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0" r:id="rId4"/>
    <p:sldId id="271" r:id="rId5"/>
    <p:sldId id="269" r:id="rId6"/>
    <p:sldId id="268" r:id="rId7"/>
    <p:sldId id="266" r:id="rId8"/>
    <p:sldId id="267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18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3m CNH CCS vs. 3m Repo IRS (7-day repo</a:t>
            </a:r>
            <a:r>
              <a:rPr lang="en-US" baseline="0"/>
              <a:t> indexed)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Historicals!$C$7</c:f>
              <c:strCache>
                <c:ptCount val="1"/>
                <c:pt idx="0">
                  <c:v>3m CNH CCS</c:v>
                </c:pt>
              </c:strCache>
            </c:strRef>
          </c:tx>
          <c:marker>
            <c:symbol val="none"/>
          </c:marker>
          <c:cat>
            <c:strRef>
              <c:f>Historicals!$B$9:$B$679</c:f>
              <c:strCache>
                <c:ptCount val="671"/>
                <c:pt idx="0">
                  <c:v>05/19/14</c:v>
                </c:pt>
                <c:pt idx="1">
                  <c:v>05/16/14</c:v>
                </c:pt>
                <c:pt idx="2">
                  <c:v>05/15/14</c:v>
                </c:pt>
                <c:pt idx="3">
                  <c:v>05/14/14</c:v>
                </c:pt>
                <c:pt idx="4">
                  <c:v>05/13/14</c:v>
                </c:pt>
                <c:pt idx="5">
                  <c:v>05/12/14</c:v>
                </c:pt>
                <c:pt idx="6">
                  <c:v>05/09/14</c:v>
                </c:pt>
                <c:pt idx="7">
                  <c:v>05/08/14</c:v>
                </c:pt>
                <c:pt idx="8">
                  <c:v>05/07/14</c:v>
                </c:pt>
                <c:pt idx="9">
                  <c:v>05/06/14</c:v>
                </c:pt>
                <c:pt idx="10">
                  <c:v>05/05/14</c:v>
                </c:pt>
                <c:pt idx="11">
                  <c:v>04/30/14</c:v>
                </c:pt>
                <c:pt idx="12">
                  <c:v>04/29/14</c:v>
                </c:pt>
                <c:pt idx="13">
                  <c:v>04/28/14</c:v>
                </c:pt>
                <c:pt idx="14">
                  <c:v>04/25/14</c:v>
                </c:pt>
                <c:pt idx="15">
                  <c:v>04/24/14</c:v>
                </c:pt>
                <c:pt idx="16">
                  <c:v>04/23/14</c:v>
                </c:pt>
                <c:pt idx="17">
                  <c:v>04/22/14</c:v>
                </c:pt>
                <c:pt idx="18">
                  <c:v>04/21/14</c:v>
                </c:pt>
                <c:pt idx="19">
                  <c:v>04/17/14</c:v>
                </c:pt>
                <c:pt idx="20">
                  <c:v>04/16/14</c:v>
                </c:pt>
                <c:pt idx="21">
                  <c:v>04/15/14</c:v>
                </c:pt>
                <c:pt idx="22">
                  <c:v>04/14/14</c:v>
                </c:pt>
                <c:pt idx="23">
                  <c:v>04/11/14</c:v>
                </c:pt>
                <c:pt idx="24">
                  <c:v>04/10/14</c:v>
                </c:pt>
                <c:pt idx="25">
                  <c:v>04/09/14</c:v>
                </c:pt>
                <c:pt idx="26">
                  <c:v>04/08/14</c:v>
                </c:pt>
                <c:pt idx="27">
                  <c:v>04/04/14</c:v>
                </c:pt>
                <c:pt idx="28">
                  <c:v>04/03/14</c:v>
                </c:pt>
                <c:pt idx="29">
                  <c:v>04/02/14</c:v>
                </c:pt>
                <c:pt idx="30">
                  <c:v>04/01/14</c:v>
                </c:pt>
                <c:pt idx="31">
                  <c:v>03/31/14</c:v>
                </c:pt>
                <c:pt idx="32">
                  <c:v>03/28/14</c:v>
                </c:pt>
                <c:pt idx="33">
                  <c:v>03/27/14</c:v>
                </c:pt>
                <c:pt idx="34">
                  <c:v>03/26/14</c:v>
                </c:pt>
                <c:pt idx="35">
                  <c:v>03/25/14</c:v>
                </c:pt>
                <c:pt idx="36">
                  <c:v>03/24/14</c:v>
                </c:pt>
                <c:pt idx="37">
                  <c:v>03/21/14</c:v>
                </c:pt>
                <c:pt idx="38">
                  <c:v>03/20/14</c:v>
                </c:pt>
                <c:pt idx="39">
                  <c:v>03/19/14</c:v>
                </c:pt>
                <c:pt idx="40">
                  <c:v>03/18/14</c:v>
                </c:pt>
                <c:pt idx="41">
                  <c:v>03/17/14</c:v>
                </c:pt>
                <c:pt idx="42">
                  <c:v>03/14/14</c:v>
                </c:pt>
                <c:pt idx="43">
                  <c:v>03/13/14</c:v>
                </c:pt>
                <c:pt idx="44">
                  <c:v>03/12/14</c:v>
                </c:pt>
                <c:pt idx="45">
                  <c:v>03/11/14</c:v>
                </c:pt>
                <c:pt idx="46">
                  <c:v>03/10/14</c:v>
                </c:pt>
                <c:pt idx="47">
                  <c:v>03/07/14</c:v>
                </c:pt>
                <c:pt idx="48">
                  <c:v>03/06/14</c:v>
                </c:pt>
                <c:pt idx="49">
                  <c:v>03/05/14</c:v>
                </c:pt>
                <c:pt idx="50">
                  <c:v>03/04/14</c:v>
                </c:pt>
                <c:pt idx="51">
                  <c:v>03/03/14</c:v>
                </c:pt>
                <c:pt idx="52">
                  <c:v>02/28/14</c:v>
                </c:pt>
                <c:pt idx="53">
                  <c:v>02/27/14</c:v>
                </c:pt>
                <c:pt idx="54">
                  <c:v>02/26/14</c:v>
                </c:pt>
                <c:pt idx="55">
                  <c:v>02/25/14</c:v>
                </c:pt>
                <c:pt idx="56">
                  <c:v>02/24/14</c:v>
                </c:pt>
                <c:pt idx="57">
                  <c:v>02/21/14</c:v>
                </c:pt>
                <c:pt idx="58">
                  <c:v>02/20/14</c:v>
                </c:pt>
                <c:pt idx="59">
                  <c:v>02/19/14</c:v>
                </c:pt>
                <c:pt idx="60">
                  <c:v>02/18/14</c:v>
                </c:pt>
                <c:pt idx="61">
                  <c:v>02/17/14</c:v>
                </c:pt>
                <c:pt idx="62">
                  <c:v>02/14/14</c:v>
                </c:pt>
                <c:pt idx="63">
                  <c:v>02/13/14</c:v>
                </c:pt>
                <c:pt idx="64">
                  <c:v>02/12/14</c:v>
                </c:pt>
                <c:pt idx="65">
                  <c:v>02/11/14</c:v>
                </c:pt>
                <c:pt idx="66">
                  <c:v>02/10/14</c:v>
                </c:pt>
                <c:pt idx="67">
                  <c:v>02/07/14</c:v>
                </c:pt>
                <c:pt idx="68">
                  <c:v>01/30/14</c:v>
                </c:pt>
                <c:pt idx="69">
                  <c:v>01/29/14</c:v>
                </c:pt>
                <c:pt idx="70">
                  <c:v>01/28/14</c:v>
                </c:pt>
                <c:pt idx="71">
                  <c:v>01/27/14</c:v>
                </c:pt>
                <c:pt idx="72">
                  <c:v>01/24/14</c:v>
                </c:pt>
                <c:pt idx="73">
                  <c:v>01/23/14</c:v>
                </c:pt>
                <c:pt idx="74">
                  <c:v>01/22/14</c:v>
                </c:pt>
                <c:pt idx="75">
                  <c:v>01/21/14</c:v>
                </c:pt>
                <c:pt idx="76">
                  <c:v>01/20/14</c:v>
                </c:pt>
                <c:pt idx="77">
                  <c:v>01/17/14</c:v>
                </c:pt>
                <c:pt idx="78">
                  <c:v>01/16/14</c:v>
                </c:pt>
                <c:pt idx="79">
                  <c:v>01/15/14</c:v>
                </c:pt>
                <c:pt idx="80">
                  <c:v>01/14/14</c:v>
                </c:pt>
                <c:pt idx="81">
                  <c:v>01/13/14</c:v>
                </c:pt>
                <c:pt idx="82">
                  <c:v>01/10/14</c:v>
                </c:pt>
                <c:pt idx="83">
                  <c:v>01/09/14</c:v>
                </c:pt>
                <c:pt idx="84">
                  <c:v>01/08/14</c:v>
                </c:pt>
                <c:pt idx="85">
                  <c:v>01/07/14</c:v>
                </c:pt>
                <c:pt idx="86">
                  <c:v>01/06/14</c:v>
                </c:pt>
                <c:pt idx="87">
                  <c:v>01/03/14</c:v>
                </c:pt>
                <c:pt idx="88">
                  <c:v>01/02/14</c:v>
                </c:pt>
                <c:pt idx="89">
                  <c:v>12/31/13</c:v>
                </c:pt>
                <c:pt idx="90">
                  <c:v>12/30/13</c:v>
                </c:pt>
                <c:pt idx="91">
                  <c:v>12/27/13</c:v>
                </c:pt>
                <c:pt idx="92">
                  <c:v>12/24/13</c:v>
                </c:pt>
                <c:pt idx="93">
                  <c:v>12/23/13</c:v>
                </c:pt>
                <c:pt idx="94">
                  <c:v>12/20/13</c:v>
                </c:pt>
                <c:pt idx="95">
                  <c:v>12/19/13</c:v>
                </c:pt>
                <c:pt idx="96">
                  <c:v>12/18/13</c:v>
                </c:pt>
                <c:pt idx="97">
                  <c:v>12/17/13</c:v>
                </c:pt>
                <c:pt idx="98">
                  <c:v>12/16/13</c:v>
                </c:pt>
                <c:pt idx="99">
                  <c:v>12/13/13</c:v>
                </c:pt>
                <c:pt idx="100">
                  <c:v>12/12/13</c:v>
                </c:pt>
                <c:pt idx="101">
                  <c:v>12/11/13</c:v>
                </c:pt>
                <c:pt idx="102">
                  <c:v>12/10/13</c:v>
                </c:pt>
                <c:pt idx="103">
                  <c:v>12/09/13</c:v>
                </c:pt>
                <c:pt idx="104">
                  <c:v>12/06/13</c:v>
                </c:pt>
                <c:pt idx="105">
                  <c:v>12/05/13</c:v>
                </c:pt>
                <c:pt idx="106">
                  <c:v>12/04/13</c:v>
                </c:pt>
                <c:pt idx="107">
                  <c:v>12/03/13</c:v>
                </c:pt>
                <c:pt idx="108">
                  <c:v>12/02/13</c:v>
                </c:pt>
                <c:pt idx="109">
                  <c:v>11/29/13</c:v>
                </c:pt>
                <c:pt idx="110">
                  <c:v>11/28/13</c:v>
                </c:pt>
                <c:pt idx="111">
                  <c:v>11/27/13</c:v>
                </c:pt>
                <c:pt idx="112">
                  <c:v>11/26/13</c:v>
                </c:pt>
                <c:pt idx="113">
                  <c:v>11/25/13</c:v>
                </c:pt>
                <c:pt idx="114">
                  <c:v>11/22/13</c:v>
                </c:pt>
                <c:pt idx="115">
                  <c:v>11/21/13</c:v>
                </c:pt>
                <c:pt idx="116">
                  <c:v>11/20/13</c:v>
                </c:pt>
                <c:pt idx="117">
                  <c:v>11/19/13</c:v>
                </c:pt>
                <c:pt idx="118">
                  <c:v>11/18/13</c:v>
                </c:pt>
                <c:pt idx="119">
                  <c:v>11/15/13</c:v>
                </c:pt>
                <c:pt idx="120">
                  <c:v>11/14/13</c:v>
                </c:pt>
                <c:pt idx="121">
                  <c:v>11/13/13</c:v>
                </c:pt>
                <c:pt idx="122">
                  <c:v>11/12/13</c:v>
                </c:pt>
                <c:pt idx="123">
                  <c:v>11/11/13</c:v>
                </c:pt>
                <c:pt idx="124">
                  <c:v>11/08/13</c:v>
                </c:pt>
                <c:pt idx="125">
                  <c:v>11/07/13</c:v>
                </c:pt>
                <c:pt idx="126">
                  <c:v>11/06/13</c:v>
                </c:pt>
                <c:pt idx="127">
                  <c:v>11/05/13</c:v>
                </c:pt>
                <c:pt idx="128">
                  <c:v>11/04/13</c:v>
                </c:pt>
                <c:pt idx="129">
                  <c:v>11/01/13</c:v>
                </c:pt>
                <c:pt idx="130">
                  <c:v>10/31/13</c:v>
                </c:pt>
                <c:pt idx="131">
                  <c:v>10/30/13</c:v>
                </c:pt>
                <c:pt idx="132">
                  <c:v>10/29/13</c:v>
                </c:pt>
                <c:pt idx="133">
                  <c:v>10/28/13</c:v>
                </c:pt>
                <c:pt idx="134">
                  <c:v>10/25/13</c:v>
                </c:pt>
                <c:pt idx="135">
                  <c:v>10/24/13</c:v>
                </c:pt>
                <c:pt idx="136">
                  <c:v>10/23/13</c:v>
                </c:pt>
                <c:pt idx="137">
                  <c:v>10/22/13</c:v>
                </c:pt>
                <c:pt idx="138">
                  <c:v>10/21/13</c:v>
                </c:pt>
                <c:pt idx="139">
                  <c:v>10/18/13</c:v>
                </c:pt>
                <c:pt idx="140">
                  <c:v>10/17/13</c:v>
                </c:pt>
                <c:pt idx="141">
                  <c:v>10/16/13</c:v>
                </c:pt>
                <c:pt idx="142">
                  <c:v>10/15/13</c:v>
                </c:pt>
                <c:pt idx="143">
                  <c:v>10/11/13</c:v>
                </c:pt>
                <c:pt idx="144">
                  <c:v>10/10/13</c:v>
                </c:pt>
                <c:pt idx="145">
                  <c:v>10/08/13</c:v>
                </c:pt>
                <c:pt idx="146">
                  <c:v>09/27/13</c:v>
                </c:pt>
                <c:pt idx="147">
                  <c:v>09/26/13</c:v>
                </c:pt>
                <c:pt idx="148">
                  <c:v>09/25/13</c:v>
                </c:pt>
                <c:pt idx="149">
                  <c:v>09/24/13</c:v>
                </c:pt>
                <c:pt idx="150">
                  <c:v>09/23/13</c:v>
                </c:pt>
                <c:pt idx="151">
                  <c:v>09/18/13</c:v>
                </c:pt>
                <c:pt idx="152">
                  <c:v>09/17/13</c:v>
                </c:pt>
                <c:pt idx="153">
                  <c:v>09/16/13</c:v>
                </c:pt>
                <c:pt idx="154">
                  <c:v>09/13/13</c:v>
                </c:pt>
                <c:pt idx="155">
                  <c:v>09/12/13</c:v>
                </c:pt>
                <c:pt idx="156">
                  <c:v>09/11/13</c:v>
                </c:pt>
                <c:pt idx="157">
                  <c:v>09/10/13</c:v>
                </c:pt>
                <c:pt idx="158">
                  <c:v>09/09/13</c:v>
                </c:pt>
                <c:pt idx="159">
                  <c:v>09/06/13</c:v>
                </c:pt>
                <c:pt idx="160">
                  <c:v>09/05/13</c:v>
                </c:pt>
                <c:pt idx="161">
                  <c:v>09/04/13</c:v>
                </c:pt>
                <c:pt idx="162">
                  <c:v>09/03/13</c:v>
                </c:pt>
                <c:pt idx="163">
                  <c:v>09/02/13</c:v>
                </c:pt>
                <c:pt idx="164">
                  <c:v>08/30/13</c:v>
                </c:pt>
                <c:pt idx="165">
                  <c:v>08/29/13</c:v>
                </c:pt>
                <c:pt idx="166">
                  <c:v>08/28/13</c:v>
                </c:pt>
                <c:pt idx="167">
                  <c:v>08/27/13</c:v>
                </c:pt>
                <c:pt idx="168">
                  <c:v>08/26/13</c:v>
                </c:pt>
                <c:pt idx="169">
                  <c:v>08/23/13</c:v>
                </c:pt>
                <c:pt idx="170">
                  <c:v>08/21/13</c:v>
                </c:pt>
                <c:pt idx="171">
                  <c:v>08/20/13</c:v>
                </c:pt>
                <c:pt idx="172">
                  <c:v>08/19/13</c:v>
                </c:pt>
                <c:pt idx="173">
                  <c:v>08/16/13</c:v>
                </c:pt>
                <c:pt idx="174">
                  <c:v>08/15/13</c:v>
                </c:pt>
                <c:pt idx="175">
                  <c:v>08/13/13</c:v>
                </c:pt>
                <c:pt idx="176">
                  <c:v>08/09/13</c:v>
                </c:pt>
                <c:pt idx="177">
                  <c:v>08/08/13</c:v>
                </c:pt>
                <c:pt idx="178">
                  <c:v>08/06/13</c:v>
                </c:pt>
                <c:pt idx="179">
                  <c:v>08/05/13</c:v>
                </c:pt>
                <c:pt idx="180">
                  <c:v>08/02/13</c:v>
                </c:pt>
                <c:pt idx="181">
                  <c:v>08/01/13</c:v>
                </c:pt>
                <c:pt idx="182">
                  <c:v>07/31/13</c:v>
                </c:pt>
                <c:pt idx="183">
                  <c:v>07/30/13</c:v>
                </c:pt>
                <c:pt idx="184">
                  <c:v>07/29/13</c:v>
                </c:pt>
                <c:pt idx="185">
                  <c:v>07/26/13</c:v>
                </c:pt>
                <c:pt idx="186">
                  <c:v>07/25/13</c:v>
                </c:pt>
                <c:pt idx="187">
                  <c:v>07/24/13</c:v>
                </c:pt>
                <c:pt idx="188">
                  <c:v>07/23/13</c:v>
                </c:pt>
                <c:pt idx="189">
                  <c:v>07/22/13</c:v>
                </c:pt>
                <c:pt idx="190">
                  <c:v>07/19/13</c:v>
                </c:pt>
                <c:pt idx="191">
                  <c:v>07/18/13</c:v>
                </c:pt>
                <c:pt idx="192">
                  <c:v>07/17/13</c:v>
                </c:pt>
                <c:pt idx="193">
                  <c:v>07/16/13</c:v>
                </c:pt>
                <c:pt idx="194">
                  <c:v>07/15/13</c:v>
                </c:pt>
                <c:pt idx="195">
                  <c:v>07/12/13</c:v>
                </c:pt>
                <c:pt idx="196">
                  <c:v>07/11/13</c:v>
                </c:pt>
                <c:pt idx="197">
                  <c:v>07/10/13</c:v>
                </c:pt>
                <c:pt idx="198">
                  <c:v>07/09/13</c:v>
                </c:pt>
                <c:pt idx="199">
                  <c:v>07/08/13</c:v>
                </c:pt>
                <c:pt idx="200">
                  <c:v>07/05/13</c:v>
                </c:pt>
                <c:pt idx="201">
                  <c:v>07/04/13</c:v>
                </c:pt>
                <c:pt idx="202">
                  <c:v>07/03/13</c:v>
                </c:pt>
                <c:pt idx="203">
                  <c:v>07/02/13</c:v>
                </c:pt>
                <c:pt idx="204">
                  <c:v>07/01/13</c:v>
                </c:pt>
                <c:pt idx="205">
                  <c:v>06/28/13</c:v>
                </c:pt>
                <c:pt idx="206">
                  <c:v>06/27/13</c:v>
                </c:pt>
                <c:pt idx="207">
                  <c:v>06/26/13</c:v>
                </c:pt>
                <c:pt idx="208">
                  <c:v>06/25/13</c:v>
                </c:pt>
                <c:pt idx="209">
                  <c:v>06/24/13</c:v>
                </c:pt>
                <c:pt idx="210">
                  <c:v>06/21/13</c:v>
                </c:pt>
                <c:pt idx="211">
                  <c:v>06/20/13</c:v>
                </c:pt>
                <c:pt idx="212">
                  <c:v>06/19/13</c:v>
                </c:pt>
                <c:pt idx="213">
                  <c:v>06/18/13</c:v>
                </c:pt>
                <c:pt idx="214">
                  <c:v>06/17/13</c:v>
                </c:pt>
                <c:pt idx="215">
                  <c:v>06/14/13</c:v>
                </c:pt>
                <c:pt idx="216">
                  <c:v>06/13/13</c:v>
                </c:pt>
                <c:pt idx="217">
                  <c:v>06/07/13</c:v>
                </c:pt>
                <c:pt idx="218">
                  <c:v>06/06/13</c:v>
                </c:pt>
                <c:pt idx="219">
                  <c:v>06/05/13</c:v>
                </c:pt>
                <c:pt idx="220">
                  <c:v>06/04/13</c:v>
                </c:pt>
                <c:pt idx="221">
                  <c:v>06/03/13</c:v>
                </c:pt>
                <c:pt idx="222">
                  <c:v>05/31/13</c:v>
                </c:pt>
                <c:pt idx="223">
                  <c:v>05/30/13</c:v>
                </c:pt>
                <c:pt idx="224">
                  <c:v>05/29/13</c:v>
                </c:pt>
                <c:pt idx="225">
                  <c:v>05/28/13</c:v>
                </c:pt>
                <c:pt idx="226">
                  <c:v>05/27/13</c:v>
                </c:pt>
                <c:pt idx="227">
                  <c:v>05/24/13</c:v>
                </c:pt>
                <c:pt idx="228">
                  <c:v>05/23/13</c:v>
                </c:pt>
                <c:pt idx="229">
                  <c:v>05/22/13</c:v>
                </c:pt>
                <c:pt idx="230">
                  <c:v>05/20/13</c:v>
                </c:pt>
                <c:pt idx="231">
                  <c:v>05/16/13</c:v>
                </c:pt>
                <c:pt idx="232">
                  <c:v>05/15/13</c:v>
                </c:pt>
                <c:pt idx="233">
                  <c:v>05/14/13</c:v>
                </c:pt>
                <c:pt idx="234">
                  <c:v>05/13/13</c:v>
                </c:pt>
                <c:pt idx="235">
                  <c:v>05/10/13</c:v>
                </c:pt>
                <c:pt idx="236">
                  <c:v>05/09/13</c:v>
                </c:pt>
                <c:pt idx="237">
                  <c:v>05/08/13</c:v>
                </c:pt>
                <c:pt idx="238">
                  <c:v>05/03/13</c:v>
                </c:pt>
                <c:pt idx="239">
                  <c:v>05/02/13</c:v>
                </c:pt>
                <c:pt idx="240">
                  <c:v>04/26/13</c:v>
                </c:pt>
                <c:pt idx="241">
                  <c:v>04/25/13</c:v>
                </c:pt>
                <c:pt idx="242">
                  <c:v>04/24/13</c:v>
                </c:pt>
                <c:pt idx="243">
                  <c:v>04/23/13</c:v>
                </c:pt>
                <c:pt idx="244">
                  <c:v>04/22/13</c:v>
                </c:pt>
                <c:pt idx="245">
                  <c:v>04/18/13</c:v>
                </c:pt>
                <c:pt idx="246">
                  <c:v>04/16/13</c:v>
                </c:pt>
                <c:pt idx="247">
                  <c:v>04/15/13</c:v>
                </c:pt>
                <c:pt idx="248">
                  <c:v>04/08/13</c:v>
                </c:pt>
                <c:pt idx="249">
                  <c:v>03/28/13</c:v>
                </c:pt>
                <c:pt idx="250">
                  <c:v>03/26/13</c:v>
                </c:pt>
                <c:pt idx="251">
                  <c:v>03/25/13</c:v>
                </c:pt>
                <c:pt idx="252">
                  <c:v>03/20/13</c:v>
                </c:pt>
                <c:pt idx="253">
                  <c:v>03/18/13</c:v>
                </c:pt>
                <c:pt idx="254">
                  <c:v>03/15/13</c:v>
                </c:pt>
                <c:pt idx="255">
                  <c:v>03/14/13</c:v>
                </c:pt>
                <c:pt idx="256">
                  <c:v>03/13/13</c:v>
                </c:pt>
                <c:pt idx="257">
                  <c:v>03/12/13</c:v>
                </c:pt>
                <c:pt idx="258">
                  <c:v>03/11/13</c:v>
                </c:pt>
                <c:pt idx="259">
                  <c:v>03/08/13</c:v>
                </c:pt>
                <c:pt idx="260">
                  <c:v>03/07/13</c:v>
                </c:pt>
                <c:pt idx="261">
                  <c:v>03/05/13</c:v>
                </c:pt>
                <c:pt idx="262">
                  <c:v>03/04/13</c:v>
                </c:pt>
                <c:pt idx="263">
                  <c:v>03/01/13</c:v>
                </c:pt>
                <c:pt idx="264">
                  <c:v>02/28/13</c:v>
                </c:pt>
                <c:pt idx="265">
                  <c:v>02/27/13</c:v>
                </c:pt>
                <c:pt idx="266">
                  <c:v>02/26/13</c:v>
                </c:pt>
                <c:pt idx="267">
                  <c:v>02/25/13</c:v>
                </c:pt>
                <c:pt idx="268">
                  <c:v>02/22/13</c:v>
                </c:pt>
                <c:pt idx="269">
                  <c:v>02/21/13</c:v>
                </c:pt>
                <c:pt idx="270">
                  <c:v>02/20/13</c:v>
                </c:pt>
                <c:pt idx="271">
                  <c:v>02/19/13</c:v>
                </c:pt>
                <c:pt idx="272">
                  <c:v>02/18/13</c:v>
                </c:pt>
                <c:pt idx="273">
                  <c:v>02/07/13</c:v>
                </c:pt>
                <c:pt idx="274">
                  <c:v>02/06/13</c:v>
                </c:pt>
                <c:pt idx="275">
                  <c:v>02/05/13</c:v>
                </c:pt>
                <c:pt idx="276">
                  <c:v>02/04/13</c:v>
                </c:pt>
                <c:pt idx="277">
                  <c:v>02/01/13</c:v>
                </c:pt>
                <c:pt idx="278">
                  <c:v>01/31/13</c:v>
                </c:pt>
                <c:pt idx="279">
                  <c:v>01/30/13</c:v>
                </c:pt>
                <c:pt idx="280">
                  <c:v>01/29/13</c:v>
                </c:pt>
                <c:pt idx="281">
                  <c:v>01/28/13</c:v>
                </c:pt>
                <c:pt idx="282">
                  <c:v>01/25/13</c:v>
                </c:pt>
                <c:pt idx="283">
                  <c:v>01/24/13</c:v>
                </c:pt>
                <c:pt idx="284">
                  <c:v>01/23/13</c:v>
                </c:pt>
                <c:pt idx="285">
                  <c:v>01/22/13</c:v>
                </c:pt>
                <c:pt idx="286">
                  <c:v>01/21/13</c:v>
                </c:pt>
                <c:pt idx="287">
                  <c:v>01/18/13</c:v>
                </c:pt>
                <c:pt idx="288">
                  <c:v>01/17/13</c:v>
                </c:pt>
                <c:pt idx="289">
                  <c:v>01/16/13</c:v>
                </c:pt>
                <c:pt idx="290">
                  <c:v>01/15/13</c:v>
                </c:pt>
                <c:pt idx="291">
                  <c:v>01/14/13</c:v>
                </c:pt>
                <c:pt idx="292">
                  <c:v>01/11/13</c:v>
                </c:pt>
                <c:pt idx="293">
                  <c:v>01/10/13</c:v>
                </c:pt>
                <c:pt idx="294">
                  <c:v>01/09/13</c:v>
                </c:pt>
                <c:pt idx="295">
                  <c:v>01/08/13</c:v>
                </c:pt>
                <c:pt idx="296">
                  <c:v>01/07/13</c:v>
                </c:pt>
                <c:pt idx="297">
                  <c:v>12/28/12</c:v>
                </c:pt>
                <c:pt idx="298">
                  <c:v>12/27/12</c:v>
                </c:pt>
                <c:pt idx="299">
                  <c:v>12/21/12</c:v>
                </c:pt>
                <c:pt idx="300">
                  <c:v>12/20/12</c:v>
                </c:pt>
                <c:pt idx="301">
                  <c:v>12/19/12</c:v>
                </c:pt>
                <c:pt idx="302">
                  <c:v>12/18/12</c:v>
                </c:pt>
                <c:pt idx="303">
                  <c:v>12/17/12</c:v>
                </c:pt>
                <c:pt idx="304">
                  <c:v>12/14/12</c:v>
                </c:pt>
                <c:pt idx="305">
                  <c:v>12/13/12</c:v>
                </c:pt>
                <c:pt idx="306">
                  <c:v>12/12/12</c:v>
                </c:pt>
                <c:pt idx="307">
                  <c:v>12/11/12</c:v>
                </c:pt>
                <c:pt idx="308">
                  <c:v>12/10/12</c:v>
                </c:pt>
                <c:pt idx="309">
                  <c:v>12/07/12</c:v>
                </c:pt>
                <c:pt idx="310">
                  <c:v>12/04/12</c:v>
                </c:pt>
                <c:pt idx="311">
                  <c:v>11/30/12</c:v>
                </c:pt>
                <c:pt idx="312">
                  <c:v>11/29/12</c:v>
                </c:pt>
                <c:pt idx="313">
                  <c:v>11/23/12</c:v>
                </c:pt>
                <c:pt idx="314">
                  <c:v>11/22/12</c:v>
                </c:pt>
                <c:pt idx="315">
                  <c:v>11/21/12</c:v>
                </c:pt>
                <c:pt idx="316">
                  <c:v>11/20/12</c:v>
                </c:pt>
                <c:pt idx="317">
                  <c:v>11/19/12</c:v>
                </c:pt>
                <c:pt idx="318">
                  <c:v>11/16/12</c:v>
                </c:pt>
                <c:pt idx="319">
                  <c:v>11/15/12</c:v>
                </c:pt>
                <c:pt idx="320">
                  <c:v>11/14/12</c:v>
                </c:pt>
                <c:pt idx="321">
                  <c:v>11/13/12</c:v>
                </c:pt>
                <c:pt idx="322">
                  <c:v>11/12/12</c:v>
                </c:pt>
                <c:pt idx="323">
                  <c:v>11/09/12</c:v>
                </c:pt>
                <c:pt idx="324">
                  <c:v>11/08/12</c:v>
                </c:pt>
                <c:pt idx="325">
                  <c:v>11/07/12</c:v>
                </c:pt>
                <c:pt idx="326">
                  <c:v>11/05/12</c:v>
                </c:pt>
                <c:pt idx="327">
                  <c:v>11/01/12</c:v>
                </c:pt>
                <c:pt idx="328">
                  <c:v>10/31/12</c:v>
                </c:pt>
                <c:pt idx="329">
                  <c:v>10/29/12</c:v>
                </c:pt>
                <c:pt idx="330">
                  <c:v>10/26/12</c:v>
                </c:pt>
                <c:pt idx="331">
                  <c:v>10/25/12</c:v>
                </c:pt>
                <c:pt idx="332">
                  <c:v>10/24/12</c:v>
                </c:pt>
                <c:pt idx="333">
                  <c:v>10/22/12</c:v>
                </c:pt>
                <c:pt idx="334">
                  <c:v>10/19/12</c:v>
                </c:pt>
                <c:pt idx="335">
                  <c:v>10/18/12</c:v>
                </c:pt>
                <c:pt idx="336">
                  <c:v>10/16/12</c:v>
                </c:pt>
                <c:pt idx="337">
                  <c:v>10/15/12</c:v>
                </c:pt>
                <c:pt idx="338">
                  <c:v>10/12/12</c:v>
                </c:pt>
                <c:pt idx="339">
                  <c:v>10/11/12</c:v>
                </c:pt>
                <c:pt idx="340">
                  <c:v>10/10/12</c:v>
                </c:pt>
                <c:pt idx="341">
                  <c:v>10/09/12</c:v>
                </c:pt>
                <c:pt idx="342">
                  <c:v>10/08/12</c:v>
                </c:pt>
                <c:pt idx="343">
                  <c:v>09/28/12</c:v>
                </c:pt>
                <c:pt idx="344">
                  <c:v>09/27/12</c:v>
                </c:pt>
                <c:pt idx="345">
                  <c:v>09/26/12</c:v>
                </c:pt>
                <c:pt idx="346">
                  <c:v>09/25/12</c:v>
                </c:pt>
                <c:pt idx="347">
                  <c:v>09/24/12</c:v>
                </c:pt>
                <c:pt idx="348">
                  <c:v>09/21/12</c:v>
                </c:pt>
                <c:pt idx="349">
                  <c:v>09/20/12</c:v>
                </c:pt>
                <c:pt idx="350">
                  <c:v>09/19/12</c:v>
                </c:pt>
                <c:pt idx="351">
                  <c:v>09/18/12</c:v>
                </c:pt>
                <c:pt idx="352">
                  <c:v>09/17/12</c:v>
                </c:pt>
                <c:pt idx="353">
                  <c:v>09/14/12</c:v>
                </c:pt>
                <c:pt idx="354">
                  <c:v>09/13/12</c:v>
                </c:pt>
                <c:pt idx="355">
                  <c:v>09/12/12</c:v>
                </c:pt>
                <c:pt idx="356">
                  <c:v>09/11/12</c:v>
                </c:pt>
                <c:pt idx="357">
                  <c:v>09/10/12</c:v>
                </c:pt>
                <c:pt idx="358">
                  <c:v>09/07/12</c:v>
                </c:pt>
                <c:pt idx="359">
                  <c:v>09/06/12</c:v>
                </c:pt>
                <c:pt idx="360">
                  <c:v>09/05/12</c:v>
                </c:pt>
                <c:pt idx="361">
                  <c:v>09/04/12</c:v>
                </c:pt>
                <c:pt idx="362">
                  <c:v>09/03/12</c:v>
                </c:pt>
                <c:pt idx="363">
                  <c:v>08/31/12</c:v>
                </c:pt>
                <c:pt idx="364">
                  <c:v>08/30/12</c:v>
                </c:pt>
                <c:pt idx="365">
                  <c:v>08/29/12</c:v>
                </c:pt>
                <c:pt idx="366">
                  <c:v>08/28/12</c:v>
                </c:pt>
                <c:pt idx="367">
                  <c:v>08/27/12</c:v>
                </c:pt>
                <c:pt idx="368">
                  <c:v>08/24/12</c:v>
                </c:pt>
                <c:pt idx="369">
                  <c:v>08/23/12</c:v>
                </c:pt>
                <c:pt idx="370">
                  <c:v>08/22/12</c:v>
                </c:pt>
                <c:pt idx="371">
                  <c:v>08/21/12</c:v>
                </c:pt>
                <c:pt idx="372">
                  <c:v>08/20/12</c:v>
                </c:pt>
                <c:pt idx="373">
                  <c:v>08/17/12</c:v>
                </c:pt>
                <c:pt idx="374">
                  <c:v>08/16/12</c:v>
                </c:pt>
                <c:pt idx="375">
                  <c:v>08/15/12</c:v>
                </c:pt>
                <c:pt idx="376">
                  <c:v>08/14/12</c:v>
                </c:pt>
                <c:pt idx="377">
                  <c:v>08/13/12</c:v>
                </c:pt>
                <c:pt idx="378">
                  <c:v>08/10/12</c:v>
                </c:pt>
                <c:pt idx="379">
                  <c:v>08/09/12</c:v>
                </c:pt>
                <c:pt idx="380">
                  <c:v>08/08/12</c:v>
                </c:pt>
                <c:pt idx="381">
                  <c:v>08/07/12</c:v>
                </c:pt>
                <c:pt idx="382">
                  <c:v>08/06/12</c:v>
                </c:pt>
                <c:pt idx="383">
                  <c:v>08/03/12</c:v>
                </c:pt>
                <c:pt idx="384">
                  <c:v>08/02/12</c:v>
                </c:pt>
                <c:pt idx="385">
                  <c:v>08/01/12</c:v>
                </c:pt>
                <c:pt idx="386">
                  <c:v>07/31/12</c:v>
                </c:pt>
                <c:pt idx="387">
                  <c:v>07/30/12</c:v>
                </c:pt>
                <c:pt idx="388">
                  <c:v>07/27/12</c:v>
                </c:pt>
                <c:pt idx="389">
                  <c:v>07/26/12</c:v>
                </c:pt>
                <c:pt idx="390">
                  <c:v>07/25/12</c:v>
                </c:pt>
                <c:pt idx="391">
                  <c:v>07/24/12</c:v>
                </c:pt>
                <c:pt idx="392">
                  <c:v>07/23/12</c:v>
                </c:pt>
                <c:pt idx="393">
                  <c:v>07/20/12</c:v>
                </c:pt>
                <c:pt idx="394">
                  <c:v>07/19/12</c:v>
                </c:pt>
                <c:pt idx="395">
                  <c:v>07/18/12</c:v>
                </c:pt>
                <c:pt idx="396">
                  <c:v>07/17/12</c:v>
                </c:pt>
                <c:pt idx="397">
                  <c:v>07/16/12</c:v>
                </c:pt>
                <c:pt idx="398">
                  <c:v>07/13/12</c:v>
                </c:pt>
                <c:pt idx="399">
                  <c:v>07/12/12</c:v>
                </c:pt>
                <c:pt idx="400">
                  <c:v>07/11/12</c:v>
                </c:pt>
                <c:pt idx="401">
                  <c:v>07/10/12</c:v>
                </c:pt>
                <c:pt idx="402">
                  <c:v>07/09/12</c:v>
                </c:pt>
                <c:pt idx="403">
                  <c:v>07/06/12</c:v>
                </c:pt>
                <c:pt idx="404">
                  <c:v>07/05/12</c:v>
                </c:pt>
                <c:pt idx="405">
                  <c:v>07/04/12</c:v>
                </c:pt>
                <c:pt idx="406">
                  <c:v>07/03/12</c:v>
                </c:pt>
                <c:pt idx="407">
                  <c:v>06/29/12</c:v>
                </c:pt>
                <c:pt idx="408">
                  <c:v>06/28/12</c:v>
                </c:pt>
                <c:pt idx="409">
                  <c:v>06/27/12</c:v>
                </c:pt>
                <c:pt idx="410">
                  <c:v>06/26/12</c:v>
                </c:pt>
                <c:pt idx="411">
                  <c:v>06/25/12</c:v>
                </c:pt>
                <c:pt idx="412">
                  <c:v>06/22/12</c:v>
                </c:pt>
                <c:pt idx="413">
                  <c:v>06/21/12</c:v>
                </c:pt>
                <c:pt idx="414">
                  <c:v>06/20/12</c:v>
                </c:pt>
                <c:pt idx="415">
                  <c:v>06/19/12</c:v>
                </c:pt>
                <c:pt idx="416">
                  <c:v>06/18/12</c:v>
                </c:pt>
                <c:pt idx="417">
                  <c:v>06/15/12</c:v>
                </c:pt>
                <c:pt idx="418">
                  <c:v>06/14/12</c:v>
                </c:pt>
                <c:pt idx="419">
                  <c:v>06/13/12</c:v>
                </c:pt>
                <c:pt idx="420">
                  <c:v>06/12/12</c:v>
                </c:pt>
                <c:pt idx="421">
                  <c:v>06/11/12</c:v>
                </c:pt>
                <c:pt idx="422">
                  <c:v>06/08/12</c:v>
                </c:pt>
                <c:pt idx="423">
                  <c:v>06/07/12</c:v>
                </c:pt>
                <c:pt idx="424">
                  <c:v>06/06/12</c:v>
                </c:pt>
                <c:pt idx="425">
                  <c:v>06/05/12</c:v>
                </c:pt>
                <c:pt idx="426">
                  <c:v>06/04/12</c:v>
                </c:pt>
                <c:pt idx="427">
                  <c:v>06/01/12</c:v>
                </c:pt>
                <c:pt idx="428">
                  <c:v>05/31/12</c:v>
                </c:pt>
                <c:pt idx="429">
                  <c:v>05/30/12</c:v>
                </c:pt>
                <c:pt idx="430">
                  <c:v>05/29/12</c:v>
                </c:pt>
                <c:pt idx="431">
                  <c:v>05/28/12</c:v>
                </c:pt>
                <c:pt idx="432">
                  <c:v>05/25/12</c:v>
                </c:pt>
                <c:pt idx="433">
                  <c:v>05/24/12</c:v>
                </c:pt>
                <c:pt idx="434">
                  <c:v>05/23/12</c:v>
                </c:pt>
                <c:pt idx="435">
                  <c:v>05/22/12</c:v>
                </c:pt>
                <c:pt idx="436">
                  <c:v>05/21/12</c:v>
                </c:pt>
                <c:pt idx="437">
                  <c:v>05/18/12</c:v>
                </c:pt>
                <c:pt idx="438">
                  <c:v>05/17/12</c:v>
                </c:pt>
                <c:pt idx="439">
                  <c:v>05/16/12</c:v>
                </c:pt>
                <c:pt idx="440">
                  <c:v>05/15/12</c:v>
                </c:pt>
                <c:pt idx="441">
                  <c:v>05/14/12</c:v>
                </c:pt>
                <c:pt idx="442">
                  <c:v>05/11/12</c:v>
                </c:pt>
                <c:pt idx="443">
                  <c:v>05/10/12</c:v>
                </c:pt>
                <c:pt idx="444">
                  <c:v>05/09/12</c:v>
                </c:pt>
                <c:pt idx="445">
                  <c:v>05/08/12</c:v>
                </c:pt>
                <c:pt idx="446">
                  <c:v>05/07/12</c:v>
                </c:pt>
                <c:pt idx="447">
                  <c:v>05/04/12</c:v>
                </c:pt>
                <c:pt idx="448">
                  <c:v>05/03/12</c:v>
                </c:pt>
                <c:pt idx="449">
                  <c:v>05/02/12</c:v>
                </c:pt>
                <c:pt idx="450">
                  <c:v>04/27/12</c:v>
                </c:pt>
                <c:pt idx="451">
                  <c:v>04/26/12</c:v>
                </c:pt>
                <c:pt idx="452">
                  <c:v>04/25/12</c:v>
                </c:pt>
                <c:pt idx="453">
                  <c:v>04/24/12</c:v>
                </c:pt>
                <c:pt idx="454">
                  <c:v>04/23/12</c:v>
                </c:pt>
                <c:pt idx="455">
                  <c:v>04/20/12</c:v>
                </c:pt>
                <c:pt idx="456">
                  <c:v>04/19/12</c:v>
                </c:pt>
                <c:pt idx="457">
                  <c:v>04/18/12</c:v>
                </c:pt>
                <c:pt idx="458">
                  <c:v>04/17/12</c:v>
                </c:pt>
                <c:pt idx="459">
                  <c:v>04/16/12</c:v>
                </c:pt>
                <c:pt idx="460">
                  <c:v>04/13/12</c:v>
                </c:pt>
                <c:pt idx="461">
                  <c:v>04/12/12</c:v>
                </c:pt>
                <c:pt idx="462">
                  <c:v>04/11/12</c:v>
                </c:pt>
                <c:pt idx="463">
                  <c:v>04/10/12</c:v>
                </c:pt>
                <c:pt idx="464">
                  <c:v>04/05/12</c:v>
                </c:pt>
                <c:pt idx="465">
                  <c:v>03/30/12</c:v>
                </c:pt>
                <c:pt idx="466">
                  <c:v>03/29/12</c:v>
                </c:pt>
                <c:pt idx="467">
                  <c:v>03/28/12</c:v>
                </c:pt>
                <c:pt idx="468">
                  <c:v>03/27/12</c:v>
                </c:pt>
                <c:pt idx="469">
                  <c:v>03/26/12</c:v>
                </c:pt>
                <c:pt idx="470">
                  <c:v>03/23/12</c:v>
                </c:pt>
                <c:pt idx="471">
                  <c:v>03/22/12</c:v>
                </c:pt>
                <c:pt idx="472">
                  <c:v>03/21/12</c:v>
                </c:pt>
                <c:pt idx="473">
                  <c:v>03/20/12</c:v>
                </c:pt>
                <c:pt idx="474">
                  <c:v>03/19/12</c:v>
                </c:pt>
                <c:pt idx="475">
                  <c:v>03/16/12</c:v>
                </c:pt>
                <c:pt idx="476">
                  <c:v>03/15/12</c:v>
                </c:pt>
                <c:pt idx="477">
                  <c:v>03/14/12</c:v>
                </c:pt>
                <c:pt idx="478">
                  <c:v>03/13/12</c:v>
                </c:pt>
                <c:pt idx="479">
                  <c:v>03/12/12</c:v>
                </c:pt>
                <c:pt idx="480">
                  <c:v>03/09/12</c:v>
                </c:pt>
                <c:pt idx="481">
                  <c:v>03/08/12</c:v>
                </c:pt>
                <c:pt idx="482">
                  <c:v>03/07/12</c:v>
                </c:pt>
                <c:pt idx="483">
                  <c:v>03/06/12</c:v>
                </c:pt>
                <c:pt idx="484">
                  <c:v>03/05/12</c:v>
                </c:pt>
                <c:pt idx="485">
                  <c:v>03/02/12</c:v>
                </c:pt>
                <c:pt idx="486">
                  <c:v>03/01/12</c:v>
                </c:pt>
                <c:pt idx="487">
                  <c:v>02/29/12</c:v>
                </c:pt>
                <c:pt idx="488">
                  <c:v>02/28/12</c:v>
                </c:pt>
                <c:pt idx="489">
                  <c:v>02/27/12</c:v>
                </c:pt>
                <c:pt idx="490">
                  <c:v>02/24/12</c:v>
                </c:pt>
                <c:pt idx="491">
                  <c:v>02/23/12</c:v>
                </c:pt>
                <c:pt idx="492">
                  <c:v>02/22/12</c:v>
                </c:pt>
                <c:pt idx="493">
                  <c:v>02/21/12</c:v>
                </c:pt>
                <c:pt idx="494">
                  <c:v>02/20/12</c:v>
                </c:pt>
                <c:pt idx="495">
                  <c:v>02/17/12</c:v>
                </c:pt>
                <c:pt idx="496">
                  <c:v>02/16/12</c:v>
                </c:pt>
                <c:pt idx="497">
                  <c:v>02/14/12</c:v>
                </c:pt>
                <c:pt idx="498">
                  <c:v>02/10/12</c:v>
                </c:pt>
                <c:pt idx="499">
                  <c:v>02/09/12</c:v>
                </c:pt>
                <c:pt idx="500">
                  <c:v>02/08/12</c:v>
                </c:pt>
                <c:pt idx="501">
                  <c:v>02/07/12</c:v>
                </c:pt>
                <c:pt idx="502">
                  <c:v>02/01/12</c:v>
                </c:pt>
                <c:pt idx="503">
                  <c:v>01/31/12</c:v>
                </c:pt>
                <c:pt idx="504">
                  <c:v>01/20/12</c:v>
                </c:pt>
                <c:pt idx="505">
                  <c:v>01/19/12</c:v>
                </c:pt>
                <c:pt idx="506">
                  <c:v>01/18/12</c:v>
                </c:pt>
                <c:pt idx="507">
                  <c:v>01/17/12</c:v>
                </c:pt>
                <c:pt idx="508">
                  <c:v>01/16/12</c:v>
                </c:pt>
                <c:pt idx="509">
                  <c:v>01/13/12</c:v>
                </c:pt>
                <c:pt idx="510">
                  <c:v>01/12/12</c:v>
                </c:pt>
                <c:pt idx="511">
                  <c:v>01/10/12</c:v>
                </c:pt>
                <c:pt idx="512">
                  <c:v>12/28/11</c:v>
                </c:pt>
                <c:pt idx="513">
                  <c:v>12/23/11</c:v>
                </c:pt>
                <c:pt idx="514">
                  <c:v>12/22/11</c:v>
                </c:pt>
                <c:pt idx="515">
                  <c:v>12/21/11</c:v>
                </c:pt>
                <c:pt idx="516">
                  <c:v>12/19/11</c:v>
                </c:pt>
                <c:pt idx="517">
                  <c:v>12/16/11</c:v>
                </c:pt>
                <c:pt idx="518">
                  <c:v>12/14/11</c:v>
                </c:pt>
                <c:pt idx="519">
                  <c:v>12/13/11</c:v>
                </c:pt>
                <c:pt idx="520">
                  <c:v>12/02/11</c:v>
                </c:pt>
                <c:pt idx="521">
                  <c:v>11/25/11</c:v>
                </c:pt>
                <c:pt idx="522">
                  <c:v>11/21/11</c:v>
                </c:pt>
                <c:pt idx="523">
                  <c:v>11/18/11</c:v>
                </c:pt>
                <c:pt idx="524">
                  <c:v>11/16/11</c:v>
                </c:pt>
                <c:pt idx="525">
                  <c:v>11/15/11</c:v>
                </c:pt>
                <c:pt idx="526">
                  <c:v>11/14/11</c:v>
                </c:pt>
                <c:pt idx="527">
                  <c:v>11/09/11</c:v>
                </c:pt>
                <c:pt idx="528">
                  <c:v>11/08/11</c:v>
                </c:pt>
                <c:pt idx="529">
                  <c:v>11/03/11</c:v>
                </c:pt>
                <c:pt idx="530">
                  <c:v>11/02/11</c:v>
                </c:pt>
                <c:pt idx="531">
                  <c:v>11/01/11</c:v>
                </c:pt>
                <c:pt idx="532">
                  <c:v>10/31/11</c:v>
                </c:pt>
                <c:pt idx="533">
                  <c:v>10/28/11</c:v>
                </c:pt>
                <c:pt idx="534">
                  <c:v>10/27/11</c:v>
                </c:pt>
                <c:pt idx="535">
                  <c:v>10/26/11</c:v>
                </c:pt>
                <c:pt idx="536">
                  <c:v>10/25/11</c:v>
                </c:pt>
                <c:pt idx="537">
                  <c:v>10/24/11</c:v>
                </c:pt>
                <c:pt idx="538">
                  <c:v>10/21/11</c:v>
                </c:pt>
                <c:pt idx="539">
                  <c:v>10/20/11</c:v>
                </c:pt>
                <c:pt idx="540">
                  <c:v>10/19/11</c:v>
                </c:pt>
                <c:pt idx="541">
                  <c:v>10/18/11</c:v>
                </c:pt>
                <c:pt idx="542">
                  <c:v>10/17/11</c:v>
                </c:pt>
                <c:pt idx="543">
                  <c:v>10/13/11</c:v>
                </c:pt>
                <c:pt idx="544">
                  <c:v>10/11/11</c:v>
                </c:pt>
                <c:pt idx="545">
                  <c:v>10/10/11</c:v>
                </c:pt>
                <c:pt idx="546">
                  <c:v>09/30/11</c:v>
                </c:pt>
                <c:pt idx="547">
                  <c:v>09/28/11</c:v>
                </c:pt>
                <c:pt idx="548">
                  <c:v>09/27/11</c:v>
                </c:pt>
                <c:pt idx="549">
                  <c:v>09/26/11</c:v>
                </c:pt>
                <c:pt idx="550">
                  <c:v>09/23/11</c:v>
                </c:pt>
                <c:pt idx="551">
                  <c:v>09/22/11</c:v>
                </c:pt>
                <c:pt idx="552">
                  <c:v>09/21/11</c:v>
                </c:pt>
                <c:pt idx="553">
                  <c:v>09/20/11</c:v>
                </c:pt>
                <c:pt idx="554">
                  <c:v>09/19/11</c:v>
                </c:pt>
                <c:pt idx="555">
                  <c:v>09/14/11</c:v>
                </c:pt>
                <c:pt idx="556">
                  <c:v>09/12/11</c:v>
                </c:pt>
                <c:pt idx="557">
                  <c:v>09/09/11</c:v>
                </c:pt>
                <c:pt idx="558">
                  <c:v>09/08/11</c:v>
                </c:pt>
                <c:pt idx="559">
                  <c:v>09/07/11</c:v>
                </c:pt>
                <c:pt idx="560">
                  <c:v>09/06/11</c:v>
                </c:pt>
                <c:pt idx="561">
                  <c:v>09/01/11</c:v>
                </c:pt>
                <c:pt idx="562">
                  <c:v>08/31/11</c:v>
                </c:pt>
                <c:pt idx="563">
                  <c:v>08/30/11</c:v>
                </c:pt>
                <c:pt idx="564">
                  <c:v>08/29/11</c:v>
                </c:pt>
                <c:pt idx="565">
                  <c:v>08/25/11</c:v>
                </c:pt>
                <c:pt idx="566">
                  <c:v>08/23/11</c:v>
                </c:pt>
                <c:pt idx="567">
                  <c:v>08/19/11</c:v>
                </c:pt>
                <c:pt idx="568">
                  <c:v>08/18/11</c:v>
                </c:pt>
                <c:pt idx="569">
                  <c:v>08/17/11</c:v>
                </c:pt>
                <c:pt idx="570">
                  <c:v>08/16/11</c:v>
                </c:pt>
                <c:pt idx="571">
                  <c:v>08/15/11</c:v>
                </c:pt>
                <c:pt idx="572">
                  <c:v>08/12/11</c:v>
                </c:pt>
                <c:pt idx="573">
                  <c:v>08/11/11</c:v>
                </c:pt>
                <c:pt idx="574">
                  <c:v>08/10/11</c:v>
                </c:pt>
                <c:pt idx="575">
                  <c:v>08/09/11</c:v>
                </c:pt>
                <c:pt idx="576">
                  <c:v>08/08/11</c:v>
                </c:pt>
                <c:pt idx="577">
                  <c:v>08/05/11</c:v>
                </c:pt>
                <c:pt idx="578">
                  <c:v>08/04/11</c:v>
                </c:pt>
                <c:pt idx="579">
                  <c:v>08/03/11</c:v>
                </c:pt>
                <c:pt idx="580">
                  <c:v>08/02/11</c:v>
                </c:pt>
                <c:pt idx="581">
                  <c:v>08/01/11</c:v>
                </c:pt>
                <c:pt idx="582">
                  <c:v>07/29/11</c:v>
                </c:pt>
                <c:pt idx="583">
                  <c:v>07/28/11</c:v>
                </c:pt>
                <c:pt idx="584">
                  <c:v>07/27/11</c:v>
                </c:pt>
                <c:pt idx="585">
                  <c:v>07/26/11</c:v>
                </c:pt>
                <c:pt idx="586">
                  <c:v>07/25/11</c:v>
                </c:pt>
                <c:pt idx="587">
                  <c:v>07/22/11</c:v>
                </c:pt>
                <c:pt idx="588">
                  <c:v>07/21/11</c:v>
                </c:pt>
                <c:pt idx="589">
                  <c:v>07/20/11</c:v>
                </c:pt>
                <c:pt idx="590">
                  <c:v>07/19/11</c:v>
                </c:pt>
                <c:pt idx="591">
                  <c:v>07/18/11</c:v>
                </c:pt>
                <c:pt idx="592">
                  <c:v>07/15/11</c:v>
                </c:pt>
                <c:pt idx="593">
                  <c:v>07/14/11</c:v>
                </c:pt>
                <c:pt idx="594">
                  <c:v>07/13/11</c:v>
                </c:pt>
                <c:pt idx="595">
                  <c:v>07/12/11</c:v>
                </c:pt>
                <c:pt idx="596">
                  <c:v>07/11/11</c:v>
                </c:pt>
                <c:pt idx="597">
                  <c:v>07/08/11</c:v>
                </c:pt>
                <c:pt idx="598">
                  <c:v>07/07/11</c:v>
                </c:pt>
                <c:pt idx="599">
                  <c:v>07/06/11</c:v>
                </c:pt>
                <c:pt idx="600">
                  <c:v>07/05/11</c:v>
                </c:pt>
                <c:pt idx="601">
                  <c:v>07/04/11</c:v>
                </c:pt>
                <c:pt idx="602">
                  <c:v>07/01/11</c:v>
                </c:pt>
                <c:pt idx="603">
                  <c:v>06/30/11</c:v>
                </c:pt>
                <c:pt idx="604">
                  <c:v>06/29/11</c:v>
                </c:pt>
                <c:pt idx="605">
                  <c:v>06/28/11</c:v>
                </c:pt>
                <c:pt idx="606">
                  <c:v>06/27/11</c:v>
                </c:pt>
                <c:pt idx="607">
                  <c:v>06/24/11</c:v>
                </c:pt>
                <c:pt idx="608">
                  <c:v>06/23/11</c:v>
                </c:pt>
                <c:pt idx="609">
                  <c:v>06/22/11</c:v>
                </c:pt>
                <c:pt idx="610">
                  <c:v>06/21/11</c:v>
                </c:pt>
                <c:pt idx="611">
                  <c:v>06/20/11</c:v>
                </c:pt>
                <c:pt idx="612">
                  <c:v>06/17/11</c:v>
                </c:pt>
                <c:pt idx="613">
                  <c:v>06/16/11</c:v>
                </c:pt>
                <c:pt idx="614">
                  <c:v>06/15/11</c:v>
                </c:pt>
                <c:pt idx="615">
                  <c:v>06/14/11</c:v>
                </c:pt>
                <c:pt idx="616">
                  <c:v>06/13/11</c:v>
                </c:pt>
                <c:pt idx="617">
                  <c:v>06/10/11</c:v>
                </c:pt>
                <c:pt idx="618">
                  <c:v>06/09/11</c:v>
                </c:pt>
                <c:pt idx="619">
                  <c:v>06/08/11</c:v>
                </c:pt>
                <c:pt idx="620">
                  <c:v>06/07/11</c:v>
                </c:pt>
                <c:pt idx="621">
                  <c:v>06/03/11</c:v>
                </c:pt>
                <c:pt idx="622">
                  <c:v>06/02/11</c:v>
                </c:pt>
                <c:pt idx="623">
                  <c:v>06/01/11</c:v>
                </c:pt>
                <c:pt idx="624">
                  <c:v>05/31/11</c:v>
                </c:pt>
                <c:pt idx="625">
                  <c:v>05/30/11</c:v>
                </c:pt>
                <c:pt idx="626">
                  <c:v>05/27/11</c:v>
                </c:pt>
                <c:pt idx="627">
                  <c:v>05/26/11</c:v>
                </c:pt>
                <c:pt idx="628">
                  <c:v>05/25/11</c:v>
                </c:pt>
                <c:pt idx="629">
                  <c:v>05/24/11</c:v>
                </c:pt>
                <c:pt idx="630">
                  <c:v>05/23/11</c:v>
                </c:pt>
                <c:pt idx="631">
                  <c:v>05/20/11</c:v>
                </c:pt>
                <c:pt idx="632">
                  <c:v>05/19/11</c:v>
                </c:pt>
                <c:pt idx="633">
                  <c:v>05/18/11</c:v>
                </c:pt>
                <c:pt idx="634">
                  <c:v>05/17/11</c:v>
                </c:pt>
                <c:pt idx="635">
                  <c:v>05/16/11</c:v>
                </c:pt>
                <c:pt idx="636">
                  <c:v>05/13/11</c:v>
                </c:pt>
                <c:pt idx="637">
                  <c:v>05/12/11</c:v>
                </c:pt>
                <c:pt idx="638">
                  <c:v>05/11/11</c:v>
                </c:pt>
                <c:pt idx="639">
                  <c:v>05/10/11</c:v>
                </c:pt>
                <c:pt idx="640">
                  <c:v>05/09/11</c:v>
                </c:pt>
                <c:pt idx="641">
                  <c:v>05/06/11</c:v>
                </c:pt>
                <c:pt idx="642">
                  <c:v>05/05/11</c:v>
                </c:pt>
                <c:pt idx="643">
                  <c:v>05/04/11</c:v>
                </c:pt>
                <c:pt idx="644">
                  <c:v>05/03/11</c:v>
                </c:pt>
                <c:pt idx="645">
                  <c:v>04/29/11</c:v>
                </c:pt>
                <c:pt idx="646">
                  <c:v>04/28/11</c:v>
                </c:pt>
                <c:pt idx="647">
                  <c:v>04/27/11</c:v>
                </c:pt>
                <c:pt idx="648">
                  <c:v>04/26/11</c:v>
                </c:pt>
                <c:pt idx="649">
                  <c:v>04/22/11</c:v>
                </c:pt>
                <c:pt idx="650">
                  <c:v>04/21/11</c:v>
                </c:pt>
                <c:pt idx="651">
                  <c:v>04/20/11</c:v>
                </c:pt>
                <c:pt idx="652">
                  <c:v>04/19/11</c:v>
                </c:pt>
                <c:pt idx="653">
                  <c:v>04/18/11</c:v>
                </c:pt>
                <c:pt idx="654">
                  <c:v>04/15/11</c:v>
                </c:pt>
                <c:pt idx="655">
                  <c:v>04/14/11</c:v>
                </c:pt>
                <c:pt idx="656">
                  <c:v>04/13/11</c:v>
                </c:pt>
                <c:pt idx="657">
                  <c:v>04/12/11</c:v>
                </c:pt>
                <c:pt idx="658">
                  <c:v>04/11/11</c:v>
                </c:pt>
                <c:pt idx="659">
                  <c:v>04/08/11</c:v>
                </c:pt>
                <c:pt idx="660">
                  <c:v>04/07/11</c:v>
                </c:pt>
                <c:pt idx="661">
                  <c:v>04/06/11</c:v>
                </c:pt>
                <c:pt idx="662">
                  <c:v>04/05/11</c:v>
                </c:pt>
                <c:pt idx="663">
                  <c:v>04/04/11</c:v>
                </c:pt>
                <c:pt idx="664">
                  <c:v>04/01/11</c:v>
                </c:pt>
                <c:pt idx="665">
                  <c:v>03/31/11</c:v>
                </c:pt>
                <c:pt idx="666">
                  <c:v>03/30/11</c:v>
                </c:pt>
                <c:pt idx="667">
                  <c:v>03/29/11</c:v>
                </c:pt>
                <c:pt idx="668">
                  <c:v>03/28/11</c:v>
                </c:pt>
                <c:pt idx="669">
                  <c:v>03/25/11</c:v>
                </c:pt>
                <c:pt idx="670">
                  <c:v>03/24/11</c:v>
                </c:pt>
              </c:strCache>
            </c:strRef>
          </c:cat>
          <c:val>
            <c:numRef>
              <c:f>Historicals!$C$9:$C$347</c:f>
              <c:numCache>
                <c:formatCode>General</c:formatCode>
                <c:ptCount val="339"/>
                <c:pt idx="0">
                  <c:v>1.8599999999999999</c:v>
                </c:pt>
                <c:pt idx="1">
                  <c:v>1.83</c:v>
                </c:pt>
                <c:pt idx="2">
                  <c:v>2.04</c:v>
                </c:pt>
                <c:pt idx="3">
                  <c:v>1.8399999999999999</c:v>
                </c:pt>
                <c:pt idx="4">
                  <c:v>1.6099999999999999</c:v>
                </c:pt>
                <c:pt idx="5">
                  <c:v>1.52</c:v>
                </c:pt>
                <c:pt idx="6">
                  <c:v>1.44</c:v>
                </c:pt>
                <c:pt idx="7">
                  <c:v>1.37</c:v>
                </c:pt>
                <c:pt idx="8">
                  <c:v>1.42</c:v>
                </c:pt>
                <c:pt idx="9">
                  <c:v>1.3</c:v>
                </c:pt>
                <c:pt idx="10">
                  <c:v>1.4</c:v>
                </c:pt>
                <c:pt idx="11">
                  <c:v>1.51</c:v>
                </c:pt>
                <c:pt idx="12">
                  <c:v>1.45</c:v>
                </c:pt>
                <c:pt idx="13">
                  <c:v>1.46</c:v>
                </c:pt>
                <c:pt idx="14">
                  <c:v>1.55</c:v>
                </c:pt>
                <c:pt idx="15">
                  <c:v>1.48</c:v>
                </c:pt>
                <c:pt idx="16">
                  <c:v>1.45</c:v>
                </c:pt>
                <c:pt idx="17">
                  <c:v>1.48</c:v>
                </c:pt>
                <c:pt idx="18">
                  <c:v>1.3900000000000001</c:v>
                </c:pt>
                <c:pt idx="19">
                  <c:v>1.4</c:v>
                </c:pt>
                <c:pt idx="20">
                  <c:v>1.4</c:v>
                </c:pt>
                <c:pt idx="21">
                  <c:v>1.35</c:v>
                </c:pt>
                <c:pt idx="22">
                  <c:v>1.34</c:v>
                </c:pt>
                <c:pt idx="23">
                  <c:v>1.37</c:v>
                </c:pt>
                <c:pt idx="24">
                  <c:v>1.3599999999999999</c:v>
                </c:pt>
                <c:pt idx="25">
                  <c:v>1.35</c:v>
                </c:pt>
                <c:pt idx="26">
                  <c:v>1.31</c:v>
                </c:pt>
                <c:pt idx="27">
                  <c:v>1.3599999999999999</c:v>
                </c:pt>
                <c:pt idx="28">
                  <c:v>1.27</c:v>
                </c:pt>
                <c:pt idx="29">
                  <c:v>1.19</c:v>
                </c:pt>
                <c:pt idx="30">
                  <c:v>1.1299999999999999</c:v>
                </c:pt>
                <c:pt idx="31">
                  <c:v>1.06</c:v>
                </c:pt>
                <c:pt idx="32">
                  <c:v>1.1499999999999999</c:v>
                </c:pt>
                <c:pt idx="33">
                  <c:v>1.085</c:v>
                </c:pt>
                <c:pt idx="34">
                  <c:v>1.06</c:v>
                </c:pt>
                <c:pt idx="35">
                  <c:v>1.17</c:v>
                </c:pt>
                <c:pt idx="36">
                  <c:v>1.1599999999999999</c:v>
                </c:pt>
                <c:pt idx="37">
                  <c:v>1.2650000000000001</c:v>
                </c:pt>
                <c:pt idx="38">
                  <c:v>1.395</c:v>
                </c:pt>
                <c:pt idx="39">
                  <c:v>1.45</c:v>
                </c:pt>
                <c:pt idx="40">
                  <c:v>1.4</c:v>
                </c:pt>
                <c:pt idx="41">
                  <c:v>1.44</c:v>
                </c:pt>
                <c:pt idx="42">
                  <c:v>1.4450000000000001</c:v>
                </c:pt>
                <c:pt idx="43">
                  <c:v>1.3900000000000001</c:v>
                </c:pt>
                <c:pt idx="44">
                  <c:v>1.31</c:v>
                </c:pt>
                <c:pt idx="45">
                  <c:v>1.4</c:v>
                </c:pt>
                <c:pt idx="46">
                  <c:v>1.42</c:v>
                </c:pt>
                <c:pt idx="47">
                  <c:v>1.38</c:v>
                </c:pt>
                <c:pt idx="48">
                  <c:v>1.4</c:v>
                </c:pt>
                <c:pt idx="49">
                  <c:v>1.45</c:v>
                </c:pt>
                <c:pt idx="50">
                  <c:v>1.47</c:v>
                </c:pt>
                <c:pt idx="51">
                  <c:v>1.65</c:v>
                </c:pt>
                <c:pt idx="52">
                  <c:v>1.5350000000000001</c:v>
                </c:pt>
                <c:pt idx="53">
                  <c:v>1.37</c:v>
                </c:pt>
                <c:pt idx="54">
                  <c:v>1.3599999999999999</c:v>
                </c:pt>
                <c:pt idx="55">
                  <c:v>1.44</c:v>
                </c:pt>
                <c:pt idx="56">
                  <c:v>1.33</c:v>
                </c:pt>
                <c:pt idx="57">
                  <c:v>1.18</c:v>
                </c:pt>
                <c:pt idx="58">
                  <c:v>1.0900000000000001</c:v>
                </c:pt>
                <c:pt idx="59">
                  <c:v>1.1400000000000001</c:v>
                </c:pt>
                <c:pt idx="60">
                  <c:v>1.1400000000000001</c:v>
                </c:pt>
                <c:pt idx="61">
                  <c:v>1.0900000000000001</c:v>
                </c:pt>
                <c:pt idx="62">
                  <c:v>1.07</c:v>
                </c:pt>
                <c:pt idx="63">
                  <c:v>1.06</c:v>
                </c:pt>
                <c:pt idx="64">
                  <c:v>1.04</c:v>
                </c:pt>
                <c:pt idx="65">
                  <c:v>1.08</c:v>
                </c:pt>
                <c:pt idx="66">
                  <c:v>1.19</c:v>
                </c:pt>
                <c:pt idx="67">
                  <c:v>1.29</c:v>
                </c:pt>
                <c:pt idx="68">
                  <c:v>1.4</c:v>
                </c:pt>
                <c:pt idx="69">
                  <c:v>1.3599999999999999</c:v>
                </c:pt>
                <c:pt idx="70">
                  <c:v>1.41</c:v>
                </c:pt>
                <c:pt idx="71">
                  <c:v>1.44</c:v>
                </c:pt>
                <c:pt idx="72">
                  <c:v>1.43</c:v>
                </c:pt>
                <c:pt idx="73">
                  <c:v>1.3900000000000001</c:v>
                </c:pt>
                <c:pt idx="74">
                  <c:v>1.3</c:v>
                </c:pt>
                <c:pt idx="75">
                  <c:v>1.45</c:v>
                </c:pt>
                <c:pt idx="76">
                  <c:v>1.55</c:v>
                </c:pt>
                <c:pt idx="77">
                  <c:v>1.6099999999999999</c:v>
                </c:pt>
                <c:pt idx="78">
                  <c:v>1.51</c:v>
                </c:pt>
                <c:pt idx="79">
                  <c:v>1.45</c:v>
                </c:pt>
                <c:pt idx="80">
                  <c:v>1.33</c:v>
                </c:pt>
                <c:pt idx="81">
                  <c:v>1.24</c:v>
                </c:pt>
                <c:pt idx="82">
                  <c:v>1.1400000000000001</c:v>
                </c:pt>
                <c:pt idx="83">
                  <c:v>1.19</c:v>
                </c:pt>
                <c:pt idx="84">
                  <c:v>1.29</c:v>
                </c:pt>
                <c:pt idx="85">
                  <c:v>1.1499999999999999</c:v>
                </c:pt>
                <c:pt idx="86">
                  <c:v>1.08</c:v>
                </c:pt>
                <c:pt idx="87">
                  <c:v>1.1100000000000001</c:v>
                </c:pt>
                <c:pt idx="88">
                  <c:v>1.04</c:v>
                </c:pt>
                <c:pt idx="89">
                  <c:v>0.93</c:v>
                </c:pt>
                <c:pt idx="90">
                  <c:v>0.95</c:v>
                </c:pt>
                <c:pt idx="91">
                  <c:v>1.08</c:v>
                </c:pt>
                <c:pt idx="92">
                  <c:v>1.1000000000000001</c:v>
                </c:pt>
                <c:pt idx="93">
                  <c:v>1.23</c:v>
                </c:pt>
                <c:pt idx="94">
                  <c:v>1.25</c:v>
                </c:pt>
                <c:pt idx="95">
                  <c:v>1.27</c:v>
                </c:pt>
                <c:pt idx="96">
                  <c:v>1.22</c:v>
                </c:pt>
                <c:pt idx="97">
                  <c:v>1.22</c:v>
                </c:pt>
                <c:pt idx="98">
                  <c:v>1.18</c:v>
                </c:pt>
                <c:pt idx="99">
                  <c:v>1.17</c:v>
                </c:pt>
                <c:pt idx="100">
                  <c:v>1.125</c:v>
                </c:pt>
                <c:pt idx="101">
                  <c:v>0.96499999999999997</c:v>
                </c:pt>
                <c:pt idx="102">
                  <c:v>0.94</c:v>
                </c:pt>
                <c:pt idx="103">
                  <c:v>1.18</c:v>
                </c:pt>
                <c:pt idx="104">
                  <c:v>1.28</c:v>
                </c:pt>
                <c:pt idx="105">
                  <c:v>1.3599999999999999</c:v>
                </c:pt>
                <c:pt idx="106">
                  <c:v>1.3645</c:v>
                </c:pt>
                <c:pt idx="107">
                  <c:v>1.31</c:v>
                </c:pt>
                <c:pt idx="108">
                  <c:v>1.29</c:v>
                </c:pt>
                <c:pt idx="109">
                  <c:v>1.325</c:v>
                </c:pt>
                <c:pt idx="110">
                  <c:v>1.38</c:v>
                </c:pt>
                <c:pt idx="111">
                  <c:v>1.3900000000000001</c:v>
                </c:pt>
                <c:pt idx="112">
                  <c:v>1.46</c:v>
                </c:pt>
                <c:pt idx="113">
                  <c:v>1.51</c:v>
                </c:pt>
                <c:pt idx="114">
                  <c:v>1.51</c:v>
                </c:pt>
                <c:pt idx="115">
                  <c:v>1.51</c:v>
                </c:pt>
                <c:pt idx="116">
                  <c:v>1.45</c:v>
                </c:pt>
                <c:pt idx="117">
                  <c:v>1.5249999999999999</c:v>
                </c:pt>
                <c:pt idx="118">
                  <c:v>1.55</c:v>
                </c:pt>
                <c:pt idx="119">
                  <c:v>1.58</c:v>
                </c:pt>
                <c:pt idx="120">
                  <c:v>1.56</c:v>
                </c:pt>
                <c:pt idx="121">
                  <c:v>1.605</c:v>
                </c:pt>
                <c:pt idx="122">
                  <c:v>1.52</c:v>
                </c:pt>
                <c:pt idx="123">
                  <c:v>1.54</c:v>
                </c:pt>
                <c:pt idx="124">
                  <c:v>1.5699999999999998</c:v>
                </c:pt>
                <c:pt idx="125">
                  <c:v>1.6099999999999999</c:v>
                </c:pt>
                <c:pt idx="126">
                  <c:v>1.54</c:v>
                </c:pt>
                <c:pt idx="127">
                  <c:v>1.425</c:v>
                </c:pt>
                <c:pt idx="128">
                  <c:v>1.5</c:v>
                </c:pt>
                <c:pt idx="129">
                  <c:v>1.4</c:v>
                </c:pt>
                <c:pt idx="130">
                  <c:v>1.47</c:v>
                </c:pt>
                <c:pt idx="131">
                  <c:v>1.41</c:v>
                </c:pt>
                <c:pt idx="132">
                  <c:v>1.53</c:v>
                </c:pt>
                <c:pt idx="133">
                  <c:v>1.55</c:v>
                </c:pt>
                <c:pt idx="134">
                  <c:v>1.4</c:v>
                </c:pt>
                <c:pt idx="135">
                  <c:v>1.69</c:v>
                </c:pt>
                <c:pt idx="136">
                  <c:v>1.3599999999999999</c:v>
                </c:pt>
                <c:pt idx="137">
                  <c:v>1.46</c:v>
                </c:pt>
                <c:pt idx="138">
                  <c:v>1.46</c:v>
                </c:pt>
                <c:pt idx="139">
                  <c:v>1.27</c:v>
                </c:pt>
                <c:pt idx="140">
                  <c:v>1.26</c:v>
                </c:pt>
                <c:pt idx="141">
                  <c:v>1.04</c:v>
                </c:pt>
                <c:pt idx="142">
                  <c:v>1.03</c:v>
                </c:pt>
                <c:pt idx="143">
                  <c:v>1.25</c:v>
                </c:pt>
                <c:pt idx="144">
                  <c:v>1.45</c:v>
                </c:pt>
                <c:pt idx="145">
                  <c:v>1.48</c:v>
                </c:pt>
                <c:pt idx="146">
                  <c:v>1.55</c:v>
                </c:pt>
                <c:pt idx="147">
                  <c:v>1.48</c:v>
                </c:pt>
                <c:pt idx="148">
                  <c:v>1.6400000000000001</c:v>
                </c:pt>
                <c:pt idx="149">
                  <c:v>1.4650000000000001</c:v>
                </c:pt>
                <c:pt idx="150">
                  <c:v>1.405</c:v>
                </c:pt>
                <c:pt idx="151">
                  <c:v>1.7</c:v>
                </c:pt>
                <c:pt idx="152">
                  <c:v>1.7250000000000001</c:v>
                </c:pt>
                <c:pt idx="153">
                  <c:v>1.8</c:v>
                </c:pt>
                <c:pt idx="154">
                  <c:v>2.0499999999999998</c:v>
                </c:pt>
                <c:pt idx="155">
                  <c:v>1.65</c:v>
                </c:pt>
                <c:pt idx="156">
                  <c:v>1.88</c:v>
                </c:pt>
                <c:pt idx="157">
                  <c:v>1.85</c:v>
                </c:pt>
                <c:pt idx="158">
                  <c:v>2.0099999999999998</c:v>
                </c:pt>
                <c:pt idx="159">
                  <c:v>2.1</c:v>
                </c:pt>
                <c:pt idx="160">
                  <c:v>2.14</c:v>
                </c:pt>
                <c:pt idx="161">
                  <c:v>2.27</c:v>
                </c:pt>
                <c:pt idx="162">
                  <c:v>2.25</c:v>
                </c:pt>
                <c:pt idx="163">
                  <c:v>2.33</c:v>
                </c:pt>
                <c:pt idx="164">
                  <c:v>2.2999999999999998</c:v>
                </c:pt>
                <c:pt idx="165">
                  <c:v>2.27</c:v>
                </c:pt>
                <c:pt idx="166">
                  <c:v>2.27</c:v>
                </c:pt>
                <c:pt idx="167">
                  <c:v>2.4500000000000002</c:v>
                </c:pt>
                <c:pt idx="168">
                  <c:v>2.2599999999999998</c:v>
                </c:pt>
                <c:pt idx="169">
                  <c:v>2.38</c:v>
                </c:pt>
                <c:pt idx="170">
                  <c:v>2.46</c:v>
                </c:pt>
                <c:pt idx="171">
                  <c:v>2.2999999999999998</c:v>
                </c:pt>
                <c:pt idx="172">
                  <c:v>2.41</c:v>
                </c:pt>
                <c:pt idx="173">
                  <c:v>2.35</c:v>
                </c:pt>
                <c:pt idx="174">
                  <c:v>2.41</c:v>
                </c:pt>
                <c:pt idx="175">
                  <c:v>2.54</c:v>
                </c:pt>
                <c:pt idx="176">
                  <c:v>2.54</c:v>
                </c:pt>
                <c:pt idx="177">
                  <c:v>2.64</c:v>
                </c:pt>
                <c:pt idx="178">
                  <c:v>2.7</c:v>
                </c:pt>
                <c:pt idx="179">
                  <c:v>2.7</c:v>
                </c:pt>
                <c:pt idx="180">
                  <c:v>2.65</c:v>
                </c:pt>
                <c:pt idx="181">
                  <c:v>2.6749999999999998</c:v>
                </c:pt>
                <c:pt idx="182">
                  <c:v>2.76</c:v>
                </c:pt>
                <c:pt idx="183">
                  <c:v>2.7</c:v>
                </c:pt>
                <c:pt idx="184">
                  <c:v>2.7</c:v>
                </c:pt>
                <c:pt idx="185">
                  <c:v>2.5</c:v>
                </c:pt>
                <c:pt idx="186">
                  <c:v>2.5750000000000002</c:v>
                </c:pt>
                <c:pt idx="187">
                  <c:v>2.73</c:v>
                </c:pt>
                <c:pt idx="188">
                  <c:v>2.8</c:v>
                </c:pt>
                <c:pt idx="189">
                  <c:v>2.75</c:v>
                </c:pt>
                <c:pt idx="190">
                  <c:v>2.82</c:v>
                </c:pt>
                <c:pt idx="191">
                  <c:v>2.63</c:v>
                </c:pt>
                <c:pt idx="192">
                  <c:v>2.5049999999999999</c:v>
                </c:pt>
                <c:pt idx="193">
                  <c:v>2.6150000000000002</c:v>
                </c:pt>
                <c:pt idx="194">
                  <c:v>2.79</c:v>
                </c:pt>
                <c:pt idx="195">
                  <c:v>2.6850000000000001</c:v>
                </c:pt>
                <c:pt idx="196">
                  <c:v>2.76</c:v>
                </c:pt>
                <c:pt idx="197">
                  <c:v>2.68</c:v>
                </c:pt>
                <c:pt idx="198">
                  <c:v>2.6</c:v>
                </c:pt>
                <c:pt idx="199">
                  <c:v>2.83</c:v>
                </c:pt>
                <c:pt idx="200">
                  <c:v>3.2</c:v>
                </c:pt>
                <c:pt idx="201">
                  <c:v>3.18</c:v>
                </c:pt>
                <c:pt idx="202">
                  <c:v>3.38</c:v>
                </c:pt>
                <c:pt idx="203">
                  <c:v>3.4</c:v>
                </c:pt>
                <c:pt idx="204">
                  <c:v>3.24</c:v>
                </c:pt>
                <c:pt idx="205">
                  <c:v>3.2349999999999999</c:v>
                </c:pt>
                <c:pt idx="206">
                  <c:v>3.23</c:v>
                </c:pt>
                <c:pt idx="207">
                  <c:v>3.56</c:v>
                </c:pt>
                <c:pt idx="208">
                  <c:v>3.5249999999999999</c:v>
                </c:pt>
                <c:pt idx="209">
                  <c:v>4.12</c:v>
                </c:pt>
                <c:pt idx="210">
                  <c:v>3.89</c:v>
                </c:pt>
                <c:pt idx="211">
                  <c:v>3.9449999999999998</c:v>
                </c:pt>
                <c:pt idx="212">
                  <c:v>3.7</c:v>
                </c:pt>
                <c:pt idx="213">
                  <c:v>3.27</c:v>
                </c:pt>
                <c:pt idx="214">
                  <c:v>2.93</c:v>
                </c:pt>
                <c:pt idx="215">
                  <c:v>3.08</c:v>
                </c:pt>
                <c:pt idx="216">
                  <c:v>3.27</c:v>
                </c:pt>
                <c:pt idx="217">
                  <c:v>2.6349999999999998</c:v>
                </c:pt>
                <c:pt idx="218">
                  <c:v>2.57</c:v>
                </c:pt>
                <c:pt idx="219">
                  <c:v>2.58</c:v>
                </c:pt>
                <c:pt idx="220">
                  <c:v>2.4249999999999998</c:v>
                </c:pt>
                <c:pt idx="221">
                  <c:v>2.3849999999999998</c:v>
                </c:pt>
                <c:pt idx="222">
                  <c:v>2.4350000000000001</c:v>
                </c:pt>
                <c:pt idx="223">
                  <c:v>2.5099999999999998</c:v>
                </c:pt>
                <c:pt idx="224">
                  <c:v>2.4550000000000001</c:v>
                </c:pt>
                <c:pt idx="225">
                  <c:v>2.4699999999999998</c:v>
                </c:pt>
                <c:pt idx="226">
                  <c:v>2.38</c:v>
                </c:pt>
                <c:pt idx="227">
                  <c:v>2.4500000000000002</c:v>
                </c:pt>
                <c:pt idx="228">
                  <c:v>2.2800000000000002</c:v>
                </c:pt>
                <c:pt idx="229">
                  <c:v>2.2800000000000002</c:v>
                </c:pt>
                <c:pt idx="230">
                  <c:v>2.57</c:v>
                </c:pt>
                <c:pt idx="231">
                  <c:v>2.4699999999999998</c:v>
                </c:pt>
                <c:pt idx="232">
                  <c:v>2.27</c:v>
                </c:pt>
                <c:pt idx="233">
                  <c:v>2.16</c:v>
                </c:pt>
                <c:pt idx="234">
                  <c:v>2.31</c:v>
                </c:pt>
                <c:pt idx="235">
                  <c:v>2.25</c:v>
                </c:pt>
                <c:pt idx="236">
                  <c:v>2.0249999999999999</c:v>
                </c:pt>
                <c:pt idx="237">
                  <c:v>2.0350000000000001</c:v>
                </c:pt>
                <c:pt idx="238">
                  <c:v>1.48</c:v>
                </c:pt>
                <c:pt idx="239">
                  <c:v>1.51</c:v>
                </c:pt>
                <c:pt idx="240">
                  <c:v>1.635</c:v>
                </c:pt>
                <c:pt idx="241">
                  <c:v>1.72</c:v>
                </c:pt>
                <c:pt idx="242">
                  <c:v>1.78</c:v>
                </c:pt>
                <c:pt idx="243">
                  <c:v>1.75</c:v>
                </c:pt>
                <c:pt idx="244">
                  <c:v>1.69</c:v>
                </c:pt>
                <c:pt idx="245">
                  <c:v>1.69</c:v>
                </c:pt>
                <c:pt idx="246">
                  <c:v>1.8</c:v>
                </c:pt>
                <c:pt idx="247">
                  <c:v>1.74</c:v>
                </c:pt>
                <c:pt idx="248">
                  <c:v>2</c:v>
                </c:pt>
                <c:pt idx="249">
                  <c:v>2.2000000000000002</c:v>
                </c:pt>
                <c:pt idx="250">
                  <c:v>2.11</c:v>
                </c:pt>
                <c:pt idx="251">
                  <c:v>2.2400000000000002</c:v>
                </c:pt>
                <c:pt idx="252">
                  <c:v>2.2400000000000002</c:v>
                </c:pt>
                <c:pt idx="253">
                  <c:v>2.2400000000000002</c:v>
                </c:pt>
                <c:pt idx="254">
                  <c:v>2.27</c:v>
                </c:pt>
                <c:pt idx="255">
                  <c:v>2.23</c:v>
                </c:pt>
                <c:pt idx="256">
                  <c:v>1.99</c:v>
                </c:pt>
                <c:pt idx="257">
                  <c:v>2.29</c:v>
                </c:pt>
                <c:pt idx="258">
                  <c:v>2.34</c:v>
                </c:pt>
                <c:pt idx="259">
                  <c:v>2.375</c:v>
                </c:pt>
                <c:pt idx="260">
                  <c:v>2.415</c:v>
                </c:pt>
                <c:pt idx="261">
                  <c:v>2.23</c:v>
                </c:pt>
                <c:pt idx="262">
                  <c:v>2.02</c:v>
                </c:pt>
                <c:pt idx="263">
                  <c:v>2.2400000000000002</c:v>
                </c:pt>
                <c:pt idx="264">
                  <c:v>2.19</c:v>
                </c:pt>
                <c:pt idx="265">
                  <c:v>2.19</c:v>
                </c:pt>
                <c:pt idx="266">
                  <c:v>2.1</c:v>
                </c:pt>
                <c:pt idx="267">
                  <c:v>1.8</c:v>
                </c:pt>
                <c:pt idx="268">
                  <c:v>1.97</c:v>
                </c:pt>
                <c:pt idx="269">
                  <c:v>1.8900000000000001</c:v>
                </c:pt>
                <c:pt idx="270">
                  <c:v>1.8599999999999999</c:v>
                </c:pt>
                <c:pt idx="271">
                  <c:v>2.0099999999999998</c:v>
                </c:pt>
                <c:pt idx="272">
                  <c:v>2.13</c:v>
                </c:pt>
                <c:pt idx="273">
                  <c:v>2.04</c:v>
                </c:pt>
                <c:pt idx="274">
                  <c:v>2.11</c:v>
                </c:pt>
                <c:pt idx="275">
                  <c:v>2.31</c:v>
                </c:pt>
                <c:pt idx="276">
                  <c:v>2.36</c:v>
                </c:pt>
                <c:pt idx="277">
                  <c:v>2.5</c:v>
                </c:pt>
                <c:pt idx="278">
                  <c:v>2.27</c:v>
                </c:pt>
                <c:pt idx="279">
                  <c:v>2.1800000000000002</c:v>
                </c:pt>
                <c:pt idx="280">
                  <c:v>2.12</c:v>
                </c:pt>
                <c:pt idx="281">
                  <c:v>2.08</c:v>
                </c:pt>
                <c:pt idx="282">
                  <c:v>1.9</c:v>
                </c:pt>
                <c:pt idx="283">
                  <c:v>1.75</c:v>
                </c:pt>
                <c:pt idx="284">
                  <c:v>1.72</c:v>
                </c:pt>
                <c:pt idx="285">
                  <c:v>1.74</c:v>
                </c:pt>
                <c:pt idx="286">
                  <c:v>1.95</c:v>
                </c:pt>
                <c:pt idx="287">
                  <c:v>2.3149999999999999</c:v>
                </c:pt>
                <c:pt idx="288">
                  <c:v>2.41</c:v>
                </c:pt>
                <c:pt idx="289">
                  <c:v>2.37</c:v>
                </c:pt>
                <c:pt idx="290">
                  <c:v>2.44</c:v>
                </c:pt>
                <c:pt idx="291">
                  <c:v>2.42</c:v>
                </c:pt>
                <c:pt idx="292">
                  <c:v>2.4699999999999998</c:v>
                </c:pt>
                <c:pt idx="293">
                  <c:v>2.36</c:v>
                </c:pt>
                <c:pt idx="294">
                  <c:v>2.09</c:v>
                </c:pt>
                <c:pt idx="295">
                  <c:v>2.08</c:v>
                </c:pt>
                <c:pt idx="296">
                  <c:v>2.4300000000000002</c:v>
                </c:pt>
                <c:pt idx="297">
                  <c:v>2.76</c:v>
                </c:pt>
                <c:pt idx="298">
                  <c:v>2.71</c:v>
                </c:pt>
                <c:pt idx="299">
                  <c:v>2.83</c:v>
                </c:pt>
                <c:pt idx="300">
                  <c:v>3.05</c:v>
                </c:pt>
                <c:pt idx="301">
                  <c:v>3.4</c:v>
                </c:pt>
                <c:pt idx="302">
                  <c:v>3.37</c:v>
                </c:pt>
                <c:pt idx="303">
                  <c:v>3.46</c:v>
                </c:pt>
                <c:pt idx="304">
                  <c:v>3</c:v>
                </c:pt>
                <c:pt idx="305">
                  <c:v>3.0449999999999999</c:v>
                </c:pt>
                <c:pt idx="306">
                  <c:v>3.1150000000000002</c:v>
                </c:pt>
                <c:pt idx="307">
                  <c:v>3.105</c:v>
                </c:pt>
                <c:pt idx="308">
                  <c:v>3.31</c:v>
                </c:pt>
                <c:pt idx="309">
                  <c:v>3.21</c:v>
                </c:pt>
                <c:pt idx="310">
                  <c:v>3.11</c:v>
                </c:pt>
                <c:pt idx="311">
                  <c:v>3.08</c:v>
                </c:pt>
                <c:pt idx="312">
                  <c:v>3.05</c:v>
                </c:pt>
                <c:pt idx="313">
                  <c:v>2.98</c:v>
                </c:pt>
                <c:pt idx="314">
                  <c:v>3.04</c:v>
                </c:pt>
                <c:pt idx="315">
                  <c:v>2.8</c:v>
                </c:pt>
                <c:pt idx="316">
                  <c:v>2.79</c:v>
                </c:pt>
                <c:pt idx="317">
                  <c:v>3.01</c:v>
                </c:pt>
                <c:pt idx="318">
                  <c:v>3.48</c:v>
                </c:pt>
                <c:pt idx="319">
                  <c:v>3.33</c:v>
                </c:pt>
                <c:pt idx="320">
                  <c:v>3.3</c:v>
                </c:pt>
                <c:pt idx="321">
                  <c:v>3.6</c:v>
                </c:pt>
                <c:pt idx="322">
                  <c:v>3.59</c:v>
                </c:pt>
                <c:pt idx="323">
                  <c:v>3.76</c:v>
                </c:pt>
                <c:pt idx="324">
                  <c:v>3.87</c:v>
                </c:pt>
                <c:pt idx="325">
                  <c:v>3.82</c:v>
                </c:pt>
                <c:pt idx="326">
                  <c:v>3.83</c:v>
                </c:pt>
                <c:pt idx="327">
                  <c:v>3.39</c:v>
                </c:pt>
                <c:pt idx="328">
                  <c:v>3.38</c:v>
                </c:pt>
                <c:pt idx="329">
                  <c:v>3.64</c:v>
                </c:pt>
                <c:pt idx="330">
                  <c:v>3.61</c:v>
                </c:pt>
                <c:pt idx="331">
                  <c:v>3.7</c:v>
                </c:pt>
                <c:pt idx="332">
                  <c:v>3.84</c:v>
                </c:pt>
                <c:pt idx="333">
                  <c:v>3.7</c:v>
                </c:pt>
                <c:pt idx="334">
                  <c:v>3.63</c:v>
                </c:pt>
                <c:pt idx="335">
                  <c:v>3.42</c:v>
                </c:pt>
                <c:pt idx="336">
                  <c:v>3.42</c:v>
                </c:pt>
                <c:pt idx="337">
                  <c:v>3.24</c:v>
                </c:pt>
                <c:pt idx="338">
                  <c:v>2.96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Historicals!$G$7</c:f>
              <c:strCache>
                <c:ptCount val="1"/>
                <c:pt idx="0">
                  <c:v>3m Repo Swap 
(7-day indexed)</c:v>
                </c:pt>
              </c:strCache>
            </c:strRef>
          </c:tx>
          <c:marker>
            <c:symbol val="none"/>
          </c:marker>
          <c:cat>
            <c:strRef>
              <c:f>Historicals!$B$9:$B$679</c:f>
              <c:strCache>
                <c:ptCount val="671"/>
                <c:pt idx="0">
                  <c:v>05/19/14</c:v>
                </c:pt>
                <c:pt idx="1">
                  <c:v>05/16/14</c:v>
                </c:pt>
                <c:pt idx="2">
                  <c:v>05/15/14</c:v>
                </c:pt>
                <c:pt idx="3">
                  <c:v>05/14/14</c:v>
                </c:pt>
                <c:pt idx="4">
                  <c:v>05/13/14</c:v>
                </c:pt>
                <c:pt idx="5">
                  <c:v>05/12/14</c:v>
                </c:pt>
                <c:pt idx="6">
                  <c:v>05/09/14</c:v>
                </c:pt>
                <c:pt idx="7">
                  <c:v>05/08/14</c:v>
                </c:pt>
                <c:pt idx="8">
                  <c:v>05/07/14</c:v>
                </c:pt>
                <c:pt idx="9">
                  <c:v>05/06/14</c:v>
                </c:pt>
                <c:pt idx="10">
                  <c:v>05/05/14</c:v>
                </c:pt>
                <c:pt idx="11">
                  <c:v>04/30/14</c:v>
                </c:pt>
                <c:pt idx="12">
                  <c:v>04/29/14</c:v>
                </c:pt>
                <c:pt idx="13">
                  <c:v>04/28/14</c:v>
                </c:pt>
                <c:pt idx="14">
                  <c:v>04/25/14</c:v>
                </c:pt>
                <c:pt idx="15">
                  <c:v>04/24/14</c:v>
                </c:pt>
                <c:pt idx="16">
                  <c:v>04/23/14</c:v>
                </c:pt>
                <c:pt idx="17">
                  <c:v>04/22/14</c:v>
                </c:pt>
                <c:pt idx="18">
                  <c:v>04/21/14</c:v>
                </c:pt>
                <c:pt idx="19">
                  <c:v>04/17/14</c:v>
                </c:pt>
                <c:pt idx="20">
                  <c:v>04/16/14</c:v>
                </c:pt>
                <c:pt idx="21">
                  <c:v>04/15/14</c:v>
                </c:pt>
                <c:pt idx="22">
                  <c:v>04/14/14</c:v>
                </c:pt>
                <c:pt idx="23">
                  <c:v>04/11/14</c:v>
                </c:pt>
                <c:pt idx="24">
                  <c:v>04/10/14</c:v>
                </c:pt>
                <c:pt idx="25">
                  <c:v>04/09/14</c:v>
                </c:pt>
                <c:pt idx="26">
                  <c:v>04/08/14</c:v>
                </c:pt>
                <c:pt idx="27">
                  <c:v>04/04/14</c:v>
                </c:pt>
                <c:pt idx="28">
                  <c:v>04/03/14</c:v>
                </c:pt>
                <c:pt idx="29">
                  <c:v>04/02/14</c:v>
                </c:pt>
                <c:pt idx="30">
                  <c:v>04/01/14</c:v>
                </c:pt>
                <c:pt idx="31">
                  <c:v>03/31/14</c:v>
                </c:pt>
                <c:pt idx="32">
                  <c:v>03/28/14</c:v>
                </c:pt>
                <c:pt idx="33">
                  <c:v>03/27/14</c:v>
                </c:pt>
                <c:pt idx="34">
                  <c:v>03/26/14</c:v>
                </c:pt>
                <c:pt idx="35">
                  <c:v>03/25/14</c:v>
                </c:pt>
                <c:pt idx="36">
                  <c:v>03/24/14</c:v>
                </c:pt>
                <c:pt idx="37">
                  <c:v>03/21/14</c:v>
                </c:pt>
                <c:pt idx="38">
                  <c:v>03/20/14</c:v>
                </c:pt>
                <c:pt idx="39">
                  <c:v>03/19/14</c:v>
                </c:pt>
                <c:pt idx="40">
                  <c:v>03/18/14</c:v>
                </c:pt>
                <c:pt idx="41">
                  <c:v>03/17/14</c:v>
                </c:pt>
                <c:pt idx="42">
                  <c:v>03/14/14</c:v>
                </c:pt>
                <c:pt idx="43">
                  <c:v>03/13/14</c:v>
                </c:pt>
                <c:pt idx="44">
                  <c:v>03/12/14</c:v>
                </c:pt>
                <c:pt idx="45">
                  <c:v>03/11/14</c:v>
                </c:pt>
                <c:pt idx="46">
                  <c:v>03/10/14</c:v>
                </c:pt>
                <c:pt idx="47">
                  <c:v>03/07/14</c:v>
                </c:pt>
                <c:pt idx="48">
                  <c:v>03/06/14</c:v>
                </c:pt>
                <c:pt idx="49">
                  <c:v>03/05/14</c:v>
                </c:pt>
                <c:pt idx="50">
                  <c:v>03/04/14</c:v>
                </c:pt>
                <c:pt idx="51">
                  <c:v>03/03/14</c:v>
                </c:pt>
                <c:pt idx="52">
                  <c:v>02/28/14</c:v>
                </c:pt>
                <c:pt idx="53">
                  <c:v>02/27/14</c:v>
                </c:pt>
                <c:pt idx="54">
                  <c:v>02/26/14</c:v>
                </c:pt>
                <c:pt idx="55">
                  <c:v>02/25/14</c:v>
                </c:pt>
                <c:pt idx="56">
                  <c:v>02/24/14</c:v>
                </c:pt>
                <c:pt idx="57">
                  <c:v>02/21/14</c:v>
                </c:pt>
                <c:pt idx="58">
                  <c:v>02/20/14</c:v>
                </c:pt>
                <c:pt idx="59">
                  <c:v>02/19/14</c:v>
                </c:pt>
                <c:pt idx="60">
                  <c:v>02/18/14</c:v>
                </c:pt>
                <c:pt idx="61">
                  <c:v>02/17/14</c:v>
                </c:pt>
                <c:pt idx="62">
                  <c:v>02/14/14</c:v>
                </c:pt>
                <c:pt idx="63">
                  <c:v>02/13/14</c:v>
                </c:pt>
                <c:pt idx="64">
                  <c:v>02/12/14</c:v>
                </c:pt>
                <c:pt idx="65">
                  <c:v>02/11/14</c:v>
                </c:pt>
                <c:pt idx="66">
                  <c:v>02/10/14</c:v>
                </c:pt>
                <c:pt idx="67">
                  <c:v>02/07/14</c:v>
                </c:pt>
                <c:pt idx="68">
                  <c:v>01/30/14</c:v>
                </c:pt>
                <c:pt idx="69">
                  <c:v>01/29/14</c:v>
                </c:pt>
                <c:pt idx="70">
                  <c:v>01/28/14</c:v>
                </c:pt>
                <c:pt idx="71">
                  <c:v>01/27/14</c:v>
                </c:pt>
                <c:pt idx="72">
                  <c:v>01/24/14</c:v>
                </c:pt>
                <c:pt idx="73">
                  <c:v>01/23/14</c:v>
                </c:pt>
                <c:pt idx="74">
                  <c:v>01/22/14</c:v>
                </c:pt>
                <c:pt idx="75">
                  <c:v>01/21/14</c:v>
                </c:pt>
                <c:pt idx="76">
                  <c:v>01/20/14</c:v>
                </c:pt>
                <c:pt idx="77">
                  <c:v>01/17/14</c:v>
                </c:pt>
                <c:pt idx="78">
                  <c:v>01/16/14</c:v>
                </c:pt>
                <c:pt idx="79">
                  <c:v>01/15/14</c:v>
                </c:pt>
                <c:pt idx="80">
                  <c:v>01/14/14</c:v>
                </c:pt>
                <c:pt idx="81">
                  <c:v>01/13/14</c:v>
                </c:pt>
                <c:pt idx="82">
                  <c:v>01/10/14</c:v>
                </c:pt>
                <c:pt idx="83">
                  <c:v>01/09/14</c:v>
                </c:pt>
                <c:pt idx="84">
                  <c:v>01/08/14</c:v>
                </c:pt>
                <c:pt idx="85">
                  <c:v>01/07/14</c:v>
                </c:pt>
                <c:pt idx="86">
                  <c:v>01/06/14</c:v>
                </c:pt>
                <c:pt idx="87">
                  <c:v>01/03/14</c:v>
                </c:pt>
                <c:pt idx="88">
                  <c:v>01/02/14</c:v>
                </c:pt>
                <c:pt idx="89">
                  <c:v>12/31/13</c:v>
                </c:pt>
                <c:pt idx="90">
                  <c:v>12/30/13</c:v>
                </c:pt>
                <c:pt idx="91">
                  <c:v>12/27/13</c:v>
                </c:pt>
                <c:pt idx="92">
                  <c:v>12/24/13</c:v>
                </c:pt>
                <c:pt idx="93">
                  <c:v>12/23/13</c:v>
                </c:pt>
                <c:pt idx="94">
                  <c:v>12/20/13</c:v>
                </c:pt>
                <c:pt idx="95">
                  <c:v>12/19/13</c:v>
                </c:pt>
                <c:pt idx="96">
                  <c:v>12/18/13</c:v>
                </c:pt>
                <c:pt idx="97">
                  <c:v>12/17/13</c:v>
                </c:pt>
                <c:pt idx="98">
                  <c:v>12/16/13</c:v>
                </c:pt>
                <c:pt idx="99">
                  <c:v>12/13/13</c:v>
                </c:pt>
                <c:pt idx="100">
                  <c:v>12/12/13</c:v>
                </c:pt>
                <c:pt idx="101">
                  <c:v>12/11/13</c:v>
                </c:pt>
                <c:pt idx="102">
                  <c:v>12/10/13</c:v>
                </c:pt>
                <c:pt idx="103">
                  <c:v>12/09/13</c:v>
                </c:pt>
                <c:pt idx="104">
                  <c:v>12/06/13</c:v>
                </c:pt>
                <c:pt idx="105">
                  <c:v>12/05/13</c:v>
                </c:pt>
                <c:pt idx="106">
                  <c:v>12/04/13</c:v>
                </c:pt>
                <c:pt idx="107">
                  <c:v>12/03/13</c:v>
                </c:pt>
                <c:pt idx="108">
                  <c:v>12/02/13</c:v>
                </c:pt>
                <c:pt idx="109">
                  <c:v>11/29/13</c:v>
                </c:pt>
                <c:pt idx="110">
                  <c:v>11/28/13</c:v>
                </c:pt>
                <c:pt idx="111">
                  <c:v>11/27/13</c:v>
                </c:pt>
                <c:pt idx="112">
                  <c:v>11/26/13</c:v>
                </c:pt>
                <c:pt idx="113">
                  <c:v>11/25/13</c:v>
                </c:pt>
                <c:pt idx="114">
                  <c:v>11/22/13</c:v>
                </c:pt>
                <c:pt idx="115">
                  <c:v>11/21/13</c:v>
                </c:pt>
                <c:pt idx="116">
                  <c:v>11/20/13</c:v>
                </c:pt>
                <c:pt idx="117">
                  <c:v>11/19/13</c:v>
                </c:pt>
                <c:pt idx="118">
                  <c:v>11/18/13</c:v>
                </c:pt>
                <c:pt idx="119">
                  <c:v>11/15/13</c:v>
                </c:pt>
                <c:pt idx="120">
                  <c:v>11/14/13</c:v>
                </c:pt>
                <c:pt idx="121">
                  <c:v>11/13/13</c:v>
                </c:pt>
                <c:pt idx="122">
                  <c:v>11/12/13</c:v>
                </c:pt>
                <c:pt idx="123">
                  <c:v>11/11/13</c:v>
                </c:pt>
                <c:pt idx="124">
                  <c:v>11/08/13</c:v>
                </c:pt>
                <c:pt idx="125">
                  <c:v>11/07/13</c:v>
                </c:pt>
                <c:pt idx="126">
                  <c:v>11/06/13</c:v>
                </c:pt>
                <c:pt idx="127">
                  <c:v>11/05/13</c:v>
                </c:pt>
                <c:pt idx="128">
                  <c:v>11/04/13</c:v>
                </c:pt>
                <c:pt idx="129">
                  <c:v>11/01/13</c:v>
                </c:pt>
                <c:pt idx="130">
                  <c:v>10/31/13</c:v>
                </c:pt>
                <c:pt idx="131">
                  <c:v>10/30/13</c:v>
                </c:pt>
                <c:pt idx="132">
                  <c:v>10/29/13</c:v>
                </c:pt>
                <c:pt idx="133">
                  <c:v>10/28/13</c:v>
                </c:pt>
                <c:pt idx="134">
                  <c:v>10/25/13</c:v>
                </c:pt>
                <c:pt idx="135">
                  <c:v>10/24/13</c:v>
                </c:pt>
                <c:pt idx="136">
                  <c:v>10/23/13</c:v>
                </c:pt>
                <c:pt idx="137">
                  <c:v>10/22/13</c:v>
                </c:pt>
                <c:pt idx="138">
                  <c:v>10/21/13</c:v>
                </c:pt>
                <c:pt idx="139">
                  <c:v>10/18/13</c:v>
                </c:pt>
                <c:pt idx="140">
                  <c:v>10/17/13</c:v>
                </c:pt>
                <c:pt idx="141">
                  <c:v>10/16/13</c:v>
                </c:pt>
                <c:pt idx="142">
                  <c:v>10/15/13</c:v>
                </c:pt>
                <c:pt idx="143">
                  <c:v>10/11/13</c:v>
                </c:pt>
                <c:pt idx="144">
                  <c:v>10/10/13</c:v>
                </c:pt>
                <c:pt idx="145">
                  <c:v>10/08/13</c:v>
                </c:pt>
                <c:pt idx="146">
                  <c:v>09/27/13</c:v>
                </c:pt>
                <c:pt idx="147">
                  <c:v>09/26/13</c:v>
                </c:pt>
                <c:pt idx="148">
                  <c:v>09/25/13</c:v>
                </c:pt>
                <c:pt idx="149">
                  <c:v>09/24/13</c:v>
                </c:pt>
                <c:pt idx="150">
                  <c:v>09/23/13</c:v>
                </c:pt>
                <c:pt idx="151">
                  <c:v>09/18/13</c:v>
                </c:pt>
                <c:pt idx="152">
                  <c:v>09/17/13</c:v>
                </c:pt>
                <c:pt idx="153">
                  <c:v>09/16/13</c:v>
                </c:pt>
                <c:pt idx="154">
                  <c:v>09/13/13</c:v>
                </c:pt>
                <c:pt idx="155">
                  <c:v>09/12/13</c:v>
                </c:pt>
                <c:pt idx="156">
                  <c:v>09/11/13</c:v>
                </c:pt>
                <c:pt idx="157">
                  <c:v>09/10/13</c:v>
                </c:pt>
                <c:pt idx="158">
                  <c:v>09/09/13</c:v>
                </c:pt>
                <c:pt idx="159">
                  <c:v>09/06/13</c:v>
                </c:pt>
                <c:pt idx="160">
                  <c:v>09/05/13</c:v>
                </c:pt>
                <c:pt idx="161">
                  <c:v>09/04/13</c:v>
                </c:pt>
                <c:pt idx="162">
                  <c:v>09/03/13</c:v>
                </c:pt>
                <c:pt idx="163">
                  <c:v>09/02/13</c:v>
                </c:pt>
                <c:pt idx="164">
                  <c:v>08/30/13</c:v>
                </c:pt>
                <c:pt idx="165">
                  <c:v>08/29/13</c:v>
                </c:pt>
                <c:pt idx="166">
                  <c:v>08/28/13</c:v>
                </c:pt>
                <c:pt idx="167">
                  <c:v>08/27/13</c:v>
                </c:pt>
                <c:pt idx="168">
                  <c:v>08/26/13</c:v>
                </c:pt>
                <c:pt idx="169">
                  <c:v>08/23/13</c:v>
                </c:pt>
                <c:pt idx="170">
                  <c:v>08/21/13</c:v>
                </c:pt>
                <c:pt idx="171">
                  <c:v>08/20/13</c:v>
                </c:pt>
                <c:pt idx="172">
                  <c:v>08/19/13</c:v>
                </c:pt>
                <c:pt idx="173">
                  <c:v>08/16/13</c:v>
                </c:pt>
                <c:pt idx="174">
                  <c:v>08/15/13</c:v>
                </c:pt>
                <c:pt idx="175">
                  <c:v>08/13/13</c:v>
                </c:pt>
                <c:pt idx="176">
                  <c:v>08/09/13</c:v>
                </c:pt>
                <c:pt idx="177">
                  <c:v>08/08/13</c:v>
                </c:pt>
                <c:pt idx="178">
                  <c:v>08/06/13</c:v>
                </c:pt>
                <c:pt idx="179">
                  <c:v>08/05/13</c:v>
                </c:pt>
                <c:pt idx="180">
                  <c:v>08/02/13</c:v>
                </c:pt>
                <c:pt idx="181">
                  <c:v>08/01/13</c:v>
                </c:pt>
                <c:pt idx="182">
                  <c:v>07/31/13</c:v>
                </c:pt>
                <c:pt idx="183">
                  <c:v>07/30/13</c:v>
                </c:pt>
                <c:pt idx="184">
                  <c:v>07/29/13</c:v>
                </c:pt>
                <c:pt idx="185">
                  <c:v>07/26/13</c:v>
                </c:pt>
                <c:pt idx="186">
                  <c:v>07/25/13</c:v>
                </c:pt>
                <c:pt idx="187">
                  <c:v>07/24/13</c:v>
                </c:pt>
                <c:pt idx="188">
                  <c:v>07/23/13</c:v>
                </c:pt>
                <c:pt idx="189">
                  <c:v>07/22/13</c:v>
                </c:pt>
                <c:pt idx="190">
                  <c:v>07/19/13</c:v>
                </c:pt>
                <c:pt idx="191">
                  <c:v>07/18/13</c:v>
                </c:pt>
                <c:pt idx="192">
                  <c:v>07/17/13</c:v>
                </c:pt>
                <c:pt idx="193">
                  <c:v>07/16/13</c:v>
                </c:pt>
                <c:pt idx="194">
                  <c:v>07/15/13</c:v>
                </c:pt>
                <c:pt idx="195">
                  <c:v>07/12/13</c:v>
                </c:pt>
                <c:pt idx="196">
                  <c:v>07/11/13</c:v>
                </c:pt>
                <c:pt idx="197">
                  <c:v>07/10/13</c:v>
                </c:pt>
                <c:pt idx="198">
                  <c:v>07/09/13</c:v>
                </c:pt>
                <c:pt idx="199">
                  <c:v>07/08/13</c:v>
                </c:pt>
                <c:pt idx="200">
                  <c:v>07/05/13</c:v>
                </c:pt>
                <c:pt idx="201">
                  <c:v>07/04/13</c:v>
                </c:pt>
                <c:pt idx="202">
                  <c:v>07/03/13</c:v>
                </c:pt>
                <c:pt idx="203">
                  <c:v>07/02/13</c:v>
                </c:pt>
                <c:pt idx="204">
                  <c:v>07/01/13</c:v>
                </c:pt>
                <c:pt idx="205">
                  <c:v>06/28/13</c:v>
                </c:pt>
                <c:pt idx="206">
                  <c:v>06/27/13</c:v>
                </c:pt>
                <c:pt idx="207">
                  <c:v>06/26/13</c:v>
                </c:pt>
                <c:pt idx="208">
                  <c:v>06/25/13</c:v>
                </c:pt>
                <c:pt idx="209">
                  <c:v>06/24/13</c:v>
                </c:pt>
                <c:pt idx="210">
                  <c:v>06/21/13</c:v>
                </c:pt>
                <c:pt idx="211">
                  <c:v>06/20/13</c:v>
                </c:pt>
                <c:pt idx="212">
                  <c:v>06/19/13</c:v>
                </c:pt>
                <c:pt idx="213">
                  <c:v>06/18/13</c:v>
                </c:pt>
                <c:pt idx="214">
                  <c:v>06/17/13</c:v>
                </c:pt>
                <c:pt idx="215">
                  <c:v>06/14/13</c:v>
                </c:pt>
                <c:pt idx="216">
                  <c:v>06/13/13</c:v>
                </c:pt>
                <c:pt idx="217">
                  <c:v>06/07/13</c:v>
                </c:pt>
                <c:pt idx="218">
                  <c:v>06/06/13</c:v>
                </c:pt>
                <c:pt idx="219">
                  <c:v>06/05/13</c:v>
                </c:pt>
                <c:pt idx="220">
                  <c:v>06/04/13</c:v>
                </c:pt>
                <c:pt idx="221">
                  <c:v>06/03/13</c:v>
                </c:pt>
                <c:pt idx="222">
                  <c:v>05/31/13</c:v>
                </c:pt>
                <c:pt idx="223">
                  <c:v>05/30/13</c:v>
                </c:pt>
                <c:pt idx="224">
                  <c:v>05/29/13</c:v>
                </c:pt>
                <c:pt idx="225">
                  <c:v>05/28/13</c:v>
                </c:pt>
                <c:pt idx="226">
                  <c:v>05/27/13</c:v>
                </c:pt>
                <c:pt idx="227">
                  <c:v>05/24/13</c:v>
                </c:pt>
                <c:pt idx="228">
                  <c:v>05/23/13</c:v>
                </c:pt>
                <c:pt idx="229">
                  <c:v>05/22/13</c:v>
                </c:pt>
                <c:pt idx="230">
                  <c:v>05/20/13</c:v>
                </c:pt>
                <c:pt idx="231">
                  <c:v>05/16/13</c:v>
                </c:pt>
                <c:pt idx="232">
                  <c:v>05/15/13</c:v>
                </c:pt>
                <c:pt idx="233">
                  <c:v>05/14/13</c:v>
                </c:pt>
                <c:pt idx="234">
                  <c:v>05/13/13</c:v>
                </c:pt>
                <c:pt idx="235">
                  <c:v>05/10/13</c:v>
                </c:pt>
                <c:pt idx="236">
                  <c:v>05/09/13</c:v>
                </c:pt>
                <c:pt idx="237">
                  <c:v>05/08/13</c:v>
                </c:pt>
                <c:pt idx="238">
                  <c:v>05/03/13</c:v>
                </c:pt>
                <c:pt idx="239">
                  <c:v>05/02/13</c:v>
                </c:pt>
                <c:pt idx="240">
                  <c:v>04/26/13</c:v>
                </c:pt>
                <c:pt idx="241">
                  <c:v>04/25/13</c:v>
                </c:pt>
                <c:pt idx="242">
                  <c:v>04/24/13</c:v>
                </c:pt>
                <c:pt idx="243">
                  <c:v>04/23/13</c:v>
                </c:pt>
                <c:pt idx="244">
                  <c:v>04/22/13</c:v>
                </c:pt>
                <c:pt idx="245">
                  <c:v>04/18/13</c:v>
                </c:pt>
                <c:pt idx="246">
                  <c:v>04/16/13</c:v>
                </c:pt>
                <c:pt idx="247">
                  <c:v>04/15/13</c:v>
                </c:pt>
                <c:pt idx="248">
                  <c:v>04/08/13</c:v>
                </c:pt>
                <c:pt idx="249">
                  <c:v>03/28/13</c:v>
                </c:pt>
                <c:pt idx="250">
                  <c:v>03/26/13</c:v>
                </c:pt>
                <c:pt idx="251">
                  <c:v>03/25/13</c:v>
                </c:pt>
                <c:pt idx="252">
                  <c:v>03/20/13</c:v>
                </c:pt>
                <c:pt idx="253">
                  <c:v>03/18/13</c:v>
                </c:pt>
                <c:pt idx="254">
                  <c:v>03/15/13</c:v>
                </c:pt>
                <c:pt idx="255">
                  <c:v>03/14/13</c:v>
                </c:pt>
                <c:pt idx="256">
                  <c:v>03/13/13</c:v>
                </c:pt>
                <c:pt idx="257">
                  <c:v>03/12/13</c:v>
                </c:pt>
                <c:pt idx="258">
                  <c:v>03/11/13</c:v>
                </c:pt>
                <c:pt idx="259">
                  <c:v>03/08/13</c:v>
                </c:pt>
                <c:pt idx="260">
                  <c:v>03/07/13</c:v>
                </c:pt>
                <c:pt idx="261">
                  <c:v>03/05/13</c:v>
                </c:pt>
                <c:pt idx="262">
                  <c:v>03/04/13</c:v>
                </c:pt>
                <c:pt idx="263">
                  <c:v>03/01/13</c:v>
                </c:pt>
                <c:pt idx="264">
                  <c:v>02/28/13</c:v>
                </c:pt>
                <c:pt idx="265">
                  <c:v>02/27/13</c:v>
                </c:pt>
                <c:pt idx="266">
                  <c:v>02/26/13</c:v>
                </c:pt>
                <c:pt idx="267">
                  <c:v>02/25/13</c:v>
                </c:pt>
                <c:pt idx="268">
                  <c:v>02/22/13</c:v>
                </c:pt>
                <c:pt idx="269">
                  <c:v>02/21/13</c:v>
                </c:pt>
                <c:pt idx="270">
                  <c:v>02/20/13</c:v>
                </c:pt>
                <c:pt idx="271">
                  <c:v>02/19/13</c:v>
                </c:pt>
                <c:pt idx="272">
                  <c:v>02/18/13</c:v>
                </c:pt>
                <c:pt idx="273">
                  <c:v>02/07/13</c:v>
                </c:pt>
                <c:pt idx="274">
                  <c:v>02/06/13</c:v>
                </c:pt>
                <c:pt idx="275">
                  <c:v>02/05/13</c:v>
                </c:pt>
                <c:pt idx="276">
                  <c:v>02/04/13</c:v>
                </c:pt>
                <c:pt idx="277">
                  <c:v>02/01/13</c:v>
                </c:pt>
                <c:pt idx="278">
                  <c:v>01/31/13</c:v>
                </c:pt>
                <c:pt idx="279">
                  <c:v>01/30/13</c:v>
                </c:pt>
                <c:pt idx="280">
                  <c:v>01/29/13</c:v>
                </c:pt>
                <c:pt idx="281">
                  <c:v>01/28/13</c:v>
                </c:pt>
                <c:pt idx="282">
                  <c:v>01/25/13</c:v>
                </c:pt>
                <c:pt idx="283">
                  <c:v>01/24/13</c:v>
                </c:pt>
                <c:pt idx="284">
                  <c:v>01/23/13</c:v>
                </c:pt>
                <c:pt idx="285">
                  <c:v>01/22/13</c:v>
                </c:pt>
                <c:pt idx="286">
                  <c:v>01/21/13</c:v>
                </c:pt>
                <c:pt idx="287">
                  <c:v>01/18/13</c:v>
                </c:pt>
                <c:pt idx="288">
                  <c:v>01/17/13</c:v>
                </c:pt>
                <c:pt idx="289">
                  <c:v>01/16/13</c:v>
                </c:pt>
                <c:pt idx="290">
                  <c:v>01/15/13</c:v>
                </c:pt>
                <c:pt idx="291">
                  <c:v>01/14/13</c:v>
                </c:pt>
                <c:pt idx="292">
                  <c:v>01/11/13</c:v>
                </c:pt>
                <c:pt idx="293">
                  <c:v>01/10/13</c:v>
                </c:pt>
                <c:pt idx="294">
                  <c:v>01/09/13</c:v>
                </c:pt>
                <c:pt idx="295">
                  <c:v>01/08/13</c:v>
                </c:pt>
                <c:pt idx="296">
                  <c:v>01/07/13</c:v>
                </c:pt>
                <c:pt idx="297">
                  <c:v>12/28/12</c:v>
                </c:pt>
                <c:pt idx="298">
                  <c:v>12/27/12</c:v>
                </c:pt>
                <c:pt idx="299">
                  <c:v>12/21/12</c:v>
                </c:pt>
                <c:pt idx="300">
                  <c:v>12/20/12</c:v>
                </c:pt>
                <c:pt idx="301">
                  <c:v>12/19/12</c:v>
                </c:pt>
                <c:pt idx="302">
                  <c:v>12/18/12</c:v>
                </c:pt>
                <c:pt idx="303">
                  <c:v>12/17/12</c:v>
                </c:pt>
                <c:pt idx="304">
                  <c:v>12/14/12</c:v>
                </c:pt>
                <c:pt idx="305">
                  <c:v>12/13/12</c:v>
                </c:pt>
                <c:pt idx="306">
                  <c:v>12/12/12</c:v>
                </c:pt>
                <c:pt idx="307">
                  <c:v>12/11/12</c:v>
                </c:pt>
                <c:pt idx="308">
                  <c:v>12/10/12</c:v>
                </c:pt>
                <c:pt idx="309">
                  <c:v>12/07/12</c:v>
                </c:pt>
                <c:pt idx="310">
                  <c:v>12/04/12</c:v>
                </c:pt>
                <c:pt idx="311">
                  <c:v>11/30/12</c:v>
                </c:pt>
                <c:pt idx="312">
                  <c:v>11/29/12</c:v>
                </c:pt>
                <c:pt idx="313">
                  <c:v>11/23/12</c:v>
                </c:pt>
                <c:pt idx="314">
                  <c:v>11/22/12</c:v>
                </c:pt>
                <c:pt idx="315">
                  <c:v>11/21/12</c:v>
                </c:pt>
                <c:pt idx="316">
                  <c:v>11/20/12</c:v>
                </c:pt>
                <c:pt idx="317">
                  <c:v>11/19/12</c:v>
                </c:pt>
                <c:pt idx="318">
                  <c:v>11/16/12</c:v>
                </c:pt>
                <c:pt idx="319">
                  <c:v>11/15/12</c:v>
                </c:pt>
                <c:pt idx="320">
                  <c:v>11/14/12</c:v>
                </c:pt>
                <c:pt idx="321">
                  <c:v>11/13/12</c:v>
                </c:pt>
                <c:pt idx="322">
                  <c:v>11/12/12</c:v>
                </c:pt>
                <c:pt idx="323">
                  <c:v>11/09/12</c:v>
                </c:pt>
                <c:pt idx="324">
                  <c:v>11/08/12</c:v>
                </c:pt>
                <c:pt idx="325">
                  <c:v>11/07/12</c:v>
                </c:pt>
                <c:pt idx="326">
                  <c:v>11/05/12</c:v>
                </c:pt>
                <c:pt idx="327">
                  <c:v>11/01/12</c:v>
                </c:pt>
                <c:pt idx="328">
                  <c:v>10/31/12</c:v>
                </c:pt>
                <c:pt idx="329">
                  <c:v>10/29/12</c:v>
                </c:pt>
                <c:pt idx="330">
                  <c:v>10/26/12</c:v>
                </c:pt>
                <c:pt idx="331">
                  <c:v>10/25/12</c:v>
                </c:pt>
                <c:pt idx="332">
                  <c:v>10/24/12</c:v>
                </c:pt>
                <c:pt idx="333">
                  <c:v>10/22/12</c:v>
                </c:pt>
                <c:pt idx="334">
                  <c:v>10/19/12</c:v>
                </c:pt>
                <c:pt idx="335">
                  <c:v>10/18/12</c:v>
                </c:pt>
                <c:pt idx="336">
                  <c:v>10/16/12</c:v>
                </c:pt>
                <c:pt idx="337">
                  <c:v>10/15/12</c:v>
                </c:pt>
                <c:pt idx="338">
                  <c:v>10/12/12</c:v>
                </c:pt>
                <c:pt idx="339">
                  <c:v>10/11/12</c:v>
                </c:pt>
                <c:pt idx="340">
                  <c:v>10/10/12</c:v>
                </c:pt>
                <c:pt idx="341">
                  <c:v>10/09/12</c:v>
                </c:pt>
                <c:pt idx="342">
                  <c:v>10/08/12</c:v>
                </c:pt>
                <c:pt idx="343">
                  <c:v>09/28/12</c:v>
                </c:pt>
                <c:pt idx="344">
                  <c:v>09/27/12</c:v>
                </c:pt>
                <c:pt idx="345">
                  <c:v>09/26/12</c:v>
                </c:pt>
                <c:pt idx="346">
                  <c:v>09/25/12</c:v>
                </c:pt>
                <c:pt idx="347">
                  <c:v>09/24/12</c:v>
                </c:pt>
                <c:pt idx="348">
                  <c:v>09/21/12</c:v>
                </c:pt>
                <c:pt idx="349">
                  <c:v>09/20/12</c:v>
                </c:pt>
                <c:pt idx="350">
                  <c:v>09/19/12</c:v>
                </c:pt>
                <c:pt idx="351">
                  <c:v>09/18/12</c:v>
                </c:pt>
                <c:pt idx="352">
                  <c:v>09/17/12</c:v>
                </c:pt>
                <c:pt idx="353">
                  <c:v>09/14/12</c:v>
                </c:pt>
                <c:pt idx="354">
                  <c:v>09/13/12</c:v>
                </c:pt>
                <c:pt idx="355">
                  <c:v>09/12/12</c:v>
                </c:pt>
                <c:pt idx="356">
                  <c:v>09/11/12</c:v>
                </c:pt>
                <c:pt idx="357">
                  <c:v>09/10/12</c:v>
                </c:pt>
                <c:pt idx="358">
                  <c:v>09/07/12</c:v>
                </c:pt>
                <c:pt idx="359">
                  <c:v>09/06/12</c:v>
                </c:pt>
                <c:pt idx="360">
                  <c:v>09/05/12</c:v>
                </c:pt>
                <c:pt idx="361">
                  <c:v>09/04/12</c:v>
                </c:pt>
                <c:pt idx="362">
                  <c:v>09/03/12</c:v>
                </c:pt>
                <c:pt idx="363">
                  <c:v>08/31/12</c:v>
                </c:pt>
                <c:pt idx="364">
                  <c:v>08/30/12</c:v>
                </c:pt>
                <c:pt idx="365">
                  <c:v>08/29/12</c:v>
                </c:pt>
                <c:pt idx="366">
                  <c:v>08/28/12</c:v>
                </c:pt>
                <c:pt idx="367">
                  <c:v>08/27/12</c:v>
                </c:pt>
                <c:pt idx="368">
                  <c:v>08/24/12</c:v>
                </c:pt>
                <c:pt idx="369">
                  <c:v>08/23/12</c:v>
                </c:pt>
                <c:pt idx="370">
                  <c:v>08/22/12</c:v>
                </c:pt>
                <c:pt idx="371">
                  <c:v>08/21/12</c:v>
                </c:pt>
                <c:pt idx="372">
                  <c:v>08/20/12</c:v>
                </c:pt>
                <c:pt idx="373">
                  <c:v>08/17/12</c:v>
                </c:pt>
                <c:pt idx="374">
                  <c:v>08/16/12</c:v>
                </c:pt>
                <c:pt idx="375">
                  <c:v>08/15/12</c:v>
                </c:pt>
                <c:pt idx="376">
                  <c:v>08/14/12</c:v>
                </c:pt>
                <c:pt idx="377">
                  <c:v>08/13/12</c:v>
                </c:pt>
                <c:pt idx="378">
                  <c:v>08/10/12</c:v>
                </c:pt>
                <c:pt idx="379">
                  <c:v>08/09/12</c:v>
                </c:pt>
                <c:pt idx="380">
                  <c:v>08/08/12</c:v>
                </c:pt>
                <c:pt idx="381">
                  <c:v>08/07/12</c:v>
                </c:pt>
                <c:pt idx="382">
                  <c:v>08/06/12</c:v>
                </c:pt>
                <c:pt idx="383">
                  <c:v>08/03/12</c:v>
                </c:pt>
                <c:pt idx="384">
                  <c:v>08/02/12</c:v>
                </c:pt>
                <c:pt idx="385">
                  <c:v>08/01/12</c:v>
                </c:pt>
                <c:pt idx="386">
                  <c:v>07/31/12</c:v>
                </c:pt>
                <c:pt idx="387">
                  <c:v>07/30/12</c:v>
                </c:pt>
                <c:pt idx="388">
                  <c:v>07/27/12</c:v>
                </c:pt>
                <c:pt idx="389">
                  <c:v>07/26/12</c:v>
                </c:pt>
                <c:pt idx="390">
                  <c:v>07/25/12</c:v>
                </c:pt>
                <c:pt idx="391">
                  <c:v>07/24/12</c:v>
                </c:pt>
                <c:pt idx="392">
                  <c:v>07/23/12</c:v>
                </c:pt>
                <c:pt idx="393">
                  <c:v>07/20/12</c:v>
                </c:pt>
                <c:pt idx="394">
                  <c:v>07/19/12</c:v>
                </c:pt>
                <c:pt idx="395">
                  <c:v>07/18/12</c:v>
                </c:pt>
                <c:pt idx="396">
                  <c:v>07/17/12</c:v>
                </c:pt>
                <c:pt idx="397">
                  <c:v>07/16/12</c:v>
                </c:pt>
                <c:pt idx="398">
                  <c:v>07/13/12</c:v>
                </c:pt>
                <c:pt idx="399">
                  <c:v>07/12/12</c:v>
                </c:pt>
                <c:pt idx="400">
                  <c:v>07/11/12</c:v>
                </c:pt>
                <c:pt idx="401">
                  <c:v>07/10/12</c:v>
                </c:pt>
                <c:pt idx="402">
                  <c:v>07/09/12</c:v>
                </c:pt>
                <c:pt idx="403">
                  <c:v>07/06/12</c:v>
                </c:pt>
                <c:pt idx="404">
                  <c:v>07/05/12</c:v>
                </c:pt>
                <c:pt idx="405">
                  <c:v>07/04/12</c:v>
                </c:pt>
                <c:pt idx="406">
                  <c:v>07/03/12</c:v>
                </c:pt>
                <c:pt idx="407">
                  <c:v>06/29/12</c:v>
                </c:pt>
                <c:pt idx="408">
                  <c:v>06/28/12</c:v>
                </c:pt>
                <c:pt idx="409">
                  <c:v>06/27/12</c:v>
                </c:pt>
                <c:pt idx="410">
                  <c:v>06/26/12</c:v>
                </c:pt>
                <c:pt idx="411">
                  <c:v>06/25/12</c:v>
                </c:pt>
                <c:pt idx="412">
                  <c:v>06/22/12</c:v>
                </c:pt>
                <c:pt idx="413">
                  <c:v>06/21/12</c:v>
                </c:pt>
                <c:pt idx="414">
                  <c:v>06/20/12</c:v>
                </c:pt>
                <c:pt idx="415">
                  <c:v>06/19/12</c:v>
                </c:pt>
                <c:pt idx="416">
                  <c:v>06/18/12</c:v>
                </c:pt>
                <c:pt idx="417">
                  <c:v>06/15/12</c:v>
                </c:pt>
                <c:pt idx="418">
                  <c:v>06/14/12</c:v>
                </c:pt>
                <c:pt idx="419">
                  <c:v>06/13/12</c:v>
                </c:pt>
                <c:pt idx="420">
                  <c:v>06/12/12</c:v>
                </c:pt>
                <c:pt idx="421">
                  <c:v>06/11/12</c:v>
                </c:pt>
                <c:pt idx="422">
                  <c:v>06/08/12</c:v>
                </c:pt>
                <c:pt idx="423">
                  <c:v>06/07/12</c:v>
                </c:pt>
                <c:pt idx="424">
                  <c:v>06/06/12</c:v>
                </c:pt>
                <c:pt idx="425">
                  <c:v>06/05/12</c:v>
                </c:pt>
                <c:pt idx="426">
                  <c:v>06/04/12</c:v>
                </c:pt>
                <c:pt idx="427">
                  <c:v>06/01/12</c:v>
                </c:pt>
                <c:pt idx="428">
                  <c:v>05/31/12</c:v>
                </c:pt>
                <c:pt idx="429">
                  <c:v>05/30/12</c:v>
                </c:pt>
                <c:pt idx="430">
                  <c:v>05/29/12</c:v>
                </c:pt>
                <c:pt idx="431">
                  <c:v>05/28/12</c:v>
                </c:pt>
                <c:pt idx="432">
                  <c:v>05/25/12</c:v>
                </c:pt>
                <c:pt idx="433">
                  <c:v>05/24/12</c:v>
                </c:pt>
                <c:pt idx="434">
                  <c:v>05/23/12</c:v>
                </c:pt>
                <c:pt idx="435">
                  <c:v>05/22/12</c:v>
                </c:pt>
                <c:pt idx="436">
                  <c:v>05/21/12</c:v>
                </c:pt>
                <c:pt idx="437">
                  <c:v>05/18/12</c:v>
                </c:pt>
                <c:pt idx="438">
                  <c:v>05/17/12</c:v>
                </c:pt>
                <c:pt idx="439">
                  <c:v>05/16/12</c:v>
                </c:pt>
                <c:pt idx="440">
                  <c:v>05/15/12</c:v>
                </c:pt>
                <c:pt idx="441">
                  <c:v>05/14/12</c:v>
                </c:pt>
                <c:pt idx="442">
                  <c:v>05/11/12</c:v>
                </c:pt>
                <c:pt idx="443">
                  <c:v>05/10/12</c:v>
                </c:pt>
                <c:pt idx="444">
                  <c:v>05/09/12</c:v>
                </c:pt>
                <c:pt idx="445">
                  <c:v>05/08/12</c:v>
                </c:pt>
                <c:pt idx="446">
                  <c:v>05/07/12</c:v>
                </c:pt>
                <c:pt idx="447">
                  <c:v>05/04/12</c:v>
                </c:pt>
                <c:pt idx="448">
                  <c:v>05/03/12</c:v>
                </c:pt>
                <c:pt idx="449">
                  <c:v>05/02/12</c:v>
                </c:pt>
                <c:pt idx="450">
                  <c:v>04/27/12</c:v>
                </c:pt>
                <c:pt idx="451">
                  <c:v>04/26/12</c:v>
                </c:pt>
                <c:pt idx="452">
                  <c:v>04/25/12</c:v>
                </c:pt>
                <c:pt idx="453">
                  <c:v>04/24/12</c:v>
                </c:pt>
                <c:pt idx="454">
                  <c:v>04/23/12</c:v>
                </c:pt>
                <c:pt idx="455">
                  <c:v>04/20/12</c:v>
                </c:pt>
                <c:pt idx="456">
                  <c:v>04/19/12</c:v>
                </c:pt>
                <c:pt idx="457">
                  <c:v>04/18/12</c:v>
                </c:pt>
                <c:pt idx="458">
                  <c:v>04/17/12</c:v>
                </c:pt>
                <c:pt idx="459">
                  <c:v>04/16/12</c:v>
                </c:pt>
                <c:pt idx="460">
                  <c:v>04/13/12</c:v>
                </c:pt>
                <c:pt idx="461">
                  <c:v>04/12/12</c:v>
                </c:pt>
                <c:pt idx="462">
                  <c:v>04/11/12</c:v>
                </c:pt>
                <c:pt idx="463">
                  <c:v>04/10/12</c:v>
                </c:pt>
                <c:pt idx="464">
                  <c:v>04/05/12</c:v>
                </c:pt>
                <c:pt idx="465">
                  <c:v>03/30/12</c:v>
                </c:pt>
                <c:pt idx="466">
                  <c:v>03/29/12</c:v>
                </c:pt>
                <c:pt idx="467">
                  <c:v>03/28/12</c:v>
                </c:pt>
                <c:pt idx="468">
                  <c:v>03/27/12</c:v>
                </c:pt>
                <c:pt idx="469">
                  <c:v>03/26/12</c:v>
                </c:pt>
                <c:pt idx="470">
                  <c:v>03/23/12</c:v>
                </c:pt>
                <c:pt idx="471">
                  <c:v>03/22/12</c:v>
                </c:pt>
                <c:pt idx="472">
                  <c:v>03/21/12</c:v>
                </c:pt>
                <c:pt idx="473">
                  <c:v>03/20/12</c:v>
                </c:pt>
                <c:pt idx="474">
                  <c:v>03/19/12</c:v>
                </c:pt>
                <c:pt idx="475">
                  <c:v>03/16/12</c:v>
                </c:pt>
                <c:pt idx="476">
                  <c:v>03/15/12</c:v>
                </c:pt>
                <c:pt idx="477">
                  <c:v>03/14/12</c:v>
                </c:pt>
                <c:pt idx="478">
                  <c:v>03/13/12</c:v>
                </c:pt>
                <c:pt idx="479">
                  <c:v>03/12/12</c:v>
                </c:pt>
                <c:pt idx="480">
                  <c:v>03/09/12</c:v>
                </c:pt>
                <c:pt idx="481">
                  <c:v>03/08/12</c:v>
                </c:pt>
                <c:pt idx="482">
                  <c:v>03/07/12</c:v>
                </c:pt>
                <c:pt idx="483">
                  <c:v>03/06/12</c:v>
                </c:pt>
                <c:pt idx="484">
                  <c:v>03/05/12</c:v>
                </c:pt>
                <c:pt idx="485">
                  <c:v>03/02/12</c:v>
                </c:pt>
                <c:pt idx="486">
                  <c:v>03/01/12</c:v>
                </c:pt>
                <c:pt idx="487">
                  <c:v>02/29/12</c:v>
                </c:pt>
                <c:pt idx="488">
                  <c:v>02/28/12</c:v>
                </c:pt>
                <c:pt idx="489">
                  <c:v>02/27/12</c:v>
                </c:pt>
                <c:pt idx="490">
                  <c:v>02/24/12</c:v>
                </c:pt>
                <c:pt idx="491">
                  <c:v>02/23/12</c:v>
                </c:pt>
                <c:pt idx="492">
                  <c:v>02/22/12</c:v>
                </c:pt>
                <c:pt idx="493">
                  <c:v>02/21/12</c:v>
                </c:pt>
                <c:pt idx="494">
                  <c:v>02/20/12</c:v>
                </c:pt>
                <c:pt idx="495">
                  <c:v>02/17/12</c:v>
                </c:pt>
                <c:pt idx="496">
                  <c:v>02/16/12</c:v>
                </c:pt>
                <c:pt idx="497">
                  <c:v>02/14/12</c:v>
                </c:pt>
                <c:pt idx="498">
                  <c:v>02/10/12</c:v>
                </c:pt>
                <c:pt idx="499">
                  <c:v>02/09/12</c:v>
                </c:pt>
                <c:pt idx="500">
                  <c:v>02/08/12</c:v>
                </c:pt>
                <c:pt idx="501">
                  <c:v>02/07/12</c:v>
                </c:pt>
                <c:pt idx="502">
                  <c:v>02/01/12</c:v>
                </c:pt>
                <c:pt idx="503">
                  <c:v>01/31/12</c:v>
                </c:pt>
                <c:pt idx="504">
                  <c:v>01/20/12</c:v>
                </c:pt>
                <c:pt idx="505">
                  <c:v>01/19/12</c:v>
                </c:pt>
                <c:pt idx="506">
                  <c:v>01/18/12</c:v>
                </c:pt>
                <c:pt idx="507">
                  <c:v>01/17/12</c:v>
                </c:pt>
                <c:pt idx="508">
                  <c:v>01/16/12</c:v>
                </c:pt>
                <c:pt idx="509">
                  <c:v>01/13/12</c:v>
                </c:pt>
                <c:pt idx="510">
                  <c:v>01/12/12</c:v>
                </c:pt>
                <c:pt idx="511">
                  <c:v>01/10/12</c:v>
                </c:pt>
                <c:pt idx="512">
                  <c:v>12/28/11</c:v>
                </c:pt>
                <c:pt idx="513">
                  <c:v>12/23/11</c:v>
                </c:pt>
                <c:pt idx="514">
                  <c:v>12/22/11</c:v>
                </c:pt>
                <c:pt idx="515">
                  <c:v>12/21/11</c:v>
                </c:pt>
                <c:pt idx="516">
                  <c:v>12/19/11</c:v>
                </c:pt>
                <c:pt idx="517">
                  <c:v>12/16/11</c:v>
                </c:pt>
                <c:pt idx="518">
                  <c:v>12/14/11</c:v>
                </c:pt>
                <c:pt idx="519">
                  <c:v>12/13/11</c:v>
                </c:pt>
                <c:pt idx="520">
                  <c:v>12/02/11</c:v>
                </c:pt>
                <c:pt idx="521">
                  <c:v>11/25/11</c:v>
                </c:pt>
                <c:pt idx="522">
                  <c:v>11/21/11</c:v>
                </c:pt>
                <c:pt idx="523">
                  <c:v>11/18/11</c:v>
                </c:pt>
                <c:pt idx="524">
                  <c:v>11/16/11</c:v>
                </c:pt>
                <c:pt idx="525">
                  <c:v>11/15/11</c:v>
                </c:pt>
                <c:pt idx="526">
                  <c:v>11/14/11</c:v>
                </c:pt>
                <c:pt idx="527">
                  <c:v>11/09/11</c:v>
                </c:pt>
                <c:pt idx="528">
                  <c:v>11/08/11</c:v>
                </c:pt>
                <c:pt idx="529">
                  <c:v>11/03/11</c:v>
                </c:pt>
                <c:pt idx="530">
                  <c:v>11/02/11</c:v>
                </c:pt>
                <c:pt idx="531">
                  <c:v>11/01/11</c:v>
                </c:pt>
                <c:pt idx="532">
                  <c:v>10/31/11</c:v>
                </c:pt>
                <c:pt idx="533">
                  <c:v>10/28/11</c:v>
                </c:pt>
                <c:pt idx="534">
                  <c:v>10/27/11</c:v>
                </c:pt>
                <c:pt idx="535">
                  <c:v>10/26/11</c:v>
                </c:pt>
                <c:pt idx="536">
                  <c:v>10/25/11</c:v>
                </c:pt>
                <c:pt idx="537">
                  <c:v>10/24/11</c:v>
                </c:pt>
                <c:pt idx="538">
                  <c:v>10/21/11</c:v>
                </c:pt>
                <c:pt idx="539">
                  <c:v>10/20/11</c:v>
                </c:pt>
                <c:pt idx="540">
                  <c:v>10/19/11</c:v>
                </c:pt>
                <c:pt idx="541">
                  <c:v>10/18/11</c:v>
                </c:pt>
                <c:pt idx="542">
                  <c:v>10/17/11</c:v>
                </c:pt>
                <c:pt idx="543">
                  <c:v>10/13/11</c:v>
                </c:pt>
                <c:pt idx="544">
                  <c:v>10/11/11</c:v>
                </c:pt>
                <c:pt idx="545">
                  <c:v>10/10/11</c:v>
                </c:pt>
                <c:pt idx="546">
                  <c:v>09/30/11</c:v>
                </c:pt>
                <c:pt idx="547">
                  <c:v>09/28/11</c:v>
                </c:pt>
                <c:pt idx="548">
                  <c:v>09/27/11</c:v>
                </c:pt>
                <c:pt idx="549">
                  <c:v>09/26/11</c:v>
                </c:pt>
                <c:pt idx="550">
                  <c:v>09/23/11</c:v>
                </c:pt>
                <c:pt idx="551">
                  <c:v>09/22/11</c:v>
                </c:pt>
                <c:pt idx="552">
                  <c:v>09/21/11</c:v>
                </c:pt>
                <c:pt idx="553">
                  <c:v>09/20/11</c:v>
                </c:pt>
                <c:pt idx="554">
                  <c:v>09/19/11</c:v>
                </c:pt>
                <c:pt idx="555">
                  <c:v>09/14/11</c:v>
                </c:pt>
                <c:pt idx="556">
                  <c:v>09/12/11</c:v>
                </c:pt>
                <c:pt idx="557">
                  <c:v>09/09/11</c:v>
                </c:pt>
                <c:pt idx="558">
                  <c:v>09/08/11</c:v>
                </c:pt>
                <c:pt idx="559">
                  <c:v>09/07/11</c:v>
                </c:pt>
                <c:pt idx="560">
                  <c:v>09/06/11</c:v>
                </c:pt>
                <c:pt idx="561">
                  <c:v>09/01/11</c:v>
                </c:pt>
                <c:pt idx="562">
                  <c:v>08/31/11</c:v>
                </c:pt>
                <c:pt idx="563">
                  <c:v>08/30/11</c:v>
                </c:pt>
                <c:pt idx="564">
                  <c:v>08/29/11</c:v>
                </c:pt>
                <c:pt idx="565">
                  <c:v>08/25/11</c:v>
                </c:pt>
                <c:pt idx="566">
                  <c:v>08/23/11</c:v>
                </c:pt>
                <c:pt idx="567">
                  <c:v>08/19/11</c:v>
                </c:pt>
                <c:pt idx="568">
                  <c:v>08/18/11</c:v>
                </c:pt>
                <c:pt idx="569">
                  <c:v>08/17/11</c:v>
                </c:pt>
                <c:pt idx="570">
                  <c:v>08/16/11</c:v>
                </c:pt>
                <c:pt idx="571">
                  <c:v>08/15/11</c:v>
                </c:pt>
                <c:pt idx="572">
                  <c:v>08/12/11</c:v>
                </c:pt>
                <c:pt idx="573">
                  <c:v>08/11/11</c:v>
                </c:pt>
                <c:pt idx="574">
                  <c:v>08/10/11</c:v>
                </c:pt>
                <c:pt idx="575">
                  <c:v>08/09/11</c:v>
                </c:pt>
                <c:pt idx="576">
                  <c:v>08/08/11</c:v>
                </c:pt>
                <c:pt idx="577">
                  <c:v>08/05/11</c:v>
                </c:pt>
                <c:pt idx="578">
                  <c:v>08/04/11</c:v>
                </c:pt>
                <c:pt idx="579">
                  <c:v>08/03/11</c:v>
                </c:pt>
                <c:pt idx="580">
                  <c:v>08/02/11</c:v>
                </c:pt>
                <c:pt idx="581">
                  <c:v>08/01/11</c:v>
                </c:pt>
                <c:pt idx="582">
                  <c:v>07/29/11</c:v>
                </c:pt>
                <c:pt idx="583">
                  <c:v>07/28/11</c:v>
                </c:pt>
                <c:pt idx="584">
                  <c:v>07/27/11</c:v>
                </c:pt>
                <c:pt idx="585">
                  <c:v>07/26/11</c:v>
                </c:pt>
                <c:pt idx="586">
                  <c:v>07/25/11</c:v>
                </c:pt>
                <c:pt idx="587">
                  <c:v>07/22/11</c:v>
                </c:pt>
                <c:pt idx="588">
                  <c:v>07/21/11</c:v>
                </c:pt>
                <c:pt idx="589">
                  <c:v>07/20/11</c:v>
                </c:pt>
                <c:pt idx="590">
                  <c:v>07/19/11</c:v>
                </c:pt>
                <c:pt idx="591">
                  <c:v>07/18/11</c:v>
                </c:pt>
                <c:pt idx="592">
                  <c:v>07/15/11</c:v>
                </c:pt>
                <c:pt idx="593">
                  <c:v>07/14/11</c:v>
                </c:pt>
                <c:pt idx="594">
                  <c:v>07/13/11</c:v>
                </c:pt>
                <c:pt idx="595">
                  <c:v>07/12/11</c:v>
                </c:pt>
                <c:pt idx="596">
                  <c:v>07/11/11</c:v>
                </c:pt>
                <c:pt idx="597">
                  <c:v>07/08/11</c:v>
                </c:pt>
                <c:pt idx="598">
                  <c:v>07/07/11</c:v>
                </c:pt>
                <c:pt idx="599">
                  <c:v>07/06/11</c:v>
                </c:pt>
                <c:pt idx="600">
                  <c:v>07/05/11</c:v>
                </c:pt>
                <c:pt idx="601">
                  <c:v>07/04/11</c:v>
                </c:pt>
                <c:pt idx="602">
                  <c:v>07/01/11</c:v>
                </c:pt>
                <c:pt idx="603">
                  <c:v>06/30/11</c:v>
                </c:pt>
                <c:pt idx="604">
                  <c:v>06/29/11</c:v>
                </c:pt>
                <c:pt idx="605">
                  <c:v>06/28/11</c:v>
                </c:pt>
                <c:pt idx="606">
                  <c:v>06/27/11</c:v>
                </c:pt>
                <c:pt idx="607">
                  <c:v>06/24/11</c:v>
                </c:pt>
                <c:pt idx="608">
                  <c:v>06/23/11</c:v>
                </c:pt>
                <c:pt idx="609">
                  <c:v>06/22/11</c:v>
                </c:pt>
                <c:pt idx="610">
                  <c:v>06/21/11</c:v>
                </c:pt>
                <c:pt idx="611">
                  <c:v>06/20/11</c:v>
                </c:pt>
                <c:pt idx="612">
                  <c:v>06/17/11</c:v>
                </c:pt>
                <c:pt idx="613">
                  <c:v>06/16/11</c:v>
                </c:pt>
                <c:pt idx="614">
                  <c:v>06/15/11</c:v>
                </c:pt>
                <c:pt idx="615">
                  <c:v>06/14/11</c:v>
                </c:pt>
                <c:pt idx="616">
                  <c:v>06/13/11</c:v>
                </c:pt>
                <c:pt idx="617">
                  <c:v>06/10/11</c:v>
                </c:pt>
                <c:pt idx="618">
                  <c:v>06/09/11</c:v>
                </c:pt>
                <c:pt idx="619">
                  <c:v>06/08/11</c:v>
                </c:pt>
                <c:pt idx="620">
                  <c:v>06/07/11</c:v>
                </c:pt>
                <c:pt idx="621">
                  <c:v>06/03/11</c:v>
                </c:pt>
                <c:pt idx="622">
                  <c:v>06/02/11</c:v>
                </c:pt>
                <c:pt idx="623">
                  <c:v>06/01/11</c:v>
                </c:pt>
                <c:pt idx="624">
                  <c:v>05/31/11</c:v>
                </c:pt>
                <c:pt idx="625">
                  <c:v>05/30/11</c:v>
                </c:pt>
                <c:pt idx="626">
                  <c:v>05/27/11</c:v>
                </c:pt>
                <c:pt idx="627">
                  <c:v>05/26/11</c:v>
                </c:pt>
                <c:pt idx="628">
                  <c:v>05/25/11</c:v>
                </c:pt>
                <c:pt idx="629">
                  <c:v>05/24/11</c:v>
                </c:pt>
                <c:pt idx="630">
                  <c:v>05/23/11</c:v>
                </c:pt>
                <c:pt idx="631">
                  <c:v>05/20/11</c:v>
                </c:pt>
                <c:pt idx="632">
                  <c:v>05/19/11</c:v>
                </c:pt>
                <c:pt idx="633">
                  <c:v>05/18/11</c:v>
                </c:pt>
                <c:pt idx="634">
                  <c:v>05/17/11</c:v>
                </c:pt>
                <c:pt idx="635">
                  <c:v>05/16/11</c:v>
                </c:pt>
                <c:pt idx="636">
                  <c:v>05/13/11</c:v>
                </c:pt>
                <c:pt idx="637">
                  <c:v>05/12/11</c:v>
                </c:pt>
                <c:pt idx="638">
                  <c:v>05/11/11</c:v>
                </c:pt>
                <c:pt idx="639">
                  <c:v>05/10/11</c:v>
                </c:pt>
                <c:pt idx="640">
                  <c:v>05/09/11</c:v>
                </c:pt>
                <c:pt idx="641">
                  <c:v>05/06/11</c:v>
                </c:pt>
                <c:pt idx="642">
                  <c:v>05/05/11</c:v>
                </c:pt>
                <c:pt idx="643">
                  <c:v>05/04/11</c:v>
                </c:pt>
                <c:pt idx="644">
                  <c:v>05/03/11</c:v>
                </c:pt>
                <c:pt idx="645">
                  <c:v>04/29/11</c:v>
                </c:pt>
                <c:pt idx="646">
                  <c:v>04/28/11</c:v>
                </c:pt>
                <c:pt idx="647">
                  <c:v>04/27/11</c:v>
                </c:pt>
                <c:pt idx="648">
                  <c:v>04/26/11</c:v>
                </c:pt>
                <c:pt idx="649">
                  <c:v>04/22/11</c:v>
                </c:pt>
                <c:pt idx="650">
                  <c:v>04/21/11</c:v>
                </c:pt>
                <c:pt idx="651">
                  <c:v>04/20/11</c:v>
                </c:pt>
                <c:pt idx="652">
                  <c:v>04/19/11</c:v>
                </c:pt>
                <c:pt idx="653">
                  <c:v>04/18/11</c:v>
                </c:pt>
                <c:pt idx="654">
                  <c:v>04/15/11</c:v>
                </c:pt>
                <c:pt idx="655">
                  <c:v>04/14/11</c:v>
                </c:pt>
                <c:pt idx="656">
                  <c:v>04/13/11</c:v>
                </c:pt>
                <c:pt idx="657">
                  <c:v>04/12/11</c:v>
                </c:pt>
                <c:pt idx="658">
                  <c:v>04/11/11</c:v>
                </c:pt>
                <c:pt idx="659">
                  <c:v>04/08/11</c:v>
                </c:pt>
                <c:pt idx="660">
                  <c:v>04/07/11</c:v>
                </c:pt>
                <c:pt idx="661">
                  <c:v>04/06/11</c:v>
                </c:pt>
                <c:pt idx="662">
                  <c:v>04/05/11</c:v>
                </c:pt>
                <c:pt idx="663">
                  <c:v>04/04/11</c:v>
                </c:pt>
                <c:pt idx="664">
                  <c:v>04/01/11</c:v>
                </c:pt>
                <c:pt idx="665">
                  <c:v>03/31/11</c:v>
                </c:pt>
                <c:pt idx="666">
                  <c:v>03/30/11</c:v>
                </c:pt>
                <c:pt idx="667">
                  <c:v>03/29/11</c:v>
                </c:pt>
                <c:pt idx="668">
                  <c:v>03/28/11</c:v>
                </c:pt>
                <c:pt idx="669">
                  <c:v>03/25/11</c:v>
                </c:pt>
                <c:pt idx="670">
                  <c:v>03/24/11</c:v>
                </c:pt>
              </c:strCache>
            </c:strRef>
          </c:cat>
          <c:val>
            <c:numRef>
              <c:f>Historicals!$G$9:$G$347</c:f>
              <c:numCache>
                <c:formatCode>General</c:formatCode>
                <c:ptCount val="339"/>
                <c:pt idx="0">
                  <c:v>3.6349999999999998</c:v>
                </c:pt>
                <c:pt idx="1">
                  <c:v>3.61</c:v>
                </c:pt>
                <c:pt idx="2">
                  <c:v>3.56</c:v>
                </c:pt>
                <c:pt idx="3">
                  <c:v>3.5049999999999999</c:v>
                </c:pt>
                <c:pt idx="4">
                  <c:v>3.55</c:v>
                </c:pt>
                <c:pt idx="5">
                  <c:v>3.55</c:v>
                </c:pt>
                <c:pt idx="6">
                  <c:v>3.5150000000000001</c:v>
                </c:pt>
                <c:pt idx="7">
                  <c:v>3.51</c:v>
                </c:pt>
                <c:pt idx="8">
                  <c:v>3.5249999999999999</c:v>
                </c:pt>
                <c:pt idx="9">
                  <c:v>3.5049999999999999</c:v>
                </c:pt>
                <c:pt idx="10">
                  <c:v>3.51</c:v>
                </c:pt>
                <c:pt idx="11">
                  <c:v>3.69</c:v>
                </c:pt>
                <c:pt idx="12">
                  <c:v>3.76</c:v>
                </c:pt>
                <c:pt idx="13">
                  <c:v>3.77</c:v>
                </c:pt>
                <c:pt idx="14">
                  <c:v>3.6</c:v>
                </c:pt>
                <c:pt idx="15">
                  <c:v>3.6</c:v>
                </c:pt>
                <c:pt idx="16">
                  <c:v>3.5</c:v>
                </c:pt>
                <c:pt idx="17">
                  <c:v>3.5</c:v>
                </c:pt>
                <c:pt idx="18">
                  <c:v>3.4</c:v>
                </c:pt>
                <c:pt idx="19">
                  <c:v>3.55</c:v>
                </c:pt>
                <c:pt idx="20">
                  <c:v>3.85</c:v>
                </c:pt>
                <c:pt idx="21">
                  <c:v>3.9</c:v>
                </c:pt>
                <c:pt idx="22">
                  <c:v>3.9849999999999999</c:v>
                </c:pt>
                <c:pt idx="23">
                  <c:v>4.0599999999999996</c:v>
                </c:pt>
                <c:pt idx="24">
                  <c:v>4.12</c:v>
                </c:pt>
                <c:pt idx="25">
                  <c:v>4.1399999999999997</c:v>
                </c:pt>
                <c:pt idx="26">
                  <c:v>4.1150000000000002</c:v>
                </c:pt>
                <c:pt idx="27">
                  <c:v>4.2050000000000001</c:v>
                </c:pt>
                <c:pt idx="28">
                  <c:v>4.3499999999999996</c:v>
                </c:pt>
                <c:pt idx="29">
                  <c:v>4.38</c:v>
                </c:pt>
                <c:pt idx="30">
                  <c:v>4.3</c:v>
                </c:pt>
                <c:pt idx="31">
                  <c:v>4.2</c:v>
                </c:pt>
                <c:pt idx="32">
                  <c:v>4.21</c:v>
                </c:pt>
                <c:pt idx="33">
                  <c:v>4.21</c:v>
                </c:pt>
                <c:pt idx="34">
                  <c:v>4.1100000000000003</c:v>
                </c:pt>
                <c:pt idx="35">
                  <c:v>4.01</c:v>
                </c:pt>
                <c:pt idx="36">
                  <c:v>4.01</c:v>
                </c:pt>
                <c:pt idx="37">
                  <c:v>4.01</c:v>
                </c:pt>
                <c:pt idx="38">
                  <c:v>4</c:v>
                </c:pt>
                <c:pt idx="39">
                  <c:v>4</c:v>
                </c:pt>
                <c:pt idx="40">
                  <c:v>3.7</c:v>
                </c:pt>
                <c:pt idx="41">
                  <c:v>3.45</c:v>
                </c:pt>
                <c:pt idx="42">
                  <c:v>3.4</c:v>
                </c:pt>
                <c:pt idx="43">
                  <c:v>3.4</c:v>
                </c:pt>
                <c:pt idx="44">
                  <c:v>3.35</c:v>
                </c:pt>
                <c:pt idx="45">
                  <c:v>3.4249999999999998</c:v>
                </c:pt>
                <c:pt idx="46">
                  <c:v>3.9050000000000002</c:v>
                </c:pt>
                <c:pt idx="47">
                  <c:v>3.91</c:v>
                </c:pt>
                <c:pt idx="48">
                  <c:v>4.1100000000000003</c:v>
                </c:pt>
                <c:pt idx="49">
                  <c:v>4.26</c:v>
                </c:pt>
                <c:pt idx="50">
                  <c:v>4.21</c:v>
                </c:pt>
                <c:pt idx="51">
                  <c:v>4.07</c:v>
                </c:pt>
                <c:pt idx="52">
                  <c:v>4.1500000000000004</c:v>
                </c:pt>
                <c:pt idx="53">
                  <c:v>4.13</c:v>
                </c:pt>
                <c:pt idx="54">
                  <c:v>4.1500000000000004</c:v>
                </c:pt>
                <c:pt idx="55">
                  <c:v>4.1500000000000004</c:v>
                </c:pt>
                <c:pt idx="56">
                  <c:v>4.3600000000000003</c:v>
                </c:pt>
                <c:pt idx="57">
                  <c:v>4.53</c:v>
                </c:pt>
                <c:pt idx="58">
                  <c:v>4.6449999999999996</c:v>
                </c:pt>
                <c:pt idx="59">
                  <c:v>4.7699999999999996</c:v>
                </c:pt>
                <c:pt idx="60">
                  <c:v>4.7949999999999999</c:v>
                </c:pt>
                <c:pt idx="61">
                  <c:v>4.82</c:v>
                </c:pt>
                <c:pt idx="62">
                  <c:v>4.7699999999999996</c:v>
                </c:pt>
                <c:pt idx="63">
                  <c:v>4.87</c:v>
                </c:pt>
                <c:pt idx="64">
                  <c:v>4.93</c:v>
                </c:pt>
                <c:pt idx="65">
                  <c:v>4.93</c:v>
                </c:pt>
                <c:pt idx="66">
                  <c:v>4.9399999999999995</c:v>
                </c:pt>
                <c:pt idx="67">
                  <c:v>4.84</c:v>
                </c:pt>
                <c:pt idx="68">
                  <c:v>4.88</c:v>
                </c:pt>
                <c:pt idx="69">
                  <c:v>4.8499999999999996</c:v>
                </c:pt>
                <c:pt idx="70">
                  <c:v>4.88</c:v>
                </c:pt>
                <c:pt idx="71">
                  <c:v>4.84</c:v>
                </c:pt>
                <c:pt idx="72">
                  <c:v>4.8499999999999996</c:v>
                </c:pt>
                <c:pt idx="73">
                  <c:v>5</c:v>
                </c:pt>
                <c:pt idx="74">
                  <c:v>4.9800000000000004</c:v>
                </c:pt>
                <c:pt idx="75">
                  <c:v>5.04</c:v>
                </c:pt>
                <c:pt idx="76">
                  <c:v>5.17</c:v>
                </c:pt>
                <c:pt idx="77">
                  <c:v>5.21</c:v>
                </c:pt>
                <c:pt idx="78">
                  <c:v>5.08</c:v>
                </c:pt>
                <c:pt idx="79">
                  <c:v>4.9800000000000004</c:v>
                </c:pt>
                <c:pt idx="80">
                  <c:v>5.09</c:v>
                </c:pt>
                <c:pt idx="81">
                  <c:v>5.07</c:v>
                </c:pt>
                <c:pt idx="82">
                  <c:v>5.09</c:v>
                </c:pt>
                <c:pt idx="83">
                  <c:v>5.05</c:v>
                </c:pt>
                <c:pt idx="84">
                  <c:v>5.12</c:v>
                </c:pt>
                <c:pt idx="85">
                  <c:v>5.0999999999999996</c:v>
                </c:pt>
                <c:pt idx="86">
                  <c:v>5.28</c:v>
                </c:pt>
                <c:pt idx="87">
                  <c:v>5.45</c:v>
                </c:pt>
                <c:pt idx="88">
                  <c:v>5.52</c:v>
                </c:pt>
                <c:pt idx="89">
                  <c:v>5.41</c:v>
                </c:pt>
                <c:pt idx="90">
                  <c:v>5.25</c:v>
                </c:pt>
                <c:pt idx="91">
                  <c:v>5.2850000000000001</c:v>
                </c:pt>
                <c:pt idx="92">
                  <c:v>5.15</c:v>
                </c:pt>
                <c:pt idx="93">
                  <c:v>5.77</c:v>
                </c:pt>
                <c:pt idx="94">
                  <c:v>5.58</c:v>
                </c:pt>
                <c:pt idx="95">
                  <c:v>5.27</c:v>
                </c:pt>
                <c:pt idx="96">
                  <c:v>5.0199999999999996</c:v>
                </c:pt>
                <c:pt idx="97">
                  <c:v>4.92</c:v>
                </c:pt>
                <c:pt idx="98">
                  <c:v>4.8499999999999996</c:v>
                </c:pt>
                <c:pt idx="99">
                  <c:v>4.75</c:v>
                </c:pt>
                <c:pt idx="100">
                  <c:v>4.75</c:v>
                </c:pt>
                <c:pt idx="101">
                  <c:v>4.8600000000000003</c:v>
                </c:pt>
                <c:pt idx="102">
                  <c:v>4.8600000000000003</c:v>
                </c:pt>
                <c:pt idx="103">
                  <c:v>4.83</c:v>
                </c:pt>
                <c:pt idx="104">
                  <c:v>4.87</c:v>
                </c:pt>
                <c:pt idx="105">
                  <c:v>4.8499999999999996</c:v>
                </c:pt>
                <c:pt idx="106">
                  <c:v>4.83</c:v>
                </c:pt>
                <c:pt idx="107">
                  <c:v>4.7300000000000004</c:v>
                </c:pt>
                <c:pt idx="108">
                  <c:v>4.7300000000000004</c:v>
                </c:pt>
                <c:pt idx="109">
                  <c:v>4.6500000000000004</c:v>
                </c:pt>
                <c:pt idx="110">
                  <c:v>4.6500000000000004</c:v>
                </c:pt>
                <c:pt idx="111">
                  <c:v>4.67</c:v>
                </c:pt>
                <c:pt idx="112">
                  <c:v>4.58</c:v>
                </c:pt>
                <c:pt idx="113">
                  <c:v>4.7</c:v>
                </c:pt>
                <c:pt idx="114">
                  <c:v>4.6500000000000004</c:v>
                </c:pt>
                <c:pt idx="115">
                  <c:v>4.6500000000000004</c:v>
                </c:pt>
                <c:pt idx="116">
                  <c:v>4.76</c:v>
                </c:pt>
                <c:pt idx="117">
                  <c:v>4.8</c:v>
                </c:pt>
                <c:pt idx="118">
                  <c:v>4.91</c:v>
                </c:pt>
                <c:pt idx="119">
                  <c:v>4.91</c:v>
                </c:pt>
                <c:pt idx="120">
                  <c:v>4.3600000000000003</c:v>
                </c:pt>
                <c:pt idx="121">
                  <c:v>4.2699999999999996</c:v>
                </c:pt>
                <c:pt idx="122">
                  <c:v>4.25</c:v>
                </c:pt>
                <c:pt idx="123">
                  <c:v>4.32</c:v>
                </c:pt>
                <c:pt idx="124">
                  <c:v>4.2699999999999996</c:v>
                </c:pt>
                <c:pt idx="125">
                  <c:v>4.3</c:v>
                </c:pt>
                <c:pt idx="126">
                  <c:v>4.2699999999999996</c:v>
                </c:pt>
                <c:pt idx="127">
                  <c:v>4.3</c:v>
                </c:pt>
                <c:pt idx="128">
                  <c:v>4.25</c:v>
                </c:pt>
                <c:pt idx="129">
                  <c:v>4.29</c:v>
                </c:pt>
                <c:pt idx="130">
                  <c:v>4.32</c:v>
                </c:pt>
                <c:pt idx="131">
                  <c:v>4.4400000000000004</c:v>
                </c:pt>
                <c:pt idx="132">
                  <c:v>4.34</c:v>
                </c:pt>
                <c:pt idx="133">
                  <c:v>4.26</c:v>
                </c:pt>
                <c:pt idx="134">
                  <c:v>4.1500000000000004</c:v>
                </c:pt>
                <c:pt idx="135">
                  <c:v>4.17</c:v>
                </c:pt>
                <c:pt idx="136">
                  <c:v>4.07</c:v>
                </c:pt>
                <c:pt idx="137">
                  <c:v>4.0199999999999996</c:v>
                </c:pt>
                <c:pt idx="138">
                  <c:v>3.99</c:v>
                </c:pt>
                <c:pt idx="139">
                  <c:v>3.96</c:v>
                </c:pt>
                <c:pt idx="140">
                  <c:v>3.92</c:v>
                </c:pt>
                <c:pt idx="141">
                  <c:v>3.89</c:v>
                </c:pt>
                <c:pt idx="142">
                  <c:v>3.99</c:v>
                </c:pt>
                <c:pt idx="143">
                  <c:v>4.04</c:v>
                </c:pt>
                <c:pt idx="144">
                  <c:v>4.09</c:v>
                </c:pt>
                <c:pt idx="145">
                  <c:v>4.0599999999999996</c:v>
                </c:pt>
                <c:pt idx="146">
                  <c:v>4</c:v>
                </c:pt>
                <c:pt idx="147">
                  <c:v>4</c:v>
                </c:pt>
                <c:pt idx="148">
                  <c:v>4</c:v>
                </c:pt>
                <c:pt idx="149">
                  <c:v>4.0999999999999996</c:v>
                </c:pt>
                <c:pt idx="150">
                  <c:v>4.1399999999999997</c:v>
                </c:pt>
                <c:pt idx="151">
                  <c:v>4.0525000000000002</c:v>
                </c:pt>
                <c:pt idx="152">
                  <c:v>4.0599999999999996</c:v>
                </c:pt>
                <c:pt idx="153">
                  <c:v>4.05</c:v>
                </c:pt>
                <c:pt idx="154">
                  <c:v>4.1399999999999997</c:v>
                </c:pt>
                <c:pt idx="155">
                  <c:v>4.18</c:v>
                </c:pt>
                <c:pt idx="156">
                  <c:v>4.21</c:v>
                </c:pt>
                <c:pt idx="157">
                  <c:v>4.1900000000000004</c:v>
                </c:pt>
                <c:pt idx="158">
                  <c:v>4.13</c:v>
                </c:pt>
                <c:pt idx="159">
                  <c:v>4.1150000000000002</c:v>
                </c:pt>
                <c:pt idx="160">
                  <c:v>4.12</c:v>
                </c:pt>
                <c:pt idx="161">
                  <c:v>4.1399999999999997</c:v>
                </c:pt>
                <c:pt idx="162">
                  <c:v>4.17</c:v>
                </c:pt>
                <c:pt idx="163">
                  <c:v>4.2</c:v>
                </c:pt>
                <c:pt idx="164">
                  <c:v>4.2</c:v>
                </c:pt>
                <c:pt idx="165">
                  <c:v>4.26</c:v>
                </c:pt>
                <c:pt idx="166">
                  <c:v>4.17</c:v>
                </c:pt>
                <c:pt idx="167">
                  <c:v>4.1399999999999997</c:v>
                </c:pt>
                <c:pt idx="168">
                  <c:v>4.1399999999999997</c:v>
                </c:pt>
                <c:pt idx="169">
                  <c:v>4.1749999999999998</c:v>
                </c:pt>
                <c:pt idx="170">
                  <c:v>4.2</c:v>
                </c:pt>
                <c:pt idx="171">
                  <c:v>4.2300000000000004</c:v>
                </c:pt>
                <c:pt idx="172">
                  <c:v>4.1500000000000004</c:v>
                </c:pt>
                <c:pt idx="173">
                  <c:v>4.05</c:v>
                </c:pt>
                <c:pt idx="174">
                  <c:v>4.05</c:v>
                </c:pt>
                <c:pt idx="175">
                  <c:v>3.9649999999999999</c:v>
                </c:pt>
                <c:pt idx="176">
                  <c:v>3.86</c:v>
                </c:pt>
                <c:pt idx="177">
                  <c:v>3.91</c:v>
                </c:pt>
                <c:pt idx="178">
                  <c:v>3.99</c:v>
                </c:pt>
                <c:pt idx="179">
                  <c:v>4.12</c:v>
                </c:pt>
                <c:pt idx="180">
                  <c:v>4.08</c:v>
                </c:pt>
                <c:pt idx="181">
                  <c:v>4.0999999999999996</c:v>
                </c:pt>
                <c:pt idx="182">
                  <c:v>4.21</c:v>
                </c:pt>
                <c:pt idx="183">
                  <c:v>4.2300000000000004</c:v>
                </c:pt>
                <c:pt idx="184">
                  <c:v>4.28</c:v>
                </c:pt>
                <c:pt idx="185">
                  <c:v>4.13</c:v>
                </c:pt>
                <c:pt idx="186">
                  <c:v>4.13</c:v>
                </c:pt>
                <c:pt idx="187">
                  <c:v>4.1500000000000004</c:v>
                </c:pt>
                <c:pt idx="188">
                  <c:v>4.18</c:v>
                </c:pt>
                <c:pt idx="189">
                  <c:v>4.17</c:v>
                </c:pt>
                <c:pt idx="190">
                  <c:v>4.05</c:v>
                </c:pt>
                <c:pt idx="191">
                  <c:v>4.0599999999999996</c:v>
                </c:pt>
                <c:pt idx="192">
                  <c:v>3.94</c:v>
                </c:pt>
                <c:pt idx="193">
                  <c:v>3.95</c:v>
                </c:pt>
                <c:pt idx="194">
                  <c:v>4.05</c:v>
                </c:pt>
                <c:pt idx="195">
                  <c:v>4.0199999999999996</c:v>
                </c:pt>
                <c:pt idx="196">
                  <c:v>3.96</c:v>
                </c:pt>
                <c:pt idx="197">
                  <c:v>3.85</c:v>
                </c:pt>
                <c:pt idx="198">
                  <c:v>3.85</c:v>
                </c:pt>
                <c:pt idx="199">
                  <c:v>3.85</c:v>
                </c:pt>
                <c:pt idx="200">
                  <c:v>3.91</c:v>
                </c:pt>
                <c:pt idx="201">
                  <c:v>3.93</c:v>
                </c:pt>
                <c:pt idx="202">
                  <c:v>4.04</c:v>
                </c:pt>
                <c:pt idx="203">
                  <c:v>4.37</c:v>
                </c:pt>
                <c:pt idx="204">
                  <c:v>4.6150000000000002</c:v>
                </c:pt>
                <c:pt idx="205">
                  <c:v>4.75</c:v>
                </c:pt>
                <c:pt idx="206">
                  <c:v>4.5000999999999998</c:v>
                </c:pt>
                <c:pt idx="207">
                  <c:v>4.5651000000000002</c:v>
                </c:pt>
                <c:pt idx="208">
                  <c:v>4.88</c:v>
                </c:pt>
                <c:pt idx="209">
                  <c:v>5.0999999999999996</c:v>
                </c:pt>
                <c:pt idx="210">
                  <c:v>5.55</c:v>
                </c:pt>
                <c:pt idx="211">
                  <c:v>6.1</c:v>
                </c:pt>
                <c:pt idx="212">
                  <c:v>5.66</c:v>
                </c:pt>
                <c:pt idx="213">
                  <c:v>4.91</c:v>
                </c:pt>
                <c:pt idx="214">
                  <c:v>4.57</c:v>
                </c:pt>
                <c:pt idx="215">
                  <c:v>4.5</c:v>
                </c:pt>
                <c:pt idx="216">
                  <c:v>4.17</c:v>
                </c:pt>
                <c:pt idx="217">
                  <c:v>3.93</c:v>
                </c:pt>
                <c:pt idx="218">
                  <c:v>3.8</c:v>
                </c:pt>
                <c:pt idx="219">
                  <c:v>3.7</c:v>
                </c:pt>
                <c:pt idx="220">
                  <c:v>3.61</c:v>
                </c:pt>
                <c:pt idx="221">
                  <c:v>3.5</c:v>
                </c:pt>
                <c:pt idx="222">
                  <c:v>3.41</c:v>
                </c:pt>
                <c:pt idx="223">
                  <c:v>3.36</c:v>
                </c:pt>
                <c:pt idx="224">
                  <c:v>3.33</c:v>
                </c:pt>
                <c:pt idx="225">
                  <c:v>3.33</c:v>
                </c:pt>
                <c:pt idx="226">
                  <c:v>3.3824999999999998</c:v>
                </c:pt>
                <c:pt idx="227">
                  <c:v>3.36</c:v>
                </c:pt>
                <c:pt idx="228">
                  <c:v>3.37</c:v>
                </c:pt>
                <c:pt idx="229">
                  <c:v>3.3250000000000002</c:v>
                </c:pt>
                <c:pt idx="230">
                  <c:v>3.32</c:v>
                </c:pt>
                <c:pt idx="231">
                  <c:v>3.27</c:v>
                </c:pt>
                <c:pt idx="232">
                  <c:v>3.2250000000000001</c:v>
                </c:pt>
                <c:pt idx="233">
                  <c:v>3.2349999999999999</c:v>
                </c:pt>
                <c:pt idx="234">
                  <c:v>3.2749999999999999</c:v>
                </c:pt>
                <c:pt idx="235">
                  <c:v>3.31</c:v>
                </c:pt>
                <c:pt idx="236">
                  <c:v>3.2974999999999999</c:v>
                </c:pt>
                <c:pt idx="237">
                  <c:v>3.29</c:v>
                </c:pt>
                <c:pt idx="238">
                  <c:v>3.2</c:v>
                </c:pt>
                <c:pt idx="239">
                  <c:v>3.2025000000000001</c:v>
                </c:pt>
                <c:pt idx="240">
                  <c:v>3.29</c:v>
                </c:pt>
                <c:pt idx="241">
                  <c:v>3.42</c:v>
                </c:pt>
                <c:pt idx="242">
                  <c:v>3.37</c:v>
                </c:pt>
                <c:pt idx="243">
                  <c:v>3.3</c:v>
                </c:pt>
                <c:pt idx="244">
                  <c:v>3.27</c:v>
                </c:pt>
                <c:pt idx="245">
                  <c:v>3.18</c:v>
                </c:pt>
                <c:pt idx="246">
                  <c:v>3.19</c:v>
                </c:pt>
                <c:pt idx="247">
                  <c:v>3.2</c:v>
                </c:pt>
                <c:pt idx="248">
                  <c:v>3.24</c:v>
                </c:pt>
                <c:pt idx="249">
                  <c:v>3.24</c:v>
                </c:pt>
                <c:pt idx="250">
                  <c:v>3.25</c:v>
                </c:pt>
                <c:pt idx="251">
                  <c:v>3.24</c:v>
                </c:pt>
                <c:pt idx="252">
                  <c:v>3.25</c:v>
                </c:pt>
                <c:pt idx="253">
                  <c:v>3.27</c:v>
                </c:pt>
                <c:pt idx="254">
                  <c:v>3.2800000000000002</c:v>
                </c:pt>
                <c:pt idx="255">
                  <c:v>3.27</c:v>
                </c:pt>
                <c:pt idx="256">
                  <c:v>3.25</c:v>
                </c:pt>
                <c:pt idx="257">
                  <c:v>3.22</c:v>
                </c:pt>
                <c:pt idx="258">
                  <c:v>3.21</c:v>
                </c:pt>
                <c:pt idx="259">
                  <c:v>3.18</c:v>
                </c:pt>
                <c:pt idx="260">
                  <c:v>3.22</c:v>
                </c:pt>
                <c:pt idx="261">
                  <c:v>3.3</c:v>
                </c:pt>
                <c:pt idx="262">
                  <c:v>3.35</c:v>
                </c:pt>
                <c:pt idx="263">
                  <c:v>3.38</c:v>
                </c:pt>
                <c:pt idx="264">
                  <c:v>3.38</c:v>
                </c:pt>
                <c:pt idx="265">
                  <c:v>3.26</c:v>
                </c:pt>
                <c:pt idx="266">
                  <c:v>3.2800000000000002</c:v>
                </c:pt>
                <c:pt idx="267">
                  <c:v>3.22</c:v>
                </c:pt>
                <c:pt idx="268">
                  <c:v>3.13</c:v>
                </c:pt>
                <c:pt idx="269">
                  <c:v>3.05</c:v>
                </c:pt>
                <c:pt idx="270">
                  <c:v>3.04</c:v>
                </c:pt>
                <c:pt idx="271">
                  <c:v>3.02</c:v>
                </c:pt>
                <c:pt idx="272">
                  <c:v>3.06</c:v>
                </c:pt>
                <c:pt idx="273">
                  <c:v>3.23</c:v>
                </c:pt>
                <c:pt idx="274">
                  <c:v>3.18</c:v>
                </c:pt>
                <c:pt idx="275">
                  <c:v>3.17</c:v>
                </c:pt>
                <c:pt idx="276">
                  <c:v>3.19</c:v>
                </c:pt>
                <c:pt idx="277">
                  <c:v>3.24</c:v>
                </c:pt>
                <c:pt idx="278">
                  <c:v>3.23</c:v>
                </c:pt>
                <c:pt idx="279">
                  <c:v>3.25</c:v>
                </c:pt>
                <c:pt idx="280">
                  <c:v>3.22</c:v>
                </c:pt>
                <c:pt idx="281">
                  <c:v>3.1949999999999998</c:v>
                </c:pt>
                <c:pt idx="282">
                  <c:v>3.2</c:v>
                </c:pt>
                <c:pt idx="283">
                  <c:v>3.21</c:v>
                </c:pt>
                <c:pt idx="284">
                  <c:v>3.25</c:v>
                </c:pt>
                <c:pt idx="285">
                  <c:v>3.2</c:v>
                </c:pt>
                <c:pt idx="286">
                  <c:v>3.1575000000000002</c:v>
                </c:pt>
                <c:pt idx="287">
                  <c:v>3.2025000000000001</c:v>
                </c:pt>
                <c:pt idx="288">
                  <c:v>3.34</c:v>
                </c:pt>
                <c:pt idx="289">
                  <c:v>3.38</c:v>
                </c:pt>
                <c:pt idx="290">
                  <c:v>3.38</c:v>
                </c:pt>
                <c:pt idx="291">
                  <c:v>3.44</c:v>
                </c:pt>
                <c:pt idx="292">
                  <c:v>3.45</c:v>
                </c:pt>
                <c:pt idx="293">
                  <c:v>3.52</c:v>
                </c:pt>
                <c:pt idx="294">
                  <c:v>3.49</c:v>
                </c:pt>
                <c:pt idx="295">
                  <c:v>3.51</c:v>
                </c:pt>
                <c:pt idx="296">
                  <c:v>3.57</c:v>
                </c:pt>
                <c:pt idx="297">
                  <c:v>3.56</c:v>
                </c:pt>
                <c:pt idx="298">
                  <c:v>3.6</c:v>
                </c:pt>
                <c:pt idx="299">
                  <c:v>3.46</c:v>
                </c:pt>
                <c:pt idx="300">
                  <c:v>3.4699999999999998</c:v>
                </c:pt>
                <c:pt idx="301">
                  <c:v>3.41</c:v>
                </c:pt>
                <c:pt idx="302">
                  <c:v>3.39</c:v>
                </c:pt>
                <c:pt idx="303">
                  <c:v>3.3650000000000002</c:v>
                </c:pt>
                <c:pt idx="304">
                  <c:v>3.375</c:v>
                </c:pt>
                <c:pt idx="305">
                  <c:v>3.39</c:v>
                </c:pt>
                <c:pt idx="306">
                  <c:v>3.5</c:v>
                </c:pt>
                <c:pt idx="307">
                  <c:v>3.44</c:v>
                </c:pt>
                <c:pt idx="308">
                  <c:v>3.46</c:v>
                </c:pt>
                <c:pt idx="309">
                  <c:v>3.5</c:v>
                </c:pt>
                <c:pt idx="310">
                  <c:v>3.4</c:v>
                </c:pt>
                <c:pt idx="311">
                  <c:v>3.48</c:v>
                </c:pt>
                <c:pt idx="312">
                  <c:v>3.48</c:v>
                </c:pt>
                <c:pt idx="313">
                  <c:v>3.37</c:v>
                </c:pt>
                <c:pt idx="314">
                  <c:v>3.4</c:v>
                </c:pt>
                <c:pt idx="315">
                  <c:v>3.38</c:v>
                </c:pt>
                <c:pt idx="316">
                  <c:v>3.375</c:v>
                </c:pt>
                <c:pt idx="317">
                  <c:v>3.29</c:v>
                </c:pt>
                <c:pt idx="318">
                  <c:v>3.22</c:v>
                </c:pt>
                <c:pt idx="319">
                  <c:v>3.31</c:v>
                </c:pt>
                <c:pt idx="320">
                  <c:v>3.29</c:v>
                </c:pt>
                <c:pt idx="321">
                  <c:v>3.23</c:v>
                </c:pt>
                <c:pt idx="322">
                  <c:v>3.23</c:v>
                </c:pt>
                <c:pt idx="323">
                  <c:v>3.26</c:v>
                </c:pt>
                <c:pt idx="324">
                  <c:v>3.2549999999999999</c:v>
                </c:pt>
                <c:pt idx="325">
                  <c:v>3.25</c:v>
                </c:pt>
                <c:pt idx="326">
                  <c:v>3.3</c:v>
                </c:pt>
                <c:pt idx="327">
                  <c:v>3.24</c:v>
                </c:pt>
                <c:pt idx="328">
                  <c:v>3.2349999999999999</c:v>
                </c:pt>
                <c:pt idx="329">
                  <c:v>3.35</c:v>
                </c:pt>
                <c:pt idx="330">
                  <c:v>3.31</c:v>
                </c:pt>
                <c:pt idx="331">
                  <c:v>3.24</c:v>
                </c:pt>
                <c:pt idx="332">
                  <c:v>3.21</c:v>
                </c:pt>
                <c:pt idx="333">
                  <c:v>3.05</c:v>
                </c:pt>
                <c:pt idx="334">
                  <c:v>3.08</c:v>
                </c:pt>
                <c:pt idx="335">
                  <c:v>3.2050000000000001</c:v>
                </c:pt>
                <c:pt idx="336">
                  <c:v>3.15</c:v>
                </c:pt>
                <c:pt idx="337">
                  <c:v>3.24</c:v>
                </c:pt>
                <c:pt idx="338">
                  <c:v>3.33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858560"/>
        <c:axId val="85885696"/>
      </c:lineChart>
      <c:catAx>
        <c:axId val="85858560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low"/>
        <c:crossAx val="85885696"/>
        <c:crosses val="autoZero"/>
        <c:auto val="1"/>
        <c:lblAlgn val="ctr"/>
        <c:lblOffset val="100"/>
        <c:tickLblSkip val="60"/>
        <c:tickMarkSkip val="60"/>
        <c:noMultiLvlLbl val="0"/>
      </c:catAx>
      <c:valAx>
        <c:axId val="8588569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% </a:t>
                </a:r>
                <a:r>
                  <a:rPr lang="en-US" sz="1200"/>
                  <a:t>Rate</a:t>
                </a:r>
                <a:r>
                  <a:rPr lang="en-US"/>
                  <a:t> 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5858560"/>
        <c:crosses val="max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4A5325-62CE-42AA-9BA9-D0F0EE4E4C9A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ECA3513-E448-495F-B2BB-DE6CB1A373C9}">
      <dgm:prSet phldrT="[Text]"/>
      <dgm:spPr/>
      <dgm:t>
        <a:bodyPr/>
        <a:lstStyle/>
        <a:p>
          <a:r>
            <a:rPr lang="en-US" dirty="0" smtClean="0"/>
            <a:t>Dollar</a:t>
          </a:r>
          <a:endParaRPr lang="en-US" dirty="0"/>
        </a:p>
      </dgm:t>
    </dgm:pt>
    <dgm:pt modelId="{2C7325AF-EAE8-453D-A41C-EDD06DBC17FD}" type="parTrans" cxnId="{B082C4C1-F43B-4669-94D6-71121F0F0CAB}">
      <dgm:prSet/>
      <dgm:spPr/>
      <dgm:t>
        <a:bodyPr/>
        <a:lstStyle/>
        <a:p>
          <a:endParaRPr lang="en-US"/>
        </a:p>
      </dgm:t>
    </dgm:pt>
    <dgm:pt modelId="{4B211179-7106-416B-AEE3-22C628D9DF03}" type="sibTrans" cxnId="{B082C4C1-F43B-4669-94D6-71121F0F0CAB}">
      <dgm:prSet/>
      <dgm:spPr/>
      <dgm:t>
        <a:bodyPr/>
        <a:lstStyle/>
        <a:p>
          <a:endParaRPr lang="en-US"/>
        </a:p>
      </dgm:t>
    </dgm:pt>
    <dgm:pt modelId="{3E1BD42F-7FBE-4D45-9099-843B3F471CFA}">
      <dgm:prSet phldrT="[Text]"/>
      <dgm:spPr/>
      <dgm:t>
        <a:bodyPr/>
        <a:lstStyle/>
        <a:p>
          <a:r>
            <a:rPr lang="en-US" dirty="0" smtClean="0"/>
            <a:t>C6 Swap Line</a:t>
          </a:r>
          <a:endParaRPr lang="en-US" dirty="0"/>
        </a:p>
      </dgm:t>
    </dgm:pt>
    <dgm:pt modelId="{F7C6B65E-0C23-48BB-9D6C-4A5859916219}" type="parTrans" cxnId="{D35CB0D1-4B40-4801-B373-2D6F9B74F7BE}">
      <dgm:prSet/>
      <dgm:spPr/>
      <dgm:t>
        <a:bodyPr/>
        <a:lstStyle/>
        <a:p>
          <a:endParaRPr lang="en-US"/>
        </a:p>
      </dgm:t>
    </dgm:pt>
    <dgm:pt modelId="{646CD3FA-C75E-40A7-8E2D-9662A923515B}" type="sibTrans" cxnId="{D35CB0D1-4B40-4801-B373-2D6F9B74F7BE}">
      <dgm:prSet/>
      <dgm:spPr/>
      <dgm:t>
        <a:bodyPr/>
        <a:lstStyle/>
        <a:p>
          <a:endParaRPr lang="en-US"/>
        </a:p>
      </dgm:t>
    </dgm:pt>
    <dgm:pt modelId="{E483B3DE-0EE7-4271-B1EA-EB1AD642C92F}">
      <dgm:prSet phldrT="[Text]"/>
      <dgm:spPr/>
      <dgm:t>
        <a:bodyPr/>
        <a:lstStyle/>
        <a:p>
          <a:r>
            <a:rPr lang="en-US" dirty="0" smtClean="0"/>
            <a:t>Bilateral Swaps, Regional Pooling, IMF</a:t>
          </a:r>
          <a:endParaRPr lang="en-US" dirty="0"/>
        </a:p>
      </dgm:t>
    </dgm:pt>
    <dgm:pt modelId="{FE712093-C9E2-4EC3-A081-44CDA552E95A}" type="parTrans" cxnId="{A972852C-B0A3-499B-8A18-6BD866E41135}">
      <dgm:prSet/>
      <dgm:spPr/>
      <dgm:t>
        <a:bodyPr/>
        <a:lstStyle/>
        <a:p>
          <a:endParaRPr lang="en-US"/>
        </a:p>
      </dgm:t>
    </dgm:pt>
    <dgm:pt modelId="{68C845D7-2FAD-4D47-A81D-CEAF8A7FB21A}" type="sibTrans" cxnId="{A972852C-B0A3-499B-8A18-6BD866E41135}">
      <dgm:prSet/>
      <dgm:spPr/>
      <dgm:t>
        <a:bodyPr/>
        <a:lstStyle/>
        <a:p>
          <a:endParaRPr lang="en-US"/>
        </a:p>
      </dgm:t>
    </dgm:pt>
    <dgm:pt modelId="{5D8728B8-B44D-4DA2-A0CF-803A534F9836}">
      <dgm:prSet phldrT="[Text]"/>
      <dgm:spPr/>
      <dgm:t>
        <a:bodyPr/>
        <a:lstStyle/>
        <a:p>
          <a:r>
            <a:rPr lang="en-US" dirty="0" smtClean="0"/>
            <a:t>National Money</a:t>
          </a:r>
          <a:endParaRPr lang="en-US" dirty="0"/>
        </a:p>
      </dgm:t>
    </dgm:pt>
    <dgm:pt modelId="{6219795B-3E0D-4EC9-B91C-CB2A6F116164}" type="parTrans" cxnId="{74085EC6-B99A-4689-A43A-A9875A2688A5}">
      <dgm:prSet/>
      <dgm:spPr/>
      <dgm:t>
        <a:bodyPr/>
        <a:lstStyle/>
        <a:p>
          <a:endParaRPr lang="en-US"/>
        </a:p>
      </dgm:t>
    </dgm:pt>
    <dgm:pt modelId="{6E2B1210-F3D9-4C16-806B-F52510C3C2F7}" type="sibTrans" cxnId="{74085EC6-B99A-4689-A43A-A9875A2688A5}">
      <dgm:prSet/>
      <dgm:spPr/>
      <dgm:t>
        <a:bodyPr/>
        <a:lstStyle/>
        <a:p>
          <a:endParaRPr lang="en-US"/>
        </a:p>
      </dgm:t>
    </dgm:pt>
    <dgm:pt modelId="{4A0BB7ED-04EF-4FCE-AB4F-A859CB292792}">
      <dgm:prSet phldrT="[Text]"/>
      <dgm:spPr/>
      <dgm:t>
        <a:bodyPr/>
        <a:lstStyle/>
        <a:p>
          <a:r>
            <a:rPr lang="en-US" dirty="0" smtClean="0"/>
            <a:t>National Credit</a:t>
          </a:r>
          <a:endParaRPr lang="en-US" dirty="0"/>
        </a:p>
      </dgm:t>
    </dgm:pt>
    <dgm:pt modelId="{96456AC1-4FE2-49D1-8F1A-1F342A35D832}" type="parTrans" cxnId="{C3C0DB46-AF6A-4C93-A99E-35C959CACEB4}">
      <dgm:prSet/>
      <dgm:spPr/>
      <dgm:t>
        <a:bodyPr/>
        <a:lstStyle/>
        <a:p>
          <a:endParaRPr lang="en-US"/>
        </a:p>
      </dgm:t>
    </dgm:pt>
    <dgm:pt modelId="{B04C2977-9ADF-4050-80ED-5EDFF66F4D74}" type="sibTrans" cxnId="{C3C0DB46-AF6A-4C93-A99E-35C959CACEB4}">
      <dgm:prSet/>
      <dgm:spPr/>
      <dgm:t>
        <a:bodyPr/>
        <a:lstStyle/>
        <a:p>
          <a:endParaRPr lang="en-US"/>
        </a:p>
      </dgm:t>
    </dgm:pt>
    <dgm:pt modelId="{20D4E1C0-36BB-45EA-927E-B6E5DC0CFBCE}" type="pres">
      <dgm:prSet presAssocID="{434A5325-62CE-42AA-9BA9-D0F0EE4E4C9A}" presName="compositeShape" presStyleCnt="0">
        <dgm:presLayoutVars>
          <dgm:dir/>
          <dgm:resizeHandles/>
        </dgm:presLayoutVars>
      </dgm:prSet>
      <dgm:spPr/>
    </dgm:pt>
    <dgm:pt modelId="{4BC91064-C463-428D-AE57-EDA8425B5EE4}" type="pres">
      <dgm:prSet presAssocID="{434A5325-62CE-42AA-9BA9-D0F0EE4E4C9A}" presName="pyramid" presStyleLbl="node1" presStyleIdx="0" presStyleCnt="1"/>
      <dgm:spPr/>
    </dgm:pt>
    <dgm:pt modelId="{243FD93A-3A26-4370-A4EF-A2EDCFB13F82}" type="pres">
      <dgm:prSet presAssocID="{434A5325-62CE-42AA-9BA9-D0F0EE4E4C9A}" presName="theList" presStyleCnt="0"/>
      <dgm:spPr/>
    </dgm:pt>
    <dgm:pt modelId="{D254D0CC-1417-480C-B70E-ECE49ACA597B}" type="pres">
      <dgm:prSet presAssocID="{CECA3513-E448-495F-B2BB-DE6CB1A373C9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F42611-1F5A-442A-836D-05264F7A7E1B}" type="pres">
      <dgm:prSet presAssocID="{CECA3513-E448-495F-B2BB-DE6CB1A373C9}" presName="aSpace" presStyleCnt="0"/>
      <dgm:spPr/>
    </dgm:pt>
    <dgm:pt modelId="{2FEED77C-7CFE-4CA1-827F-39BF02F60DB3}" type="pres">
      <dgm:prSet presAssocID="{3E1BD42F-7FBE-4D45-9099-843B3F471CFA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7E7FD7-5621-47A0-883B-C0409C097ADE}" type="pres">
      <dgm:prSet presAssocID="{3E1BD42F-7FBE-4D45-9099-843B3F471CFA}" presName="aSpace" presStyleCnt="0"/>
      <dgm:spPr/>
    </dgm:pt>
    <dgm:pt modelId="{89F61091-856F-4D80-8C3A-94C9FBF319E9}" type="pres">
      <dgm:prSet presAssocID="{E483B3DE-0EE7-4271-B1EA-EB1AD642C92F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C16D3F-8C76-429D-BF9D-851F7002CB4F}" type="pres">
      <dgm:prSet presAssocID="{E483B3DE-0EE7-4271-B1EA-EB1AD642C92F}" presName="aSpace" presStyleCnt="0"/>
      <dgm:spPr/>
    </dgm:pt>
    <dgm:pt modelId="{956D02C9-B4D1-45D1-BB54-E828FFF157E8}" type="pres">
      <dgm:prSet presAssocID="{5D8728B8-B44D-4DA2-A0CF-803A534F9836}" presName="aNode" presStyleLbl="fgAcc1" presStyleIdx="3" presStyleCnt="5">
        <dgm:presLayoutVars>
          <dgm:bulletEnabled val="1"/>
        </dgm:presLayoutVars>
      </dgm:prSet>
      <dgm:spPr/>
    </dgm:pt>
    <dgm:pt modelId="{58AEA7F4-8AD3-4A15-9F27-CA400C9DBDB8}" type="pres">
      <dgm:prSet presAssocID="{5D8728B8-B44D-4DA2-A0CF-803A534F9836}" presName="aSpace" presStyleCnt="0"/>
      <dgm:spPr/>
    </dgm:pt>
    <dgm:pt modelId="{47273925-204F-4A81-A13A-E26692C3A6B0}" type="pres">
      <dgm:prSet presAssocID="{4A0BB7ED-04EF-4FCE-AB4F-A859CB292792}" presName="aNode" presStyleLbl="fgAcc1" presStyleIdx="4" presStyleCnt="5">
        <dgm:presLayoutVars>
          <dgm:bulletEnabled val="1"/>
        </dgm:presLayoutVars>
      </dgm:prSet>
      <dgm:spPr/>
    </dgm:pt>
    <dgm:pt modelId="{BDFC5E34-0B35-4005-B483-3EBF129C7F97}" type="pres">
      <dgm:prSet presAssocID="{4A0BB7ED-04EF-4FCE-AB4F-A859CB292792}" presName="aSpace" presStyleCnt="0"/>
      <dgm:spPr/>
    </dgm:pt>
  </dgm:ptLst>
  <dgm:cxnLst>
    <dgm:cxn modelId="{A972852C-B0A3-499B-8A18-6BD866E41135}" srcId="{434A5325-62CE-42AA-9BA9-D0F0EE4E4C9A}" destId="{E483B3DE-0EE7-4271-B1EA-EB1AD642C92F}" srcOrd="2" destOrd="0" parTransId="{FE712093-C9E2-4EC3-A081-44CDA552E95A}" sibTransId="{68C845D7-2FAD-4D47-A81D-CEAF8A7FB21A}"/>
    <dgm:cxn modelId="{C3C0DB46-AF6A-4C93-A99E-35C959CACEB4}" srcId="{434A5325-62CE-42AA-9BA9-D0F0EE4E4C9A}" destId="{4A0BB7ED-04EF-4FCE-AB4F-A859CB292792}" srcOrd="4" destOrd="0" parTransId="{96456AC1-4FE2-49D1-8F1A-1F342A35D832}" sibTransId="{B04C2977-9ADF-4050-80ED-5EDFF66F4D74}"/>
    <dgm:cxn modelId="{E9925D8B-3776-45EE-BF25-D3C1449FBA97}" type="presOf" srcId="{5D8728B8-B44D-4DA2-A0CF-803A534F9836}" destId="{956D02C9-B4D1-45D1-BB54-E828FFF157E8}" srcOrd="0" destOrd="0" presId="urn:microsoft.com/office/officeart/2005/8/layout/pyramid2"/>
    <dgm:cxn modelId="{B22AAEF0-53D6-4F34-8F91-84B068E3FC78}" type="presOf" srcId="{4A0BB7ED-04EF-4FCE-AB4F-A859CB292792}" destId="{47273925-204F-4A81-A13A-E26692C3A6B0}" srcOrd="0" destOrd="0" presId="urn:microsoft.com/office/officeart/2005/8/layout/pyramid2"/>
    <dgm:cxn modelId="{74085EC6-B99A-4689-A43A-A9875A2688A5}" srcId="{434A5325-62CE-42AA-9BA9-D0F0EE4E4C9A}" destId="{5D8728B8-B44D-4DA2-A0CF-803A534F9836}" srcOrd="3" destOrd="0" parTransId="{6219795B-3E0D-4EC9-B91C-CB2A6F116164}" sibTransId="{6E2B1210-F3D9-4C16-806B-F52510C3C2F7}"/>
    <dgm:cxn modelId="{B082C4C1-F43B-4669-94D6-71121F0F0CAB}" srcId="{434A5325-62CE-42AA-9BA9-D0F0EE4E4C9A}" destId="{CECA3513-E448-495F-B2BB-DE6CB1A373C9}" srcOrd="0" destOrd="0" parTransId="{2C7325AF-EAE8-453D-A41C-EDD06DBC17FD}" sibTransId="{4B211179-7106-416B-AEE3-22C628D9DF03}"/>
    <dgm:cxn modelId="{24E917D4-D914-40F1-912D-79D7AA68B0CE}" type="presOf" srcId="{434A5325-62CE-42AA-9BA9-D0F0EE4E4C9A}" destId="{20D4E1C0-36BB-45EA-927E-B6E5DC0CFBCE}" srcOrd="0" destOrd="0" presId="urn:microsoft.com/office/officeart/2005/8/layout/pyramid2"/>
    <dgm:cxn modelId="{8A38F39B-E5DA-494D-8050-39D28C2FADA8}" type="presOf" srcId="{3E1BD42F-7FBE-4D45-9099-843B3F471CFA}" destId="{2FEED77C-7CFE-4CA1-827F-39BF02F60DB3}" srcOrd="0" destOrd="0" presId="urn:microsoft.com/office/officeart/2005/8/layout/pyramid2"/>
    <dgm:cxn modelId="{7EBB4E41-CAC7-45A3-9483-F2AA5CFCB072}" type="presOf" srcId="{CECA3513-E448-495F-B2BB-DE6CB1A373C9}" destId="{D254D0CC-1417-480C-B70E-ECE49ACA597B}" srcOrd="0" destOrd="0" presId="urn:microsoft.com/office/officeart/2005/8/layout/pyramid2"/>
    <dgm:cxn modelId="{C4C0976F-DEA7-4600-B5A9-6CD431AF8FBD}" type="presOf" srcId="{E483B3DE-0EE7-4271-B1EA-EB1AD642C92F}" destId="{89F61091-856F-4D80-8C3A-94C9FBF319E9}" srcOrd="0" destOrd="0" presId="urn:microsoft.com/office/officeart/2005/8/layout/pyramid2"/>
    <dgm:cxn modelId="{D35CB0D1-4B40-4801-B373-2D6F9B74F7BE}" srcId="{434A5325-62CE-42AA-9BA9-D0F0EE4E4C9A}" destId="{3E1BD42F-7FBE-4D45-9099-843B3F471CFA}" srcOrd="1" destOrd="0" parTransId="{F7C6B65E-0C23-48BB-9D6C-4A5859916219}" sibTransId="{646CD3FA-C75E-40A7-8E2D-9662A923515B}"/>
    <dgm:cxn modelId="{4188110F-2840-40E6-9343-24E678F917B3}" type="presParOf" srcId="{20D4E1C0-36BB-45EA-927E-B6E5DC0CFBCE}" destId="{4BC91064-C463-428D-AE57-EDA8425B5EE4}" srcOrd="0" destOrd="0" presId="urn:microsoft.com/office/officeart/2005/8/layout/pyramid2"/>
    <dgm:cxn modelId="{1107BF16-0F6B-465A-B7EB-F699687D8050}" type="presParOf" srcId="{20D4E1C0-36BB-45EA-927E-B6E5DC0CFBCE}" destId="{243FD93A-3A26-4370-A4EF-A2EDCFB13F82}" srcOrd="1" destOrd="0" presId="urn:microsoft.com/office/officeart/2005/8/layout/pyramid2"/>
    <dgm:cxn modelId="{05CAF67C-EADB-453C-8EAE-0B5CF5E26671}" type="presParOf" srcId="{243FD93A-3A26-4370-A4EF-A2EDCFB13F82}" destId="{D254D0CC-1417-480C-B70E-ECE49ACA597B}" srcOrd="0" destOrd="0" presId="urn:microsoft.com/office/officeart/2005/8/layout/pyramid2"/>
    <dgm:cxn modelId="{8C28BF71-DBEE-489B-8EE4-79B82DFBB34E}" type="presParOf" srcId="{243FD93A-3A26-4370-A4EF-A2EDCFB13F82}" destId="{C9F42611-1F5A-442A-836D-05264F7A7E1B}" srcOrd="1" destOrd="0" presId="urn:microsoft.com/office/officeart/2005/8/layout/pyramid2"/>
    <dgm:cxn modelId="{DFEA1FEA-BD1E-473D-AC92-1480BC5E9341}" type="presParOf" srcId="{243FD93A-3A26-4370-A4EF-A2EDCFB13F82}" destId="{2FEED77C-7CFE-4CA1-827F-39BF02F60DB3}" srcOrd="2" destOrd="0" presId="urn:microsoft.com/office/officeart/2005/8/layout/pyramid2"/>
    <dgm:cxn modelId="{169B5EE3-F4E9-4CD9-8197-941F79767FE2}" type="presParOf" srcId="{243FD93A-3A26-4370-A4EF-A2EDCFB13F82}" destId="{C37E7FD7-5621-47A0-883B-C0409C097ADE}" srcOrd="3" destOrd="0" presId="urn:microsoft.com/office/officeart/2005/8/layout/pyramid2"/>
    <dgm:cxn modelId="{C8BFD829-A66B-49F1-9739-D79832388B16}" type="presParOf" srcId="{243FD93A-3A26-4370-A4EF-A2EDCFB13F82}" destId="{89F61091-856F-4D80-8C3A-94C9FBF319E9}" srcOrd="4" destOrd="0" presId="urn:microsoft.com/office/officeart/2005/8/layout/pyramid2"/>
    <dgm:cxn modelId="{D2DC6296-FDF9-4763-9529-97DB88C7BFDD}" type="presParOf" srcId="{243FD93A-3A26-4370-A4EF-A2EDCFB13F82}" destId="{E2C16D3F-8C76-429D-BF9D-851F7002CB4F}" srcOrd="5" destOrd="0" presId="urn:microsoft.com/office/officeart/2005/8/layout/pyramid2"/>
    <dgm:cxn modelId="{FB2FB77C-166D-4D1F-B257-C5AC7EF11E4F}" type="presParOf" srcId="{243FD93A-3A26-4370-A4EF-A2EDCFB13F82}" destId="{956D02C9-B4D1-45D1-BB54-E828FFF157E8}" srcOrd="6" destOrd="0" presId="urn:microsoft.com/office/officeart/2005/8/layout/pyramid2"/>
    <dgm:cxn modelId="{31630A3E-2EE9-415D-A39D-3355904CD252}" type="presParOf" srcId="{243FD93A-3A26-4370-A4EF-A2EDCFB13F82}" destId="{58AEA7F4-8AD3-4A15-9F27-CA400C9DBDB8}" srcOrd="7" destOrd="0" presId="urn:microsoft.com/office/officeart/2005/8/layout/pyramid2"/>
    <dgm:cxn modelId="{96FE3C7C-EAE9-46B9-A100-24F99C8B3B2B}" type="presParOf" srcId="{243FD93A-3A26-4370-A4EF-A2EDCFB13F82}" destId="{47273925-204F-4A81-A13A-E26692C3A6B0}" srcOrd="8" destOrd="0" presId="urn:microsoft.com/office/officeart/2005/8/layout/pyramid2"/>
    <dgm:cxn modelId="{46502818-1FC7-4275-9ADA-27B9E0FD5463}" type="presParOf" srcId="{243FD93A-3A26-4370-A4EF-A2EDCFB13F82}" destId="{BDFC5E34-0B35-4005-B483-3EBF129C7F97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C91064-C463-428D-AE57-EDA8425B5EE4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54D0CC-1417-480C-B70E-ECE49ACA597B}">
      <dsp:nvSpPr>
        <dsp:cNvPr id="0" name=""/>
        <dsp:cNvSpPr/>
      </dsp:nvSpPr>
      <dsp:spPr>
        <a:xfrm>
          <a:off x="3775352" y="453038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Dollar</a:t>
          </a:r>
          <a:endParaRPr lang="en-US" sz="1600" kern="1200" dirty="0"/>
        </a:p>
      </dsp:txBody>
      <dsp:txXfrm>
        <a:off x="3806767" y="484453"/>
        <a:ext cx="2879045" cy="580705"/>
      </dsp:txXfrm>
    </dsp:sp>
    <dsp:sp modelId="{2FEED77C-7CFE-4CA1-827F-39BF02F60DB3}">
      <dsp:nvSpPr>
        <dsp:cNvPr id="0" name=""/>
        <dsp:cNvSpPr/>
      </dsp:nvSpPr>
      <dsp:spPr>
        <a:xfrm>
          <a:off x="3775352" y="1177015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C6 Swap Line</a:t>
          </a:r>
          <a:endParaRPr lang="en-US" sz="1600" kern="1200" dirty="0"/>
        </a:p>
      </dsp:txBody>
      <dsp:txXfrm>
        <a:off x="3806767" y="1208430"/>
        <a:ext cx="2879045" cy="580705"/>
      </dsp:txXfrm>
    </dsp:sp>
    <dsp:sp modelId="{89F61091-856F-4D80-8C3A-94C9FBF319E9}">
      <dsp:nvSpPr>
        <dsp:cNvPr id="0" name=""/>
        <dsp:cNvSpPr/>
      </dsp:nvSpPr>
      <dsp:spPr>
        <a:xfrm>
          <a:off x="3775352" y="1900992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Bilateral Swaps, Regional Pooling, IMF</a:t>
          </a:r>
          <a:endParaRPr lang="en-US" sz="1600" kern="1200" dirty="0"/>
        </a:p>
      </dsp:txBody>
      <dsp:txXfrm>
        <a:off x="3806767" y="1932407"/>
        <a:ext cx="2879045" cy="580705"/>
      </dsp:txXfrm>
    </dsp:sp>
    <dsp:sp modelId="{956D02C9-B4D1-45D1-BB54-E828FFF157E8}">
      <dsp:nvSpPr>
        <dsp:cNvPr id="0" name=""/>
        <dsp:cNvSpPr/>
      </dsp:nvSpPr>
      <dsp:spPr>
        <a:xfrm>
          <a:off x="3775352" y="2624970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National Money</a:t>
          </a:r>
          <a:endParaRPr lang="en-US" sz="1600" kern="1200" dirty="0"/>
        </a:p>
      </dsp:txBody>
      <dsp:txXfrm>
        <a:off x="3806767" y="2656385"/>
        <a:ext cx="2879045" cy="580705"/>
      </dsp:txXfrm>
    </dsp:sp>
    <dsp:sp modelId="{47273925-204F-4A81-A13A-E26692C3A6B0}">
      <dsp:nvSpPr>
        <dsp:cNvPr id="0" name=""/>
        <dsp:cNvSpPr/>
      </dsp:nvSpPr>
      <dsp:spPr>
        <a:xfrm>
          <a:off x="3775352" y="3348947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National Credit</a:t>
          </a:r>
          <a:endParaRPr lang="en-US" sz="1600" kern="1200" dirty="0"/>
        </a:p>
      </dsp:txBody>
      <dsp:txXfrm>
        <a:off x="3806767" y="3380362"/>
        <a:ext cx="2879045" cy="580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65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55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1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0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83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85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368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49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0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5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190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E85F2-4F2B-4813-884A-40E378BAF583}" type="datetimeFigureOut">
              <a:rPr lang="en-US" smtClean="0"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39DF5-581D-41BF-B47E-7161A8DB6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3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Emergent New </a:t>
            </a:r>
            <a:r>
              <a:rPr lang="en-US" dirty="0" smtClean="0"/>
              <a:t>IMS 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HKIMR</a:t>
            </a:r>
            <a:endParaRPr lang="en-US" dirty="0" smtClean="0"/>
          </a:p>
          <a:p>
            <a:r>
              <a:rPr lang="en-US" dirty="0" smtClean="0"/>
              <a:t>June 23, </a:t>
            </a:r>
            <a:r>
              <a:rPr lang="en-US" dirty="0" smtClean="0"/>
              <a:t>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625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Emergent IMS Liquidity Backstop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Dollar system, world reserve, private and international</a:t>
            </a:r>
          </a:p>
          <a:p>
            <a:pPr lvl="1"/>
            <a:r>
              <a:rPr lang="en-US" dirty="0" smtClean="0"/>
              <a:t>Fed as </a:t>
            </a:r>
            <a:r>
              <a:rPr lang="en-US" dirty="0" smtClean="0"/>
              <a:t>public backstop for private dollar system</a:t>
            </a:r>
            <a:endParaRPr lang="en-US" dirty="0" smtClean="0"/>
          </a:p>
          <a:p>
            <a:pPr lvl="1"/>
            <a:r>
              <a:rPr lang="en-US" dirty="0" smtClean="0"/>
              <a:t>C6 swap lines as international </a:t>
            </a:r>
            <a:r>
              <a:rPr lang="en-US" dirty="0" smtClean="0"/>
              <a:t>extension</a:t>
            </a:r>
          </a:p>
          <a:p>
            <a:pPr lvl="1"/>
            <a:r>
              <a:rPr lang="en-US" dirty="0" smtClean="0"/>
              <a:t>Bilateral </a:t>
            </a:r>
            <a:r>
              <a:rPr lang="en-US" dirty="0" smtClean="0"/>
              <a:t>swap lines connect C6 to others</a:t>
            </a:r>
          </a:p>
          <a:p>
            <a:pPr lvl="2"/>
            <a:r>
              <a:rPr lang="en-US" dirty="0" smtClean="0"/>
              <a:t>E.g. </a:t>
            </a:r>
            <a:r>
              <a:rPr lang="en-US" dirty="0" err="1" smtClean="0"/>
              <a:t>BoJ</a:t>
            </a:r>
            <a:r>
              <a:rPr lang="en-US" dirty="0" smtClean="0"/>
              <a:t>/PBOC, BoE/PBOC</a:t>
            </a:r>
          </a:p>
          <a:p>
            <a:pPr marL="514350" indent="-457200"/>
            <a:r>
              <a:rPr lang="en-US" dirty="0" smtClean="0"/>
              <a:t>Regional arrangements connect farther out</a:t>
            </a:r>
          </a:p>
          <a:p>
            <a:pPr marL="914400" lvl="1" indent="-457200"/>
            <a:r>
              <a:rPr lang="en-US" dirty="0" smtClean="0"/>
              <a:t>Chiang Mai, EMS</a:t>
            </a:r>
            <a:endParaRPr lang="en-US" dirty="0" smtClean="0"/>
          </a:p>
          <a:p>
            <a:pPr marL="514350" indent="-457200"/>
            <a:r>
              <a:rPr lang="en-US" dirty="0" smtClean="0"/>
              <a:t>IMF as public alternative, universal access</a:t>
            </a:r>
          </a:p>
          <a:p>
            <a:pPr marL="914400" lvl="1" indent="-457200"/>
            <a:r>
              <a:rPr lang="en-US" dirty="0" smtClean="0"/>
              <a:t>SDR as C3 swap </a:t>
            </a:r>
            <a:r>
              <a:rPr lang="en-US" dirty="0" smtClean="0"/>
              <a:t>line (dollar, euro, yen)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8359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IMS as </a:t>
            </a:r>
            <a:r>
              <a:rPr lang="en-US" dirty="0" smtClean="0"/>
              <a:t>payment </a:t>
            </a:r>
            <a:r>
              <a:rPr lang="en-US" dirty="0" smtClean="0"/>
              <a:t>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Every nation </a:t>
            </a:r>
            <a:r>
              <a:rPr lang="en-US" dirty="0" smtClean="0"/>
              <a:t>is a bank, cash inflow, cash outflow</a:t>
            </a:r>
          </a:p>
          <a:p>
            <a:r>
              <a:rPr lang="en-US" dirty="0" smtClean="0"/>
              <a:t>Settlement as “survival constraint”, money as means of payment</a:t>
            </a:r>
          </a:p>
          <a:p>
            <a:r>
              <a:rPr lang="en-US" dirty="0"/>
              <a:t>Natural hierarchy of money and credit</a:t>
            </a:r>
          </a:p>
          <a:p>
            <a:r>
              <a:rPr lang="en-US" dirty="0" smtClean="0"/>
              <a:t>Asymmetry </a:t>
            </a:r>
            <a:r>
              <a:rPr lang="en-US" dirty="0" smtClean="0"/>
              <a:t>of settlement, deficit agents pay surplus agents:  discipline</a:t>
            </a:r>
          </a:p>
          <a:p>
            <a:r>
              <a:rPr lang="en-US" dirty="0" smtClean="0"/>
              <a:t>Higher </a:t>
            </a:r>
            <a:r>
              <a:rPr lang="en-US" dirty="0" smtClean="0"/>
              <a:t>layers can offer delay of settlement to lower layers, for a price, so bearing liquidity risk:  elasticity</a:t>
            </a:r>
          </a:p>
        </p:txBody>
      </p:sp>
    </p:spTree>
    <p:extLst>
      <p:ext uri="{BB962C8B-B14F-4D97-AF65-F5344CB8AC3E}">
        <p14:creationId xmlns:p14="http://schemas.microsoft.com/office/powerpoint/2010/main" val="336880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Hierarchy of Money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84851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5700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Hybridity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Money is part public, part private, maintained at </a:t>
            </a:r>
            <a:r>
              <a:rPr lang="en-US" b="1" dirty="0" smtClean="0"/>
              <a:t>par</a:t>
            </a:r>
            <a:r>
              <a:rPr lang="en-US" dirty="0" smtClean="0"/>
              <a:t> by two-way dealing</a:t>
            </a:r>
          </a:p>
          <a:p>
            <a:r>
              <a:rPr lang="en-US" b="1" dirty="0" smtClean="0"/>
              <a:t>Exchange </a:t>
            </a:r>
            <a:r>
              <a:rPr lang="en-US" b="1" dirty="0" smtClean="0"/>
              <a:t>rate</a:t>
            </a:r>
            <a:r>
              <a:rPr lang="en-US" dirty="0" smtClean="0"/>
              <a:t> as the relative price of state money, but also the relative price of private </a:t>
            </a:r>
            <a:r>
              <a:rPr lang="en-US" dirty="0" smtClean="0"/>
              <a:t>money</a:t>
            </a:r>
          </a:p>
          <a:p>
            <a:r>
              <a:rPr lang="en-US" dirty="0"/>
              <a:t>Central banks as government bank, but also bankers’ bank</a:t>
            </a:r>
          </a:p>
          <a:p>
            <a:r>
              <a:rPr lang="en-US" dirty="0" smtClean="0"/>
              <a:t>Dealer </a:t>
            </a:r>
            <a:r>
              <a:rPr lang="en-US" dirty="0"/>
              <a:t>system and market liquidity</a:t>
            </a:r>
          </a:p>
          <a:p>
            <a:pPr lvl="1"/>
            <a:r>
              <a:rPr lang="en-US" b="1" dirty="0"/>
              <a:t>Interest rate </a:t>
            </a:r>
            <a:r>
              <a:rPr lang="en-US" dirty="0"/>
              <a:t>swap and liquidity premium, vs. EH</a:t>
            </a:r>
          </a:p>
          <a:p>
            <a:pPr lvl="1"/>
            <a:r>
              <a:rPr lang="en-US" dirty="0"/>
              <a:t>FX swap and liquidity premium, vs. </a:t>
            </a:r>
            <a:r>
              <a:rPr lang="en-US" dirty="0" smtClean="0"/>
              <a:t>UIP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346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</a:t>
            </a:r>
            <a:r>
              <a:rPr lang="en-US" dirty="0" smtClean="0"/>
              <a:t>Ins</a:t>
            </a:r>
            <a:r>
              <a:rPr lang="en-US" dirty="0" smtClean="0"/>
              <a:t>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Hawtrey</a:t>
            </a:r>
            <a:r>
              <a:rPr lang="en-US" dirty="0" smtClean="0"/>
              <a:t> “inherent instability of credit”</a:t>
            </a:r>
          </a:p>
          <a:p>
            <a:pPr lvl="1"/>
            <a:r>
              <a:rPr lang="en-US" dirty="0" smtClean="0"/>
              <a:t>Old bank loan-based credit system</a:t>
            </a:r>
          </a:p>
          <a:p>
            <a:r>
              <a:rPr lang="en-US" dirty="0" smtClean="0"/>
              <a:t>New capital market-based credit system</a:t>
            </a:r>
          </a:p>
          <a:p>
            <a:r>
              <a:rPr lang="en-US" dirty="0" smtClean="0"/>
              <a:t>Global money funding </a:t>
            </a:r>
            <a:r>
              <a:rPr lang="en-US" dirty="0" smtClean="0"/>
              <a:t>system</a:t>
            </a:r>
            <a:endParaRPr lang="en-US" dirty="0"/>
          </a:p>
          <a:p>
            <a:r>
              <a:rPr lang="en-US" dirty="0" smtClean="0"/>
              <a:t>Political economy of stabilization</a:t>
            </a:r>
          </a:p>
          <a:p>
            <a:pPr lvl="1"/>
            <a:r>
              <a:rPr lang="en-US" dirty="0" smtClean="0"/>
              <a:t>Liquidity backstop inherently global</a:t>
            </a:r>
          </a:p>
          <a:p>
            <a:pPr lvl="1"/>
            <a:r>
              <a:rPr lang="en-US" dirty="0" smtClean="0"/>
              <a:t>Solvency backstop inherently local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95078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Center and Periphery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Spectrum of hybridity</a:t>
            </a:r>
            <a:endParaRPr lang="en-US" dirty="0" smtClean="0"/>
          </a:p>
          <a:p>
            <a:pPr lvl="1"/>
            <a:r>
              <a:rPr lang="en-US" dirty="0" smtClean="0"/>
              <a:t>Reserve </a:t>
            </a:r>
            <a:r>
              <a:rPr lang="en-US" dirty="0" smtClean="0"/>
              <a:t>currency:  deep </a:t>
            </a:r>
            <a:r>
              <a:rPr lang="en-US" dirty="0" smtClean="0"/>
              <a:t>and liquid dealer markets, central bank backstop</a:t>
            </a:r>
          </a:p>
          <a:p>
            <a:pPr lvl="1"/>
            <a:r>
              <a:rPr lang="en-US" dirty="0" smtClean="0"/>
              <a:t>Peripheral </a:t>
            </a:r>
            <a:r>
              <a:rPr lang="en-US" dirty="0" smtClean="0"/>
              <a:t>Currency:  central </a:t>
            </a:r>
            <a:r>
              <a:rPr lang="en-US" dirty="0" smtClean="0"/>
              <a:t>bank as market maker</a:t>
            </a:r>
          </a:p>
          <a:p>
            <a:pPr lvl="1"/>
            <a:r>
              <a:rPr lang="en-US" dirty="0" smtClean="0"/>
              <a:t>Intermediate Cases</a:t>
            </a:r>
          </a:p>
          <a:p>
            <a:r>
              <a:rPr lang="en-US" dirty="0" smtClean="0"/>
              <a:t>Exchange Rate Regimes</a:t>
            </a:r>
          </a:p>
          <a:p>
            <a:pPr lvl="1"/>
            <a:r>
              <a:rPr lang="en-US" dirty="0" smtClean="0"/>
              <a:t>Floating</a:t>
            </a:r>
          </a:p>
          <a:p>
            <a:pPr lvl="1"/>
            <a:r>
              <a:rPr lang="en-US" dirty="0" smtClean="0"/>
              <a:t>Fixed</a:t>
            </a:r>
          </a:p>
          <a:p>
            <a:pPr lvl="1"/>
            <a:r>
              <a:rPr lang="en-US" dirty="0" smtClean="0"/>
              <a:t>Intermediate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380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this “multi-polar”? Or </a:t>
            </a:r>
            <a:r>
              <a:rPr lang="en-US" dirty="0" smtClean="0"/>
              <a:t>dollar dominance?</a:t>
            </a:r>
            <a:endParaRPr lang="en-US" dirty="0" smtClean="0"/>
          </a:p>
          <a:p>
            <a:r>
              <a:rPr lang="en-US" dirty="0" smtClean="0"/>
              <a:t>Settlement constraint, excessive or insufficient discipline?</a:t>
            </a:r>
          </a:p>
          <a:p>
            <a:r>
              <a:rPr lang="en-US" dirty="0" smtClean="0"/>
              <a:t>Dealer-driven s</a:t>
            </a:r>
            <a:r>
              <a:rPr lang="en-US" dirty="0" smtClean="0"/>
              <a:t>hort </a:t>
            </a:r>
            <a:r>
              <a:rPr lang="en-US" dirty="0" smtClean="0"/>
              <a:t>term capital flows, </a:t>
            </a:r>
            <a:r>
              <a:rPr lang="en-US" dirty="0" smtClean="0"/>
              <a:t>insufficient or excessive</a:t>
            </a:r>
            <a:r>
              <a:rPr lang="en-US" dirty="0" smtClean="0"/>
              <a:t> elasticity?</a:t>
            </a:r>
          </a:p>
          <a:p>
            <a:r>
              <a:rPr lang="en-US" dirty="0" smtClean="0"/>
              <a:t>Where </a:t>
            </a:r>
            <a:r>
              <a:rPr lang="en-US" dirty="0" smtClean="0"/>
              <a:t>is RMB in this?  </a:t>
            </a:r>
          </a:p>
          <a:p>
            <a:pPr marL="914400" lvl="1" indent="-457200"/>
            <a:r>
              <a:rPr lang="en-US" dirty="0" smtClean="0"/>
              <a:t>Onshore:  weak dealers, strong </a:t>
            </a:r>
            <a:r>
              <a:rPr lang="en-US" dirty="0" smtClean="0"/>
              <a:t>PBOC</a:t>
            </a:r>
          </a:p>
          <a:p>
            <a:pPr marL="914400" lvl="1" indent="-457200"/>
            <a:r>
              <a:rPr lang="en-US" dirty="0" smtClean="0"/>
              <a:t>Offshore:  existing dealers, indirect PBOC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43221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Onshore and Offshore </a:t>
            </a:r>
            <a:r>
              <a:rPr lang="en-US" dirty="0" err="1" smtClean="0"/>
              <a:t>Renminbi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645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365</Words>
  <Application>Microsoft Office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 Emergent New IMS   </vt:lpstr>
      <vt:lpstr>Emergent IMS Liquidity Backstop</vt:lpstr>
      <vt:lpstr>IMS as payment system</vt:lpstr>
      <vt:lpstr>International Hierarchy of Money</vt:lpstr>
      <vt:lpstr>Essential Hybridity</vt:lpstr>
      <vt:lpstr>Financial Instability</vt:lpstr>
      <vt:lpstr>Center and Periphery</vt:lpstr>
      <vt:lpstr>Issues</vt:lpstr>
      <vt:lpstr>Onshore and Offshore Renminbi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Emergent New IMS:   Pitfalls and Opportunities</dc:title>
  <dc:creator>Perry Mehrling</dc:creator>
  <cp:lastModifiedBy>Perry Mehrling</cp:lastModifiedBy>
  <cp:revision>18</cp:revision>
  <dcterms:created xsi:type="dcterms:W3CDTF">2014-06-17T14:16:19Z</dcterms:created>
  <dcterms:modified xsi:type="dcterms:W3CDTF">2014-06-19T01:51:53Z</dcterms:modified>
</cp:coreProperties>
</file>