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927" r:id="rId1"/>
    <p:sldMasterId id="2147483889" r:id="rId2"/>
    <p:sldMasterId id="2147483914" r:id="rId3"/>
    <p:sldMasterId id="2147483919" r:id="rId4"/>
  </p:sldMasterIdLst>
  <p:notesMasterIdLst>
    <p:notesMasterId r:id="rId22"/>
  </p:notesMasterIdLst>
  <p:handoutMasterIdLst>
    <p:handoutMasterId r:id="rId23"/>
  </p:handoutMasterIdLst>
  <p:sldIdLst>
    <p:sldId id="256" r:id="rId5"/>
    <p:sldId id="266" r:id="rId6"/>
    <p:sldId id="273" r:id="rId7"/>
    <p:sldId id="263" r:id="rId8"/>
    <p:sldId id="264" r:id="rId9"/>
    <p:sldId id="262" r:id="rId10"/>
    <p:sldId id="275" r:id="rId11"/>
    <p:sldId id="265" r:id="rId12"/>
    <p:sldId id="272" r:id="rId13"/>
    <p:sldId id="270" r:id="rId14"/>
    <p:sldId id="267" r:id="rId15"/>
    <p:sldId id="271" r:id="rId16"/>
    <p:sldId id="274" r:id="rId17"/>
    <p:sldId id="269" r:id="rId18"/>
    <p:sldId id="279" r:id="rId19"/>
    <p:sldId id="277" r:id="rId20"/>
    <p:sldId id="278" r:id="rId21"/>
  </p:sldIdLst>
  <p:sldSz cx="9144000" cy="6858000" type="screen4x3"/>
  <p:notesSz cx="6797675" cy="987425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5pPr>
    <a:lvl6pPr marL="2286000" algn="l" defTabSz="914400" rtl="0" eaLnBrk="1" latinLnBrk="0" hangingPunct="1"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6pPr>
    <a:lvl7pPr marL="2743200" algn="l" defTabSz="914400" rtl="0" eaLnBrk="1" latinLnBrk="0" hangingPunct="1"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7pPr>
    <a:lvl8pPr marL="3200400" algn="l" defTabSz="914400" rtl="0" eaLnBrk="1" latinLnBrk="0" hangingPunct="1"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8pPr>
    <a:lvl9pPr marL="3657600" algn="l" defTabSz="914400" rtl="0" eaLnBrk="1" latinLnBrk="0" hangingPunct="1">
      <a:defRPr kumimoji="1" sz="2000" kern="1200">
        <a:solidFill>
          <a:schemeClr val="tx1"/>
        </a:solidFill>
        <a:latin typeface="Segoe U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60000"/>
    <a:srgbClr val="000000"/>
    <a:srgbClr val="C0C0C0"/>
    <a:srgbClr val="FFFFFF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8480" autoAdjust="0"/>
    <p:restoredTop sz="81096" autoAdjust="0"/>
  </p:normalViewPr>
  <p:slideViewPr>
    <p:cSldViewPr>
      <p:cViewPr>
        <p:scale>
          <a:sx n="93" d="100"/>
          <a:sy n="93" d="100"/>
        </p:scale>
        <p:origin x="-1147" y="-58"/>
      </p:cViewPr>
      <p:guideLst>
        <p:guide orient="horz" pos="1661"/>
        <p:guide pos="10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418"/>
    </p:cViewPr>
  </p:sorterViewPr>
  <p:notesViewPr>
    <p:cSldViewPr>
      <p:cViewPr>
        <p:scale>
          <a:sx n="70" d="100"/>
          <a:sy n="70" d="100"/>
        </p:scale>
        <p:origin x="-4566" y="-504"/>
      </p:cViewPr>
      <p:guideLst>
        <p:guide orient="horz" pos="2172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joseph.gagnon\AppData\Local\Microsoft\Windows\Temporary%20Internet%20Files\Content.Outlook\X5K1RL2X\20131204MarketRates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\\piiefile1\home$\joseph.gagnon\data1314\SOMA20131112.xlsm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400" b="0" dirty="0" smtClean="0"/>
              <a:t>%</a:t>
            </a:r>
            <a:endParaRPr lang="en-US" sz="1400" b="0" dirty="0"/>
          </a:p>
        </c:rich>
      </c:tx>
      <c:layout>
        <c:manualLayout>
          <c:xMode val="edge"/>
          <c:yMode val="edge"/>
          <c:x val="1.1274420687263684E-2"/>
          <c:y val="1.6440168466419231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9.0851448872468654E-2"/>
          <c:y val="0.1422814455885322"/>
          <c:w val="0.82687964455694851"/>
          <c:h val="0.71131742562597922"/>
        </c:manualLayout>
      </c:layout>
      <c:lineChart>
        <c:grouping val="standard"/>
        <c:varyColors val="0"/>
        <c:ser>
          <c:idx val="0"/>
          <c:order val="0"/>
          <c:tx>
            <c:strRef>
              <c:f>Cleaned!$H$4</c:f>
              <c:strCache>
                <c:ptCount val="1"/>
                <c:pt idx="0">
                  <c:v>Federal funds</c:v>
                </c:pt>
              </c:strCache>
            </c:strRef>
          </c:tx>
          <c:spPr>
            <a:ln w="12700">
              <a:solidFill>
                <a:srgbClr val="FF0000"/>
              </a:solidFill>
            </a:ln>
          </c:spPr>
          <c:marker>
            <c:symbol val="none"/>
          </c:marker>
          <c:cat>
            <c:numRef>
              <c:f>Cleaned!$A$2414:$A$3620</c:f>
              <c:numCache>
                <c:formatCode>m/d/yyyy</c:formatCode>
                <c:ptCount val="1207"/>
                <c:pt idx="0">
                  <c:v>39904</c:v>
                </c:pt>
                <c:pt idx="1">
                  <c:v>39905</c:v>
                </c:pt>
                <c:pt idx="2">
                  <c:v>39906</c:v>
                </c:pt>
                <c:pt idx="3">
                  <c:v>39909</c:v>
                </c:pt>
                <c:pt idx="4">
                  <c:v>39910</c:v>
                </c:pt>
                <c:pt idx="5">
                  <c:v>39911</c:v>
                </c:pt>
                <c:pt idx="6">
                  <c:v>39912</c:v>
                </c:pt>
                <c:pt idx="7">
                  <c:v>39913</c:v>
                </c:pt>
                <c:pt idx="8">
                  <c:v>39916</c:v>
                </c:pt>
                <c:pt idx="9">
                  <c:v>39917</c:v>
                </c:pt>
                <c:pt idx="10">
                  <c:v>39918</c:v>
                </c:pt>
                <c:pt idx="11">
                  <c:v>39919</c:v>
                </c:pt>
                <c:pt idx="12">
                  <c:v>39920</c:v>
                </c:pt>
                <c:pt idx="13">
                  <c:v>39923</c:v>
                </c:pt>
                <c:pt idx="14">
                  <c:v>39924</c:v>
                </c:pt>
                <c:pt idx="15">
                  <c:v>39925</c:v>
                </c:pt>
                <c:pt idx="16">
                  <c:v>39926</c:v>
                </c:pt>
                <c:pt idx="17">
                  <c:v>39927</c:v>
                </c:pt>
                <c:pt idx="18">
                  <c:v>39930</c:v>
                </c:pt>
                <c:pt idx="19">
                  <c:v>39931</c:v>
                </c:pt>
                <c:pt idx="20">
                  <c:v>39932</c:v>
                </c:pt>
                <c:pt idx="21">
                  <c:v>39933</c:v>
                </c:pt>
                <c:pt idx="22">
                  <c:v>39934</c:v>
                </c:pt>
                <c:pt idx="23">
                  <c:v>39937</c:v>
                </c:pt>
                <c:pt idx="24">
                  <c:v>39938</c:v>
                </c:pt>
                <c:pt idx="25">
                  <c:v>39939</c:v>
                </c:pt>
                <c:pt idx="26">
                  <c:v>39940</c:v>
                </c:pt>
                <c:pt idx="27">
                  <c:v>39941</c:v>
                </c:pt>
                <c:pt idx="28">
                  <c:v>39944</c:v>
                </c:pt>
                <c:pt idx="29">
                  <c:v>39945</c:v>
                </c:pt>
                <c:pt idx="30">
                  <c:v>39946</c:v>
                </c:pt>
                <c:pt idx="31">
                  <c:v>39947</c:v>
                </c:pt>
                <c:pt idx="32">
                  <c:v>39948</c:v>
                </c:pt>
                <c:pt idx="33">
                  <c:v>39951</c:v>
                </c:pt>
                <c:pt idx="34">
                  <c:v>39952</c:v>
                </c:pt>
                <c:pt idx="35">
                  <c:v>39953</c:v>
                </c:pt>
                <c:pt idx="36">
                  <c:v>39954</c:v>
                </c:pt>
                <c:pt idx="37">
                  <c:v>39955</c:v>
                </c:pt>
                <c:pt idx="38">
                  <c:v>39958</c:v>
                </c:pt>
                <c:pt idx="39">
                  <c:v>39959</c:v>
                </c:pt>
                <c:pt idx="40">
                  <c:v>39960</c:v>
                </c:pt>
                <c:pt idx="41">
                  <c:v>39961</c:v>
                </c:pt>
                <c:pt idx="42">
                  <c:v>39962</c:v>
                </c:pt>
                <c:pt idx="43">
                  <c:v>39965</c:v>
                </c:pt>
                <c:pt idx="44">
                  <c:v>39966</c:v>
                </c:pt>
                <c:pt idx="45">
                  <c:v>39967</c:v>
                </c:pt>
                <c:pt idx="46">
                  <c:v>39968</c:v>
                </c:pt>
                <c:pt idx="47">
                  <c:v>39969</c:v>
                </c:pt>
                <c:pt idx="48">
                  <c:v>39972</c:v>
                </c:pt>
                <c:pt idx="49">
                  <c:v>39973</c:v>
                </c:pt>
                <c:pt idx="50">
                  <c:v>39974</c:v>
                </c:pt>
                <c:pt idx="51">
                  <c:v>39975</c:v>
                </c:pt>
                <c:pt idx="52">
                  <c:v>39976</c:v>
                </c:pt>
                <c:pt idx="53">
                  <c:v>39979</c:v>
                </c:pt>
                <c:pt idx="54">
                  <c:v>39980</c:v>
                </c:pt>
                <c:pt idx="55">
                  <c:v>39981</c:v>
                </c:pt>
                <c:pt idx="56">
                  <c:v>39982</c:v>
                </c:pt>
                <c:pt idx="57">
                  <c:v>39983</c:v>
                </c:pt>
                <c:pt idx="58">
                  <c:v>39986</c:v>
                </c:pt>
                <c:pt idx="59">
                  <c:v>39987</c:v>
                </c:pt>
                <c:pt idx="60">
                  <c:v>39988</c:v>
                </c:pt>
                <c:pt idx="61">
                  <c:v>39989</c:v>
                </c:pt>
                <c:pt idx="62">
                  <c:v>39990</c:v>
                </c:pt>
                <c:pt idx="63">
                  <c:v>39993</c:v>
                </c:pt>
                <c:pt idx="64">
                  <c:v>39994</c:v>
                </c:pt>
                <c:pt idx="65">
                  <c:v>39995</c:v>
                </c:pt>
                <c:pt idx="66">
                  <c:v>39996</c:v>
                </c:pt>
                <c:pt idx="67">
                  <c:v>39997</c:v>
                </c:pt>
                <c:pt idx="68">
                  <c:v>40000</c:v>
                </c:pt>
                <c:pt idx="69">
                  <c:v>40001</c:v>
                </c:pt>
                <c:pt idx="70">
                  <c:v>40002</c:v>
                </c:pt>
                <c:pt idx="71">
                  <c:v>40003</c:v>
                </c:pt>
                <c:pt idx="72">
                  <c:v>40004</c:v>
                </c:pt>
                <c:pt idx="73">
                  <c:v>40007</c:v>
                </c:pt>
                <c:pt idx="74">
                  <c:v>40008</c:v>
                </c:pt>
                <c:pt idx="75">
                  <c:v>40009</c:v>
                </c:pt>
                <c:pt idx="76">
                  <c:v>40010</c:v>
                </c:pt>
                <c:pt idx="77">
                  <c:v>40011</c:v>
                </c:pt>
                <c:pt idx="78">
                  <c:v>40014</c:v>
                </c:pt>
                <c:pt idx="79">
                  <c:v>40015</c:v>
                </c:pt>
                <c:pt idx="80">
                  <c:v>40016</c:v>
                </c:pt>
                <c:pt idx="81">
                  <c:v>40017</c:v>
                </c:pt>
                <c:pt idx="82">
                  <c:v>40018</c:v>
                </c:pt>
                <c:pt idx="83">
                  <c:v>40021</c:v>
                </c:pt>
                <c:pt idx="84">
                  <c:v>40022</c:v>
                </c:pt>
                <c:pt idx="85">
                  <c:v>40023</c:v>
                </c:pt>
                <c:pt idx="86">
                  <c:v>40024</c:v>
                </c:pt>
                <c:pt idx="87">
                  <c:v>40025</c:v>
                </c:pt>
                <c:pt idx="88">
                  <c:v>40028</c:v>
                </c:pt>
                <c:pt idx="89">
                  <c:v>40029</c:v>
                </c:pt>
                <c:pt idx="90">
                  <c:v>40030</c:v>
                </c:pt>
                <c:pt idx="91">
                  <c:v>40031</c:v>
                </c:pt>
                <c:pt idx="92">
                  <c:v>40032</c:v>
                </c:pt>
                <c:pt idx="93">
                  <c:v>40035</c:v>
                </c:pt>
                <c:pt idx="94">
                  <c:v>40036</c:v>
                </c:pt>
                <c:pt idx="95">
                  <c:v>40037</c:v>
                </c:pt>
                <c:pt idx="96">
                  <c:v>40038</c:v>
                </c:pt>
                <c:pt idx="97">
                  <c:v>40039</c:v>
                </c:pt>
                <c:pt idx="98">
                  <c:v>40042</c:v>
                </c:pt>
                <c:pt idx="99">
                  <c:v>40043</c:v>
                </c:pt>
                <c:pt idx="100">
                  <c:v>40044</c:v>
                </c:pt>
                <c:pt idx="101">
                  <c:v>40045</c:v>
                </c:pt>
                <c:pt idx="102">
                  <c:v>40046</c:v>
                </c:pt>
                <c:pt idx="103">
                  <c:v>40049</c:v>
                </c:pt>
                <c:pt idx="104">
                  <c:v>40050</c:v>
                </c:pt>
                <c:pt idx="105">
                  <c:v>40051</c:v>
                </c:pt>
                <c:pt idx="106">
                  <c:v>40052</c:v>
                </c:pt>
                <c:pt idx="107">
                  <c:v>40053</c:v>
                </c:pt>
                <c:pt idx="108">
                  <c:v>40056</c:v>
                </c:pt>
                <c:pt idx="109">
                  <c:v>40057</c:v>
                </c:pt>
                <c:pt idx="110">
                  <c:v>40058</c:v>
                </c:pt>
                <c:pt idx="111">
                  <c:v>40059</c:v>
                </c:pt>
                <c:pt idx="112">
                  <c:v>40060</c:v>
                </c:pt>
                <c:pt idx="113">
                  <c:v>40063</c:v>
                </c:pt>
                <c:pt idx="114">
                  <c:v>40064</c:v>
                </c:pt>
                <c:pt idx="115">
                  <c:v>40065</c:v>
                </c:pt>
                <c:pt idx="116">
                  <c:v>40066</c:v>
                </c:pt>
                <c:pt idx="117">
                  <c:v>40067</c:v>
                </c:pt>
                <c:pt idx="118">
                  <c:v>40070</c:v>
                </c:pt>
                <c:pt idx="119">
                  <c:v>40071</c:v>
                </c:pt>
                <c:pt idx="120">
                  <c:v>40072</c:v>
                </c:pt>
                <c:pt idx="121">
                  <c:v>40073</c:v>
                </c:pt>
                <c:pt idx="122">
                  <c:v>40074</c:v>
                </c:pt>
                <c:pt idx="123">
                  <c:v>40077</c:v>
                </c:pt>
                <c:pt idx="124">
                  <c:v>40078</c:v>
                </c:pt>
                <c:pt idx="125">
                  <c:v>40079</c:v>
                </c:pt>
                <c:pt idx="126">
                  <c:v>40080</c:v>
                </c:pt>
                <c:pt idx="127">
                  <c:v>40081</c:v>
                </c:pt>
                <c:pt idx="128">
                  <c:v>40084</c:v>
                </c:pt>
                <c:pt idx="129">
                  <c:v>40085</c:v>
                </c:pt>
                <c:pt idx="130">
                  <c:v>40086</c:v>
                </c:pt>
                <c:pt idx="131">
                  <c:v>40087</c:v>
                </c:pt>
                <c:pt idx="132">
                  <c:v>40088</c:v>
                </c:pt>
                <c:pt idx="133">
                  <c:v>40091</c:v>
                </c:pt>
                <c:pt idx="134">
                  <c:v>40092</c:v>
                </c:pt>
                <c:pt idx="135">
                  <c:v>40093</c:v>
                </c:pt>
                <c:pt idx="136">
                  <c:v>40094</c:v>
                </c:pt>
                <c:pt idx="137">
                  <c:v>40095</c:v>
                </c:pt>
                <c:pt idx="138">
                  <c:v>40098</c:v>
                </c:pt>
                <c:pt idx="139">
                  <c:v>40099</c:v>
                </c:pt>
                <c:pt idx="140">
                  <c:v>40100</c:v>
                </c:pt>
                <c:pt idx="141">
                  <c:v>40101</c:v>
                </c:pt>
                <c:pt idx="142">
                  <c:v>40102</c:v>
                </c:pt>
                <c:pt idx="143">
                  <c:v>40105</c:v>
                </c:pt>
                <c:pt idx="144">
                  <c:v>40106</c:v>
                </c:pt>
                <c:pt idx="145">
                  <c:v>40107</c:v>
                </c:pt>
                <c:pt idx="146">
                  <c:v>40108</c:v>
                </c:pt>
                <c:pt idx="147">
                  <c:v>40109</c:v>
                </c:pt>
                <c:pt idx="148">
                  <c:v>40112</c:v>
                </c:pt>
                <c:pt idx="149">
                  <c:v>40113</c:v>
                </c:pt>
                <c:pt idx="150">
                  <c:v>40114</c:v>
                </c:pt>
                <c:pt idx="151">
                  <c:v>40115</c:v>
                </c:pt>
                <c:pt idx="152">
                  <c:v>40116</c:v>
                </c:pt>
                <c:pt idx="153">
                  <c:v>40119</c:v>
                </c:pt>
                <c:pt idx="154">
                  <c:v>40120</c:v>
                </c:pt>
                <c:pt idx="155">
                  <c:v>40121</c:v>
                </c:pt>
                <c:pt idx="156">
                  <c:v>40122</c:v>
                </c:pt>
                <c:pt idx="157">
                  <c:v>40123</c:v>
                </c:pt>
                <c:pt idx="158">
                  <c:v>40126</c:v>
                </c:pt>
                <c:pt idx="159">
                  <c:v>40127</c:v>
                </c:pt>
                <c:pt idx="160">
                  <c:v>40128</c:v>
                </c:pt>
                <c:pt idx="161">
                  <c:v>40129</c:v>
                </c:pt>
                <c:pt idx="162">
                  <c:v>40130</c:v>
                </c:pt>
                <c:pt idx="163">
                  <c:v>40133</c:v>
                </c:pt>
                <c:pt idx="164">
                  <c:v>40134</c:v>
                </c:pt>
                <c:pt idx="165">
                  <c:v>40135</c:v>
                </c:pt>
                <c:pt idx="166">
                  <c:v>40136</c:v>
                </c:pt>
                <c:pt idx="167">
                  <c:v>40137</c:v>
                </c:pt>
                <c:pt idx="168">
                  <c:v>40140</c:v>
                </c:pt>
                <c:pt idx="169">
                  <c:v>40141</c:v>
                </c:pt>
                <c:pt idx="170">
                  <c:v>40142</c:v>
                </c:pt>
                <c:pt idx="171">
                  <c:v>40143</c:v>
                </c:pt>
                <c:pt idx="172">
                  <c:v>40144</c:v>
                </c:pt>
                <c:pt idx="173">
                  <c:v>40147</c:v>
                </c:pt>
                <c:pt idx="174">
                  <c:v>40148</c:v>
                </c:pt>
                <c:pt idx="175">
                  <c:v>40149</c:v>
                </c:pt>
                <c:pt idx="176">
                  <c:v>40150</c:v>
                </c:pt>
                <c:pt idx="177">
                  <c:v>40151</c:v>
                </c:pt>
                <c:pt idx="178">
                  <c:v>40154</c:v>
                </c:pt>
                <c:pt idx="179">
                  <c:v>40155</c:v>
                </c:pt>
                <c:pt idx="180">
                  <c:v>40156</c:v>
                </c:pt>
                <c:pt idx="181">
                  <c:v>40157</c:v>
                </c:pt>
                <c:pt idx="182">
                  <c:v>40158</c:v>
                </c:pt>
                <c:pt idx="183">
                  <c:v>40161</c:v>
                </c:pt>
                <c:pt idx="184">
                  <c:v>40162</c:v>
                </c:pt>
                <c:pt idx="185">
                  <c:v>40163</c:v>
                </c:pt>
                <c:pt idx="186">
                  <c:v>40164</c:v>
                </c:pt>
                <c:pt idx="187">
                  <c:v>40165</c:v>
                </c:pt>
                <c:pt idx="188">
                  <c:v>40168</c:v>
                </c:pt>
                <c:pt idx="189">
                  <c:v>40169</c:v>
                </c:pt>
                <c:pt idx="190">
                  <c:v>40170</c:v>
                </c:pt>
                <c:pt idx="191">
                  <c:v>40171</c:v>
                </c:pt>
                <c:pt idx="192">
                  <c:v>40172</c:v>
                </c:pt>
                <c:pt idx="193">
                  <c:v>40175</c:v>
                </c:pt>
                <c:pt idx="194">
                  <c:v>40176</c:v>
                </c:pt>
                <c:pt idx="195">
                  <c:v>40177</c:v>
                </c:pt>
                <c:pt idx="196">
                  <c:v>40178</c:v>
                </c:pt>
                <c:pt idx="197">
                  <c:v>40179</c:v>
                </c:pt>
                <c:pt idx="198">
                  <c:v>40182</c:v>
                </c:pt>
                <c:pt idx="199">
                  <c:v>40183</c:v>
                </c:pt>
                <c:pt idx="200">
                  <c:v>40184</c:v>
                </c:pt>
                <c:pt idx="201">
                  <c:v>40185</c:v>
                </c:pt>
                <c:pt idx="202">
                  <c:v>40186</c:v>
                </c:pt>
                <c:pt idx="203">
                  <c:v>40189</c:v>
                </c:pt>
                <c:pt idx="204">
                  <c:v>40190</c:v>
                </c:pt>
                <c:pt idx="205">
                  <c:v>40191</c:v>
                </c:pt>
                <c:pt idx="206">
                  <c:v>40192</c:v>
                </c:pt>
                <c:pt idx="207">
                  <c:v>40193</c:v>
                </c:pt>
                <c:pt idx="208">
                  <c:v>40196</c:v>
                </c:pt>
                <c:pt idx="209">
                  <c:v>40197</c:v>
                </c:pt>
                <c:pt idx="210">
                  <c:v>40198</c:v>
                </c:pt>
                <c:pt idx="211">
                  <c:v>40199</c:v>
                </c:pt>
                <c:pt idx="212">
                  <c:v>40200</c:v>
                </c:pt>
                <c:pt idx="213">
                  <c:v>40203</c:v>
                </c:pt>
                <c:pt idx="214">
                  <c:v>40204</c:v>
                </c:pt>
                <c:pt idx="215">
                  <c:v>40205</c:v>
                </c:pt>
                <c:pt idx="216">
                  <c:v>40206</c:v>
                </c:pt>
                <c:pt idx="217">
                  <c:v>40207</c:v>
                </c:pt>
                <c:pt idx="218">
                  <c:v>40210</c:v>
                </c:pt>
                <c:pt idx="219">
                  <c:v>40211</c:v>
                </c:pt>
                <c:pt idx="220">
                  <c:v>40212</c:v>
                </c:pt>
                <c:pt idx="221">
                  <c:v>40213</c:v>
                </c:pt>
                <c:pt idx="222">
                  <c:v>40214</c:v>
                </c:pt>
                <c:pt idx="223">
                  <c:v>40217</c:v>
                </c:pt>
                <c:pt idx="224">
                  <c:v>40218</c:v>
                </c:pt>
                <c:pt idx="225">
                  <c:v>40219</c:v>
                </c:pt>
                <c:pt idx="226">
                  <c:v>40220</c:v>
                </c:pt>
                <c:pt idx="227">
                  <c:v>40221</c:v>
                </c:pt>
                <c:pt idx="228">
                  <c:v>40224</c:v>
                </c:pt>
                <c:pt idx="229">
                  <c:v>40225</c:v>
                </c:pt>
                <c:pt idx="230">
                  <c:v>40226</c:v>
                </c:pt>
                <c:pt idx="231">
                  <c:v>40227</c:v>
                </c:pt>
                <c:pt idx="232">
                  <c:v>40228</c:v>
                </c:pt>
                <c:pt idx="233">
                  <c:v>40231</c:v>
                </c:pt>
                <c:pt idx="234">
                  <c:v>40232</c:v>
                </c:pt>
                <c:pt idx="235">
                  <c:v>40233</c:v>
                </c:pt>
                <c:pt idx="236">
                  <c:v>40234</c:v>
                </c:pt>
                <c:pt idx="237">
                  <c:v>40235</c:v>
                </c:pt>
                <c:pt idx="238">
                  <c:v>40238</c:v>
                </c:pt>
                <c:pt idx="239">
                  <c:v>40239</c:v>
                </c:pt>
                <c:pt idx="240">
                  <c:v>40240</c:v>
                </c:pt>
                <c:pt idx="241">
                  <c:v>40241</c:v>
                </c:pt>
                <c:pt idx="242">
                  <c:v>40242</c:v>
                </c:pt>
                <c:pt idx="243">
                  <c:v>40245</c:v>
                </c:pt>
                <c:pt idx="244">
                  <c:v>40246</c:v>
                </c:pt>
                <c:pt idx="245">
                  <c:v>40247</c:v>
                </c:pt>
                <c:pt idx="246">
                  <c:v>40248</c:v>
                </c:pt>
                <c:pt idx="247">
                  <c:v>40249</c:v>
                </c:pt>
                <c:pt idx="248">
                  <c:v>40252</c:v>
                </c:pt>
                <c:pt idx="249">
                  <c:v>40253</c:v>
                </c:pt>
                <c:pt idx="250">
                  <c:v>40254</c:v>
                </c:pt>
                <c:pt idx="251">
                  <c:v>40255</c:v>
                </c:pt>
                <c:pt idx="252">
                  <c:v>40256</c:v>
                </c:pt>
                <c:pt idx="253">
                  <c:v>40259</c:v>
                </c:pt>
                <c:pt idx="254">
                  <c:v>40260</c:v>
                </c:pt>
                <c:pt idx="255">
                  <c:v>40261</c:v>
                </c:pt>
                <c:pt idx="256">
                  <c:v>40262</c:v>
                </c:pt>
                <c:pt idx="257">
                  <c:v>40263</c:v>
                </c:pt>
                <c:pt idx="258">
                  <c:v>40266</c:v>
                </c:pt>
                <c:pt idx="259">
                  <c:v>40267</c:v>
                </c:pt>
                <c:pt idx="260">
                  <c:v>40268</c:v>
                </c:pt>
                <c:pt idx="261">
                  <c:v>40269</c:v>
                </c:pt>
                <c:pt idx="262">
                  <c:v>40270</c:v>
                </c:pt>
                <c:pt idx="263">
                  <c:v>40273</c:v>
                </c:pt>
                <c:pt idx="264">
                  <c:v>40274</c:v>
                </c:pt>
                <c:pt idx="265">
                  <c:v>40275</c:v>
                </c:pt>
                <c:pt idx="266">
                  <c:v>40276</c:v>
                </c:pt>
                <c:pt idx="267">
                  <c:v>40277</c:v>
                </c:pt>
                <c:pt idx="268">
                  <c:v>40280</c:v>
                </c:pt>
                <c:pt idx="269">
                  <c:v>40281</c:v>
                </c:pt>
                <c:pt idx="270">
                  <c:v>40282</c:v>
                </c:pt>
                <c:pt idx="271">
                  <c:v>40283</c:v>
                </c:pt>
                <c:pt idx="272">
                  <c:v>40284</c:v>
                </c:pt>
                <c:pt idx="273">
                  <c:v>40287</c:v>
                </c:pt>
                <c:pt idx="274">
                  <c:v>40288</c:v>
                </c:pt>
                <c:pt idx="275">
                  <c:v>40289</c:v>
                </c:pt>
                <c:pt idx="276">
                  <c:v>40290</c:v>
                </c:pt>
                <c:pt idx="277">
                  <c:v>40291</c:v>
                </c:pt>
                <c:pt idx="278">
                  <c:v>40294</c:v>
                </c:pt>
                <c:pt idx="279">
                  <c:v>40295</c:v>
                </c:pt>
                <c:pt idx="280">
                  <c:v>40296</c:v>
                </c:pt>
                <c:pt idx="281">
                  <c:v>40297</c:v>
                </c:pt>
                <c:pt idx="282">
                  <c:v>40298</c:v>
                </c:pt>
                <c:pt idx="283">
                  <c:v>40301</c:v>
                </c:pt>
                <c:pt idx="284">
                  <c:v>40302</c:v>
                </c:pt>
                <c:pt idx="285">
                  <c:v>40303</c:v>
                </c:pt>
                <c:pt idx="286">
                  <c:v>40304</c:v>
                </c:pt>
                <c:pt idx="287">
                  <c:v>40305</c:v>
                </c:pt>
                <c:pt idx="288">
                  <c:v>40308</c:v>
                </c:pt>
                <c:pt idx="289">
                  <c:v>40309</c:v>
                </c:pt>
                <c:pt idx="290">
                  <c:v>40310</c:v>
                </c:pt>
                <c:pt idx="291">
                  <c:v>40311</c:v>
                </c:pt>
                <c:pt idx="292">
                  <c:v>40312</c:v>
                </c:pt>
                <c:pt idx="293">
                  <c:v>40315</c:v>
                </c:pt>
                <c:pt idx="294">
                  <c:v>40316</c:v>
                </c:pt>
                <c:pt idx="295">
                  <c:v>40317</c:v>
                </c:pt>
                <c:pt idx="296">
                  <c:v>40318</c:v>
                </c:pt>
                <c:pt idx="297">
                  <c:v>40319</c:v>
                </c:pt>
                <c:pt idx="298">
                  <c:v>40322</c:v>
                </c:pt>
                <c:pt idx="299">
                  <c:v>40323</c:v>
                </c:pt>
                <c:pt idx="300">
                  <c:v>40324</c:v>
                </c:pt>
                <c:pt idx="301">
                  <c:v>40325</c:v>
                </c:pt>
                <c:pt idx="302">
                  <c:v>40326</c:v>
                </c:pt>
                <c:pt idx="303">
                  <c:v>40329</c:v>
                </c:pt>
                <c:pt idx="304">
                  <c:v>40330</c:v>
                </c:pt>
                <c:pt idx="305">
                  <c:v>40331</c:v>
                </c:pt>
                <c:pt idx="306">
                  <c:v>40332</c:v>
                </c:pt>
                <c:pt idx="307">
                  <c:v>40333</c:v>
                </c:pt>
                <c:pt idx="308">
                  <c:v>40336</c:v>
                </c:pt>
                <c:pt idx="309">
                  <c:v>40337</c:v>
                </c:pt>
                <c:pt idx="310">
                  <c:v>40338</c:v>
                </c:pt>
                <c:pt idx="311">
                  <c:v>40339</c:v>
                </c:pt>
                <c:pt idx="312">
                  <c:v>40340</c:v>
                </c:pt>
                <c:pt idx="313">
                  <c:v>40343</c:v>
                </c:pt>
                <c:pt idx="314">
                  <c:v>40344</c:v>
                </c:pt>
                <c:pt idx="315">
                  <c:v>40345</c:v>
                </c:pt>
                <c:pt idx="316">
                  <c:v>40346</c:v>
                </c:pt>
                <c:pt idx="317">
                  <c:v>40347</c:v>
                </c:pt>
                <c:pt idx="318">
                  <c:v>40350</c:v>
                </c:pt>
                <c:pt idx="319">
                  <c:v>40351</c:v>
                </c:pt>
                <c:pt idx="320">
                  <c:v>40352</c:v>
                </c:pt>
                <c:pt idx="321">
                  <c:v>40353</c:v>
                </c:pt>
                <c:pt idx="322">
                  <c:v>40354</c:v>
                </c:pt>
                <c:pt idx="323">
                  <c:v>40357</c:v>
                </c:pt>
                <c:pt idx="324">
                  <c:v>40358</c:v>
                </c:pt>
                <c:pt idx="325">
                  <c:v>40359</c:v>
                </c:pt>
                <c:pt idx="326">
                  <c:v>40360</c:v>
                </c:pt>
                <c:pt idx="327">
                  <c:v>40361</c:v>
                </c:pt>
                <c:pt idx="328">
                  <c:v>40364</c:v>
                </c:pt>
                <c:pt idx="329">
                  <c:v>40365</c:v>
                </c:pt>
                <c:pt idx="330">
                  <c:v>40366</c:v>
                </c:pt>
                <c:pt idx="331">
                  <c:v>40367</c:v>
                </c:pt>
                <c:pt idx="332">
                  <c:v>40368</c:v>
                </c:pt>
                <c:pt idx="333">
                  <c:v>40371</c:v>
                </c:pt>
                <c:pt idx="334">
                  <c:v>40372</c:v>
                </c:pt>
                <c:pt idx="335">
                  <c:v>40373</c:v>
                </c:pt>
                <c:pt idx="336">
                  <c:v>40374</c:v>
                </c:pt>
                <c:pt idx="337">
                  <c:v>40375</c:v>
                </c:pt>
                <c:pt idx="338">
                  <c:v>40378</c:v>
                </c:pt>
                <c:pt idx="339">
                  <c:v>40379</c:v>
                </c:pt>
                <c:pt idx="340">
                  <c:v>40380</c:v>
                </c:pt>
                <c:pt idx="341">
                  <c:v>40381</c:v>
                </c:pt>
                <c:pt idx="342">
                  <c:v>40382</c:v>
                </c:pt>
                <c:pt idx="343">
                  <c:v>40385</c:v>
                </c:pt>
                <c:pt idx="344">
                  <c:v>40386</c:v>
                </c:pt>
                <c:pt idx="345">
                  <c:v>40387</c:v>
                </c:pt>
                <c:pt idx="346">
                  <c:v>40388</c:v>
                </c:pt>
                <c:pt idx="347">
                  <c:v>40389</c:v>
                </c:pt>
                <c:pt idx="348">
                  <c:v>40392</c:v>
                </c:pt>
                <c:pt idx="349">
                  <c:v>40393</c:v>
                </c:pt>
                <c:pt idx="350">
                  <c:v>40394</c:v>
                </c:pt>
                <c:pt idx="351">
                  <c:v>40395</c:v>
                </c:pt>
                <c:pt idx="352">
                  <c:v>40396</c:v>
                </c:pt>
                <c:pt idx="353">
                  <c:v>40399</c:v>
                </c:pt>
                <c:pt idx="354">
                  <c:v>40400</c:v>
                </c:pt>
                <c:pt idx="355">
                  <c:v>40401</c:v>
                </c:pt>
                <c:pt idx="356">
                  <c:v>40402</c:v>
                </c:pt>
                <c:pt idx="357">
                  <c:v>40403</c:v>
                </c:pt>
                <c:pt idx="358">
                  <c:v>40406</c:v>
                </c:pt>
                <c:pt idx="359">
                  <c:v>40407</c:v>
                </c:pt>
                <c:pt idx="360">
                  <c:v>40408</c:v>
                </c:pt>
                <c:pt idx="361">
                  <c:v>40409</c:v>
                </c:pt>
                <c:pt idx="362">
                  <c:v>40410</c:v>
                </c:pt>
                <c:pt idx="363">
                  <c:v>40413</c:v>
                </c:pt>
                <c:pt idx="364">
                  <c:v>40414</c:v>
                </c:pt>
                <c:pt idx="365">
                  <c:v>40415</c:v>
                </c:pt>
                <c:pt idx="366">
                  <c:v>40416</c:v>
                </c:pt>
                <c:pt idx="367">
                  <c:v>40417</c:v>
                </c:pt>
                <c:pt idx="368">
                  <c:v>40420</c:v>
                </c:pt>
                <c:pt idx="369">
                  <c:v>40421</c:v>
                </c:pt>
                <c:pt idx="370">
                  <c:v>40422</c:v>
                </c:pt>
                <c:pt idx="371">
                  <c:v>40423</c:v>
                </c:pt>
                <c:pt idx="372">
                  <c:v>40424</c:v>
                </c:pt>
                <c:pt idx="373">
                  <c:v>40427</c:v>
                </c:pt>
                <c:pt idx="374">
                  <c:v>40428</c:v>
                </c:pt>
                <c:pt idx="375">
                  <c:v>40429</c:v>
                </c:pt>
                <c:pt idx="376">
                  <c:v>40430</c:v>
                </c:pt>
                <c:pt idx="377">
                  <c:v>40431</c:v>
                </c:pt>
                <c:pt idx="378">
                  <c:v>40434</c:v>
                </c:pt>
                <c:pt idx="379">
                  <c:v>40435</c:v>
                </c:pt>
                <c:pt idx="380">
                  <c:v>40436</c:v>
                </c:pt>
                <c:pt idx="381">
                  <c:v>40437</c:v>
                </c:pt>
                <c:pt idx="382">
                  <c:v>40438</c:v>
                </c:pt>
                <c:pt idx="383">
                  <c:v>40441</c:v>
                </c:pt>
                <c:pt idx="384">
                  <c:v>40442</c:v>
                </c:pt>
                <c:pt idx="385">
                  <c:v>40443</c:v>
                </c:pt>
                <c:pt idx="386">
                  <c:v>40444</c:v>
                </c:pt>
                <c:pt idx="387">
                  <c:v>40445</c:v>
                </c:pt>
                <c:pt idx="388">
                  <c:v>40448</c:v>
                </c:pt>
                <c:pt idx="389">
                  <c:v>40449</c:v>
                </c:pt>
                <c:pt idx="390">
                  <c:v>40450</c:v>
                </c:pt>
                <c:pt idx="391">
                  <c:v>40451</c:v>
                </c:pt>
                <c:pt idx="392">
                  <c:v>40452</c:v>
                </c:pt>
                <c:pt idx="393">
                  <c:v>40455</c:v>
                </c:pt>
                <c:pt idx="394">
                  <c:v>40456</c:v>
                </c:pt>
                <c:pt idx="395">
                  <c:v>40457</c:v>
                </c:pt>
                <c:pt idx="396">
                  <c:v>40458</c:v>
                </c:pt>
                <c:pt idx="397">
                  <c:v>40459</c:v>
                </c:pt>
                <c:pt idx="398">
                  <c:v>40462</c:v>
                </c:pt>
                <c:pt idx="399">
                  <c:v>40463</c:v>
                </c:pt>
                <c:pt idx="400">
                  <c:v>40464</c:v>
                </c:pt>
                <c:pt idx="401">
                  <c:v>40465</c:v>
                </c:pt>
                <c:pt idx="402">
                  <c:v>40466</c:v>
                </c:pt>
                <c:pt idx="403">
                  <c:v>40469</c:v>
                </c:pt>
                <c:pt idx="404">
                  <c:v>40470</c:v>
                </c:pt>
                <c:pt idx="405">
                  <c:v>40471</c:v>
                </c:pt>
                <c:pt idx="406">
                  <c:v>40472</c:v>
                </c:pt>
                <c:pt idx="407">
                  <c:v>40473</c:v>
                </c:pt>
                <c:pt idx="408">
                  <c:v>40476</c:v>
                </c:pt>
                <c:pt idx="409">
                  <c:v>40477</c:v>
                </c:pt>
                <c:pt idx="410">
                  <c:v>40478</c:v>
                </c:pt>
                <c:pt idx="411">
                  <c:v>40479</c:v>
                </c:pt>
                <c:pt idx="412">
                  <c:v>40480</c:v>
                </c:pt>
                <c:pt idx="413">
                  <c:v>40483</c:v>
                </c:pt>
                <c:pt idx="414">
                  <c:v>40484</c:v>
                </c:pt>
                <c:pt idx="415">
                  <c:v>40485</c:v>
                </c:pt>
                <c:pt idx="416">
                  <c:v>40486</c:v>
                </c:pt>
                <c:pt idx="417">
                  <c:v>40487</c:v>
                </c:pt>
                <c:pt idx="418">
                  <c:v>40490</c:v>
                </c:pt>
                <c:pt idx="419">
                  <c:v>40491</c:v>
                </c:pt>
                <c:pt idx="420">
                  <c:v>40492</c:v>
                </c:pt>
                <c:pt idx="421">
                  <c:v>40493</c:v>
                </c:pt>
                <c:pt idx="422">
                  <c:v>40494</c:v>
                </c:pt>
                <c:pt idx="423">
                  <c:v>40497</c:v>
                </c:pt>
                <c:pt idx="424">
                  <c:v>40498</c:v>
                </c:pt>
                <c:pt idx="425">
                  <c:v>40499</c:v>
                </c:pt>
                <c:pt idx="426">
                  <c:v>40500</c:v>
                </c:pt>
                <c:pt idx="427">
                  <c:v>40501</c:v>
                </c:pt>
                <c:pt idx="428">
                  <c:v>40504</c:v>
                </c:pt>
                <c:pt idx="429">
                  <c:v>40505</c:v>
                </c:pt>
                <c:pt idx="430">
                  <c:v>40506</c:v>
                </c:pt>
                <c:pt idx="431">
                  <c:v>40507</c:v>
                </c:pt>
                <c:pt idx="432">
                  <c:v>40508</c:v>
                </c:pt>
                <c:pt idx="433">
                  <c:v>40511</c:v>
                </c:pt>
                <c:pt idx="434">
                  <c:v>40512</c:v>
                </c:pt>
                <c:pt idx="435">
                  <c:v>40513</c:v>
                </c:pt>
                <c:pt idx="436">
                  <c:v>40514</c:v>
                </c:pt>
                <c:pt idx="437">
                  <c:v>40515</c:v>
                </c:pt>
                <c:pt idx="438">
                  <c:v>40518</c:v>
                </c:pt>
                <c:pt idx="439">
                  <c:v>40519</c:v>
                </c:pt>
                <c:pt idx="440">
                  <c:v>40520</c:v>
                </c:pt>
                <c:pt idx="441">
                  <c:v>40521</c:v>
                </c:pt>
                <c:pt idx="442">
                  <c:v>40522</c:v>
                </c:pt>
                <c:pt idx="443">
                  <c:v>40525</c:v>
                </c:pt>
                <c:pt idx="444">
                  <c:v>40526</c:v>
                </c:pt>
                <c:pt idx="445">
                  <c:v>40527</c:v>
                </c:pt>
                <c:pt idx="446">
                  <c:v>40528</c:v>
                </c:pt>
                <c:pt idx="447">
                  <c:v>40529</c:v>
                </c:pt>
                <c:pt idx="448">
                  <c:v>40532</c:v>
                </c:pt>
                <c:pt idx="449">
                  <c:v>40533</c:v>
                </c:pt>
                <c:pt idx="450">
                  <c:v>40534</c:v>
                </c:pt>
                <c:pt idx="451">
                  <c:v>40535</c:v>
                </c:pt>
                <c:pt idx="452">
                  <c:v>40536</c:v>
                </c:pt>
                <c:pt idx="453">
                  <c:v>40539</c:v>
                </c:pt>
                <c:pt idx="454">
                  <c:v>40540</c:v>
                </c:pt>
                <c:pt idx="455">
                  <c:v>40541</c:v>
                </c:pt>
                <c:pt idx="456">
                  <c:v>40542</c:v>
                </c:pt>
                <c:pt idx="457">
                  <c:v>40543</c:v>
                </c:pt>
                <c:pt idx="458">
                  <c:v>40546</c:v>
                </c:pt>
                <c:pt idx="459">
                  <c:v>40547</c:v>
                </c:pt>
                <c:pt idx="460">
                  <c:v>40548</c:v>
                </c:pt>
                <c:pt idx="461">
                  <c:v>40549</c:v>
                </c:pt>
                <c:pt idx="462">
                  <c:v>40550</c:v>
                </c:pt>
                <c:pt idx="463">
                  <c:v>40553</c:v>
                </c:pt>
                <c:pt idx="464">
                  <c:v>40554</c:v>
                </c:pt>
                <c:pt idx="465">
                  <c:v>40555</c:v>
                </c:pt>
                <c:pt idx="466">
                  <c:v>40556</c:v>
                </c:pt>
                <c:pt idx="467">
                  <c:v>40557</c:v>
                </c:pt>
                <c:pt idx="468">
                  <c:v>40560</c:v>
                </c:pt>
                <c:pt idx="469">
                  <c:v>40561</c:v>
                </c:pt>
                <c:pt idx="470">
                  <c:v>40562</c:v>
                </c:pt>
                <c:pt idx="471">
                  <c:v>40563</c:v>
                </c:pt>
                <c:pt idx="472">
                  <c:v>40564</c:v>
                </c:pt>
                <c:pt idx="473">
                  <c:v>40567</c:v>
                </c:pt>
                <c:pt idx="474">
                  <c:v>40568</c:v>
                </c:pt>
                <c:pt idx="475">
                  <c:v>40569</c:v>
                </c:pt>
                <c:pt idx="476">
                  <c:v>40570</c:v>
                </c:pt>
                <c:pt idx="477">
                  <c:v>40571</c:v>
                </c:pt>
                <c:pt idx="478">
                  <c:v>40574</c:v>
                </c:pt>
                <c:pt idx="479">
                  <c:v>40575</c:v>
                </c:pt>
                <c:pt idx="480">
                  <c:v>40576</c:v>
                </c:pt>
                <c:pt idx="481">
                  <c:v>40577</c:v>
                </c:pt>
                <c:pt idx="482">
                  <c:v>40578</c:v>
                </c:pt>
                <c:pt idx="483">
                  <c:v>40581</c:v>
                </c:pt>
                <c:pt idx="484">
                  <c:v>40582</c:v>
                </c:pt>
                <c:pt idx="485">
                  <c:v>40583</c:v>
                </c:pt>
                <c:pt idx="486">
                  <c:v>40584</c:v>
                </c:pt>
                <c:pt idx="487">
                  <c:v>40585</c:v>
                </c:pt>
                <c:pt idx="488">
                  <c:v>40588</c:v>
                </c:pt>
                <c:pt idx="489">
                  <c:v>40589</c:v>
                </c:pt>
                <c:pt idx="490">
                  <c:v>40590</c:v>
                </c:pt>
                <c:pt idx="491">
                  <c:v>40591</c:v>
                </c:pt>
                <c:pt idx="492">
                  <c:v>40592</c:v>
                </c:pt>
                <c:pt idx="493">
                  <c:v>40595</c:v>
                </c:pt>
                <c:pt idx="494">
                  <c:v>40596</c:v>
                </c:pt>
                <c:pt idx="495">
                  <c:v>40597</c:v>
                </c:pt>
                <c:pt idx="496">
                  <c:v>40598</c:v>
                </c:pt>
                <c:pt idx="497">
                  <c:v>40599</c:v>
                </c:pt>
                <c:pt idx="498">
                  <c:v>40602</c:v>
                </c:pt>
                <c:pt idx="499">
                  <c:v>40603</c:v>
                </c:pt>
                <c:pt idx="500">
                  <c:v>40604</c:v>
                </c:pt>
                <c:pt idx="501">
                  <c:v>40605</c:v>
                </c:pt>
                <c:pt idx="502">
                  <c:v>40606</c:v>
                </c:pt>
                <c:pt idx="503">
                  <c:v>40609</c:v>
                </c:pt>
                <c:pt idx="504">
                  <c:v>40610</c:v>
                </c:pt>
                <c:pt idx="505">
                  <c:v>40611</c:v>
                </c:pt>
                <c:pt idx="506">
                  <c:v>40612</c:v>
                </c:pt>
                <c:pt idx="507">
                  <c:v>40613</c:v>
                </c:pt>
                <c:pt idx="508">
                  <c:v>40616</c:v>
                </c:pt>
                <c:pt idx="509">
                  <c:v>40617</c:v>
                </c:pt>
                <c:pt idx="510">
                  <c:v>40618</c:v>
                </c:pt>
                <c:pt idx="511">
                  <c:v>40619</c:v>
                </c:pt>
                <c:pt idx="512">
                  <c:v>40620</c:v>
                </c:pt>
                <c:pt idx="513">
                  <c:v>40623</c:v>
                </c:pt>
                <c:pt idx="514">
                  <c:v>40624</c:v>
                </c:pt>
                <c:pt idx="515">
                  <c:v>40625</c:v>
                </c:pt>
                <c:pt idx="516">
                  <c:v>40626</c:v>
                </c:pt>
                <c:pt idx="517">
                  <c:v>40627</c:v>
                </c:pt>
                <c:pt idx="518">
                  <c:v>40630</c:v>
                </c:pt>
                <c:pt idx="519">
                  <c:v>40631</c:v>
                </c:pt>
                <c:pt idx="520">
                  <c:v>40632</c:v>
                </c:pt>
                <c:pt idx="521">
                  <c:v>40633</c:v>
                </c:pt>
                <c:pt idx="522">
                  <c:v>40634</c:v>
                </c:pt>
                <c:pt idx="523">
                  <c:v>40637</c:v>
                </c:pt>
                <c:pt idx="524">
                  <c:v>40638</c:v>
                </c:pt>
                <c:pt idx="525">
                  <c:v>40639</c:v>
                </c:pt>
                <c:pt idx="526">
                  <c:v>40640</c:v>
                </c:pt>
                <c:pt idx="527">
                  <c:v>40641</c:v>
                </c:pt>
                <c:pt idx="528">
                  <c:v>40644</c:v>
                </c:pt>
                <c:pt idx="529">
                  <c:v>40645</c:v>
                </c:pt>
                <c:pt idx="530">
                  <c:v>40646</c:v>
                </c:pt>
                <c:pt idx="531">
                  <c:v>40647</c:v>
                </c:pt>
                <c:pt idx="532">
                  <c:v>40648</c:v>
                </c:pt>
                <c:pt idx="533">
                  <c:v>40651</c:v>
                </c:pt>
                <c:pt idx="534">
                  <c:v>40652</c:v>
                </c:pt>
                <c:pt idx="535">
                  <c:v>40653</c:v>
                </c:pt>
                <c:pt idx="536">
                  <c:v>40654</c:v>
                </c:pt>
                <c:pt idx="537">
                  <c:v>40655</c:v>
                </c:pt>
                <c:pt idx="538">
                  <c:v>40658</c:v>
                </c:pt>
                <c:pt idx="539">
                  <c:v>40659</c:v>
                </c:pt>
                <c:pt idx="540">
                  <c:v>40660</c:v>
                </c:pt>
                <c:pt idx="541">
                  <c:v>40661</c:v>
                </c:pt>
                <c:pt idx="542">
                  <c:v>40662</c:v>
                </c:pt>
                <c:pt idx="543">
                  <c:v>40665</c:v>
                </c:pt>
                <c:pt idx="544">
                  <c:v>40666</c:v>
                </c:pt>
                <c:pt idx="545">
                  <c:v>40667</c:v>
                </c:pt>
                <c:pt idx="546">
                  <c:v>40668</c:v>
                </c:pt>
                <c:pt idx="547">
                  <c:v>40669</c:v>
                </c:pt>
                <c:pt idx="548">
                  <c:v>40672</c:v>
                </c:pt>
                <c:pt idx="549">
                  <c:v>40673</c:v>
                </c:pt>
                <c:pt idx="550">
                  <c:v>40674</c:v>
                </c:pt>
                <c:pt idx="551">
                  <c:v>40675</c:v>
                </c:pt>
                <c:pt idx="552">
                  <c:v>40676</c:v>
                </c:pt>
                <c:pt idx="553">
                  <c:v>40679</c:v>
                </c:pt>
                <c:pt idx="554">
                  <c:v>40680</c:v>
                </c:pt>
                <c:pt idx="555">
                  <c:v>40681</c:v>
                </c:pt>
                <c:pt idx="556">
                  <c:v>40682</c:v>
                </c:pt>
                <c:pt idx="557">
                  <c:v>40683</c:v>
                </c:pt>
                <c:pt idx="558">
                  <c:v>40686</c:v>
                </c:pt>
                <c:pt idx="559">
                  <c:v>40687</c:v>
                </c:pt>
                <c:pt idx="560">
                  <c:v>40688</c:v>
                </c:pt>
                <c:pt idx="561">
                  <c:v>40689</c:v>
                </c:pt>
                <c:pt idx="562">
                  <c:v>40690</c:v>
                </c:pt>
                <c:pt idx="563">
                  <c:v>40693</c:v>
                </c:pt>
                <c:pt idx="564">
                  <c:v>40694</c:v>
                </c:pt>
                <c:pt idx="565">
                  <c:v>40695</c:v>
                </c:pt>
                <c:pt idx="566">
                  <c:v>40696</c:v>
                </c:pt>
                <c:pt idx="567">
                  <c:v>40697</c:v>
                </c:pt>
                <c:pt idx="568">
                  <c:v>40700</c:v>
                </c:pt>
                <c:pt idx="569">
                  <c:v>40701</c:v>
                </c:pt>
                <c:pt idx="570">
                  <c:v>40702</c:v>
                </c:pt>
                <c:pt idx="571">
                  <c:v>40703</c:v>
                </c:pt>
                <c:pt idx="572">
                  <c:v>40704</c:v>
                </c:pt>
                <c:pt idx="573">
                  <c:v>40707</c:v>
                </c:pt>
                <c:pt idx="574">
                  <c:v>40708</c:v>
                </c:pt>
                <c:pt idx="575">
                  <c:v>40709</c:v>
                </c:pt>
                <c:pt idx="576">
                  <c:v>40710</c:v>
                </c:pt>
                <c:pt idx="577">
                  <c:v>40711</c:v>
                </c:pt>
                <c:pt idx="578">
                  <c:v>40714</c:v>
                </c:pt>
                <c:pt idx="579">
                  <c:v>40715</c:v>
                </c:pt>
                <c:pt idx="580">
                  <c:v>40716</c:v>
                </c:pt>
                <c:pt idx="581">
                  <c:v>40717</c:v>
                </c:pt>
                <c:pt idx="582">
                  <c:v>40718</c:v>
                </c:pt>
                <c:pt idx="583">
                  <c:v>40721</c:v>
                </c:pt>
                <c:pt idx="584">
                  <c:v>40722</c:v>
                </c:pt>
                <c:pt idx="585">
                  <c:v>40723</c:v>
                </c:pt>
                <c:pt idx="586">
                  <c:v>40724</c:v>
                </c:pt>
                <c:pt idx="587">
                  <c:v>40725</c:v>
                </c:pt>
                <c:pt idx="588">
                  <c:v>40728</c:v>
                </c:pt>
                <c:pt idx="589">
                  <c:v>40729</c:v>
                </c:pt>
                <c:pt idx="590">
                  <c:v>40730</c:v>
                </c:pt>
                <c:pt idx="591">
                  <c:v>40731</c:v>
                </c:pt>
                <c:pt idx="592">
                  <c:v>40732</c:v>
                </c:pt>
                <c:pt idx="593">
                  <c:v>40735</c:v>
                </c:pt>
                <c:pt idx="594">
                  <c:v>40736</c:v>
                </c:pt>
                <c:pt idx="595">
                  <c:v>40737</c:v>
                </c:pt>
                <c:pt idx="596">
                  <c:v>40738</c:v>
                </c:pt>
                <c:pt idx="597">
                  <c:v>40739</c:v>
                </c:pt>
                <c:pt idx="598">
                  <c:v>40742</c:v>
                </c:pt>
                <c:pt idx="599">
                  <c:v>40743</c:v>
                </c:pt>
                <c:pt idx="600">
                  <c:v>40744</c:v>
                </c:pt>
                <c:pt idx="601">
                  <c:v>40745</c:v>
                </c:pt>
                <c:pt idx="602">
                  <c:v>40746</c:v>
                </c:pt>
                <c:pt idx="603">
                  <c:v>40749</c:v>
                </c:pt>
                <c:pt idx="604">
                  <c:v>40750</c:v>
                </c:pt>
                <c:pt idx="605">
                  <c:v>40751</c:v>
                </c:pt>
                <c:pt idx="606">
                  <c:v>40752</c:v>
                </c:pt>
                <c:pt idx="607">
                  <c:v>40753</c:v>
                </c:pt>
                <c:pt idx="608">
                  <c:v>40756</c:v>
                </c:pt>
                <c:pt idx="609">
                  <c:v>40757</c:v>
                </c:pt>
                <c:pt idx="610">
                  <c:v>40758</c:v>
                </c:pt>
                <c:pt idx="611">
                  <c:v>40759</c:v>
                </c:pt>
                <c:pt idx="612">
                  <c:v>40760</c:v>
                </c:pt>
                <c:pt idx="613">
                  <c:v>40763</c:v>
                </c:pt>
                <c:pt idx="614">
                  <c:v>40764</c:v>
                </c:pt>
                <c:pt idx="615">
                  <c:v>40765</c:v>
                </c:pt>
                <c:pt idx="616">
                  <c:v>40766</c:v>
                </c:pt>
                <c:pt idx="617">
                  <c:v>40767</c:v>
                </c:pt>
                <c:pt idx="618">
                  <c:v>40770</c:v>
                </c:pt>
                <c:pt idx="619">
                  <c:v>40771</c:v>
                </c:pt>
                <c:pt idx="620">
                  <c:v>40772</c:v>
                </c:pt>
                <c:pt idx="621">
                  <c:v>40773</c:v>
                </c:pt>
                <c:pt idx="622">
                  <c:v>40774</c:v>
                </c:pt>
                <c:pt idx="623">
                  <c:v>40777</c:v>
                </c:pt>
                <c:pt idx="624">
                  <c:v>40778</c:v>
                </c:pt>
                <c:pt idx="625">
                  <c:v>40779</c:v>
                </c:pt>
                <c:pt idx="626">
                  <c:v>40780</c:v>
                </c:pt>
                <c:pt idx="627">
                  <c:v>40781</c:v>
                </c:pt>
                <c:pt idx="628">
                  <c:v>40784</c:v>
                </c:pt>
                <c:pt idx="629">
                  <c:v>40785</c:v>
                </c:pt>
                <c:pt idx="630">
                  <c:v>40786</c:v>
                </c:pt>
                <c:pt idx="631">
                  <c:v>40787</c:v>
                </c:pt>
                <c:pt idx="632">
                  <c:v>40788</c:v>
                </c:pt>
                <c:pt idx="633">
                  <c:v>40791</c:v>
                </c:pt>
                <c:pt idx="634">
                  <c:v>40792</c:v>
                </c:pt>
                <c:pt idx="635">
                  <c:v>40793</c:v>
                </c:pt>
                <c:pt idx="636">
                  <c:v>40794</c:v>
                </c:pt>
                <c:pt idx="637">
                  <c:v>40795</c:v>
                </c:pt>
                <c:pt idx="638">
                  <c:v>40798</c:v>
                </c:pt>
                <c:pt idx="639">
                  <c:v>40799</c:v>
                </c:pt>
                <c:pt idx="640">
                  <c:v>40800</c:v>
                </c:pt>
                <c:pt idx="641">
                  <c:v>40801</c:v>
                </c:pt>
                <c:pt idx="642">
                  <c:v>40802</c:v>
                </c:pt>
                <c:pt idx="643">
                  <c:v>40805</c:v>
                </c:pt>
                <c:pt idx="644">
                  <c:v>40806</c:v>
                </c:pt>
                <c:pt idx="645">
                  <c:v>40807</c:v>
                </c:pt>
                <c:pt idx="646">
                  <c:v>40808</c:v>
                </c:pt>
                <c:pt idx="647">
                  <c:v>40809</c:v>
                </c:pt>
                <c:pt idx="648">
                  <c:v>40812</c:v>
                </c:pt>
                <c:pt idx="649">
                  <c:v>40813</c:v>
                </c:pt>
                <c:pt idx="650">
                  <c:v>40814</c:v>
                </c:pt>
                <c:pt idx="651">
                  <c:v>40815</c:v>
                </c:pt>
                <c:pt idx="652">
                  <c:v>40816</c:v>
                </c:pt>
                <c:pt idx="653">
                  <c:v>40819</c:v>
                </c:pt>
                <c:pt idx="654">
                  <c:v>40820</c:v>
                </c:pt>
                <c:pt idx="655">
                  <c:v>40821</c:v>
                </c:pt>
                <c:pt idx="656">
                  <c:v>40822</c:v>
                </c:pt>
                <c:pt idx="657">
                  <c:v>40823</c:v>
                </c:pt>
                <c:pt idx="658">
                  <c:v>40826</c:v>
                </c:pt>
                <c:pt idx="659">
                  <c:v>40827</c:v>
                </c:pt>
                <c:pt idx="660">
                  <c:v>40828</c:v>
                </c:pt>
                <c:pt idx="661">
                  <c:v>40829</c:v>
                </c:pt>
                <c:pt idx="662">
                  <c:v>40830</c:v>
                </c:pt>
                <c:pt idx="663">
                  <c:v>40833</c:v>
                </c:pt>
                <c:pt idx="664">
                  <c:v>40834</c:v>
                </c:pt>
                <c:pt idx="665">
                  <c:v>40835</c:v>
                </c:pt>
                <c:pt idx="666">
                  <c:v>40836</c:v>
                </c:pt>
                <c:pt idx="667">
                  <c:v>40837</c:v>
                </c:pt>
                <c:pt idx="668">
                  <c:v>40840</c:v>
                </c:pt>
                <c:pt idx="669">
                  <c:v>40841</c:v>
                </c:pt>
                <c:pt idx="670">
                  <c:v>40842</c:v>
                </c:pt>
                <c:pt idx="671">
                  <c:v>40843</c:v>
                </c:pt>
                <c:pt idx="672">
                  <c:v>40844</c:v>
                </c:pt>
                <c:pt idx="673">
                  <c:v>40847</c:v>
                </c:pt>
                <c:pt idx="674">
                  <c:v>40848</c:v>
                </c:pt>
                <c:pt idx="675">
                  <c:v>40849</c:v>
                </c:pt>
                <c:pt idx="676">
                  <c:v>40850</c:v>
                </c:pt>
                <c:pt idx="677">
                  <c:v>40851</c:v>
                </c:pt>
                <c:pt idx="678">
                  <c:v>40854</c:v>
                </c:pt>
                <c:pt idx="679">
                  <c:v>40855</c:v>
                </c:pt>
                <c:pt idx="680">
                  <c:v>40856</c:v>
                </c:pt>
                <c:pt idx="681">
                  <c:v>40857</c:v>
                </c:pt>
                <c:pt idx="682">
                  <c:v>40858</c:v>
                </c:pt>
                <c:pt idx="683">
                  <c:v>40861</c:v>
                </c:pt>
                <c:pt idx="684">
                  <c:v>40862</c:v>
                </c:pt>
                <c:pt idx="685">
                  <c:v>40863</c:v>
                </c:pt>
                <c:pt idx="686">
                  <c:v>40864</c:v>
                </c:pt>
                <c:pt idx="687">
                  <c:v>40865</c:v>
                </c:pt>
                <c:pt idx="688">
                  <c:v>40868</c:v>
                </c:pt>
                <c:pt idx="689">
                  <c:v>40869</c:v>
                </c:pt>
                <c:pt idx="690">
                  <c:v>40870</c:v>
                </c:pt>
                <c:pt idx="691">
                  <c:v>40871</c:v>
                </c:pt>
                <c:pt idx="692">
                  <c:v>40872</c:v>
                </c:pt>
                <c:pt idx="693">
                  <c:v>40875</c:v>
                </c:pt>
                <c:pt idx="694">
                  <c:v>40876</c:v>
                </c:pt>
                <c:pt idx="695">
                  <c:v>40877</c:v>
                </c:pt>
                <c:pt idx="696">
                  <c:v>40878</c:v>
                </c:pt>
                <c:pt idx="697">
                  <c:v>40879</c:v>
                </c:pt>
                <c:pt idx="698">
                  <c:v>40882</c:v>
                </c:pt>
                <c:pt idx="699">
                  <c:v>40883</c:v>
                </c:pt>
                <c:pt idx="700">
                  <c:v>40884</c:v>
                </c:pt>
                <c:pt idx="701">
                  <c:v>40885</c:v>
                </c:pt>
                <c:pt idx="702">
                  <c:v>40886</c:v>
                </c:pt>
                <c:pt idx="703">
                  <c:v>40889</c:v>
                </c:pt>
                <c:pt idx="704">
                  <c:v>40890</c:v>
                </c:pt>
                <c:pt idx="705">
                  <c:v>40891</c:v>
                </c:pt>
                <c:pt idx="706">
                  <c:v>40892</c:v>
                </c:pt>
                <c:pt idx="707">
                  <c:v>40893</c:v>
                </c:pt>
                <c:pt idx="708">
                  <c:v>40896</c:v>
                </c:pt>
                <c:pt idx="709">
                  <c:v>40897</c:v>
                </c:pt>
                <c:pt idx="710">
                  <c:v>40898</c:v>
                </c:pt>
                <c:pt idx="711">
                  <c:v>40899</c:v>
                </c:pt>
                <c:pt idx="712">
                  <c:v>40900</c:v>
                </c:pt>
                <c:pt idx="713">
                  <c:v>40903</c:v>
                </c:pt>
                <c:pt idx="714">
                  <c:v>40904</c:v>
                </c:pt>
                <c:pt idx="715">
                  <c:v>40905</c:v>
                </c:pt>
                <c:pt idx="716">
                  <c:v>40906</c:v>
                </c:pt>
                <c:pt idx="717">
                  <c:v>40907</c:v>
                </c:pt>
                <c:pt idx="718">
                  <c:v>40910</c:v>
                </c:pt>
                <c:pt idx="719">
                  <c:v>40911</c:v>
                </c:pt>
                <c:pt idx="720">
                  <c:v>40912</c:v>
                </c:pt>
                <c:pt idx="721">
                  <c:v>40913</c:v>
                </c:pt>
                <c:pt idx="722">
                  <c:v>40914</c:v>
                </c:pt>
                <c:pt idx="723">
                  <c:v>40917</c:v>
                </c:pt>
                <c:pt idx="724">
                  <c:v>40918</c:v>
                </c:pt>
                <c:pt idx="725">
                  <c:v>40919</c:v>
                </c:pt>
                <c:pt idx="726">
                  <c:v>40920</c:v>
                </c:pt>
                <c:pt idx="727">
                  <c:v>40921</c:v>
                </c:pt>
                <c:pt idx="728">
                  <c:v>40924</c:v>
                </c:pt>
                <c:pt idx="729">
                  <c:v>40925</c:v>
                </c:pt>
                <c:pt idx="730">
                  <c:v>40926</c:v>
                </c:pt>
                <c:pt idx="731">
                  <c:v>40927</c:v>
                </c:pt>
                <c:pt idx="732">
                  <c:v>40928</c:v>
                </c:pt>
                <c:pt idx="733">
                  <c:v>40931</c:v>
                </c:pt>
                <c:pt idx="734">
                  <c:v>40932</c:v>
                </c:pt>
                <c:pt idx="735">
                  <c:v>40933</c:v>
                </c:pt>
                <c:pt idx="736">
                  <c:v>40934</c:v>
                </c:pt>
                <c:pt idx="737">
                  <c:v>40935</c:v>
                </c:pt>
                <c:pt idx="738">
                  <c:v>40938</c:v>
                </c:pt>
                <c:pt idx="739">
                  <c:v>40939</c:v>
                </c:pt>
                <c:pt idx="740">
                  <c:v>40940</c:v>
                </c:pt>
                <c:pt idx="741">
                  <c:v>40941</c:v>
                </c:pt>
                <c:pt idx="742">
                  <c:v>40942</c:v>
                </c:pt>
                <c:pt idx="743">
                  <c:v>40945</c:v>
                </c:pt>
                <c:pt idx="744">
                  <c:v>40946</c:v>
                </c:pt>
                <c:pt idx="745">
                  <c:v>40947</c:v>
                </c:pt>
                <c:pt idx="746">
                  <c:v>40948</c:v>
                </c:pt>
                <c:pt idx="747">
                  <c:v>40949</c:v>
                </c:pt>
                <c:pt idx="748">
                  <c:v>40952</c:v>
                </c:pt>
                <c:pt idx="749">
                  <c:v>40953</c:v>
                </c:pt>
                <c:pt idx="750">
                  <c:v>40954</c:v>
                </c:pt>
                <c:pt idx="751">
                  <c:v>40955</c:v>
                </c:pt>
                <c:pt idx="752">
                  <c:v>40956</c:v>
                </c:pt>
                <c:pt idx="753">
                  <c:v>40959</c:v>
                </c:pt>
                <c:pt idx="754">
                  <c:v>40960</c:v>
                </c:pt>
                <c:pt idx="755">
                  <c:v>40961</c:v>
                </c:pt>
                <c:pt idx="756">
                  <c:v>40962</c:v>
                </c:pt>
                <c:pt idx="757">
                  <c:v>40963</c:v>
                </c:pt>
                <c:pt idx="758">
                  <c:v>40966</c:v>
                </c:pt>
                <c:pt idx="759">
                  <c:v>40967</c:v>
                </c:pt>
                <c:pt idx="760">
                  <c:v>40968</c:v>
                </c:pt>
                <c:pt idx="761">
                  <c:v>40969</c:v>
                </c:pt>
                <c:pt idx="762">
                  <c:v>40970</c:v>
                </c:pt>
                <c:pt idx="763">
                  <c:v>40973</c:v>
                </c:pt>
                <c:pt idx="764">
                  <c:v>40974</c:v>
                </c:pt>
                <c:pt idx="765">
                  <c:v>40975</c:v>
                </c:pt>
                <c:pt idx="766">
                  <c:v>40976</c:v>
                </c:pt>
                <c:pt idx="767">
                  <c:v>40977</c:v>
                </c:pt>
                <c:pt idx="768">
                  <c:v>40980</c:v>
                </c:pt>
                <c:pt idx="769">
                  <c:v>40981</c:v>
                </c:pt>
                <c:pt idx="770">
                  <c:v>40982</c:v>
                </c:pt>
                <c:pt idx="771">
                  <c:v>40983</c:v>
                </c:pt>
                <c:pt idx="772">
                  <c:v>40984</c:v>
                </c:pt>
                <c:pt idx="773">
                  <c:v>40987</c:v>
                </c:pt>
                <c:pt idx="774">
                  <c:v>40988</c:v>
                </c:pt>
                <c:pt idx="775">
                  <c:v>40989</c:v>
                </c:pt>
                <c:pt idx="776">
                  <c:v>40990</c:v>
                </c:pt>
                <c:pt idx="777">
                  <c:v>40991</c:v>
                </c:pt>
                <c:pt idx="778">
                  <c:v>40994</c:v>
                </c:pt>
                <c:pt idx="779">
                  <c:v>40995</c:v>
                </c:pt>
                <c:pt idx="780">
                  <c:v>40996</c:v>
                </c:pt>
                <c:pt idx="781">
                  <c:v>40997</c:v>
                </c:pt>
                <c:pt idx="782">
                  <c:v>40998</c:v>
                </c:pt>
                <c:pt idx="783">
                  <c:v>41001</c:v>
                </c:pt>
                <c:pt idx="784">
                  <c:v>41002</c:v>
                </c:pt>
                <c:pt idx="785">
                  <c:v>41003</c:v>
                </c:pt>
                <c:pt idx="786">
                  <c:v>41004</c:v>
                </c:pt>
                <c:pt idx="787">
                  <c:v>41005</c:v>
                </c:pt>
                <c:pt idx="788">
                  <c:v>41008</c:v>
                </c:pt>
                <c:pt idx="789">
                  <c:v>41009</c:v>
                </c:pt>
                <c:pt idx="790">
                  <c:v>41010</c:v>
                </c:pt>
                <c:pt idx="791">
                  <c:v>41011</c:v>
                </c:pt>
                <c:pt idx="792">
                  <c:v>41012</c:v>
                </c:pt>
                <c:pt idx="793">
                  <c:v>41015</c:v>
                </c:pt>
                <c:pt idx="794">
                  <c:v>41016</c:v>
                </c:pt>
                <c:pt idx="795">
                  <c:v>41017</c:v>
                </c:pt>
                <c:pt idx="796">
                  <c:v>41018</c:v>
                </c:pt>
                <c:pt idx="797">
                  <c:v>41019</c:v>
                </c:pt>
                <c:pt idx="798">
                  <c:v>41022</c:v>
                </c:pt>
                <c:pt idx="799">
                  <c:v>41023</c:v>
                </c:pt>
                <c:pt idx="800">
                  <c:v>41024</c:v>
                </c:pt>
                <c:pt idx="801">
                  <c:v>41025</c:v>
                </c:pt>
                <c:pt idx="802">
                  <c:v>41026</c:v>
                </c:pt>
                <c:pt idx="803">
                  <c:v>41029</c:v>
                </c:pt>
                <c:pt idx="804">
                  <c:v>41030</c:v>
                </c:pt>
                <c:pt idx="805">
                  <c:v>41031</c:v>
                </c:pt>
                <c:pt idx="806">
                  <c:v>41032</c:v>
                </c:pt>
                <c:pt idx="807">
                  <c:v>41033</c:v>
                </c:pt>
                <c:pt idx="808">
                  <c:v>41036</c:v>
                </c:pt>
                <c:pt idx="809">
                  <c:v>41037</c:v>
                </c:pt>
                <c:pt idx="810">
                  <c:v>41038</c:v>
                </c:pt>
                <c:pt idx="811">
                  <c:v>41039</c:v>
                </c:pt>
                <c:pt idx="812">
                  <c:v>41040</c:v>
                </c:pt>
                <c:pt idx="813">
                  <c:v>41043</c:v>
                </c:pt>
                <c:pt idx="814">
                  <c:v>41044</c:v>
                </c:pt>
                <c:pt idx="815">
                  <c:v>41045</c:v>
                </c:pt>
                <c:pt idx="816">
                  <c:v>41046</c:v>
                </c:pt>
                <c:pt idx="817">
                  <c:v>41047</c:v>
                </c:pt>
                <c:pt idx="818">
                  <c:v>41050</c:v>
                </c:pt>
                <c:pt idx="819">
                  <c:v>41051</c:v>
                </c:pt>
                <c:pt idx="820">
                  <c:v>41052</c:v>
                </c:pt>
                <c:pt idx="821">
                  <c:v>41053</c:v>
                </c:pt>
                <c:pt idx="822">
                  <c:v>41054</c:v>
                </c:pt>
                <c:pt idx="823">
                  <c:v>41057</c:v>
                </c:pt>
                <c:pt idx="824">
                  <c:v>41058</c:v>
                </c:pt>
                <c:pt idx="825">
                  <c:v>41059</c:v>
                </c:pt>
                <c:pt idx="826">
                  <c:v>41060</c:v>
                </c:pt>
                <c:pt idx="827">
                  <c:v>41061</c:v>
                </c:pt>
                <c:pt idx="828">
                  <c:v>41064</c:v>
                </c:pt>
                <c:pt idx="829">
                  <c:v>41065</c:v>
                </c:pt>
                <c:pt idx="830">
                  <c:v>41066</c:v>
                </c:pt>
                <c:pt idx="831">
                  <c:v>41067</c:v>
                </c:pt>
                <c:pt idx="832">
                  <c:v>41068</c:v>
                </c:pt>
                <c:pt idx="833">
                  <c:v>41071</c:v>
                </c:pt>
                <c:pt idx="834">
                  <c:v>41072</c:v>
                </c:pt>
                <c:pt idx="835">
                  <c:v>41073</c:v>
                </c:pt>
                <c:pt idx="836">
                  <c:v>41074</c:v>
                </c:pt>
                <c:pt idx="837">
                  <c:v>41075</c:v>
                </c:pt>
                <c:pt idx="838">
                  <c:v>41078</c:v>
                </c:pt>
                <c:pt idx="839">
                  <c:v>41079</c:v>
                </c:pt>
                <c:pt idx="840">
                  <c:v>41080</c:v>
                </c:pt>
                <c:pt idx="841">
                  <c:v>41081</c:v>
                </c:pt>
                <c:pt idx="842">
                  <c:v>41082</c:v>
                </c:pt>
                <c:pt idx="843">
                  <c:v>41085</c:v>
                </c:pt>
                <c:pt idx="844">
                  <c:v>41086</c:v>
                </c:pt>
                <c:pt idx="845">
                  <c:v>41087</c:v>
                </c:pt>
                <c:pt idx="846">
                  <c:v>41088</c:v>
                </c:pt>
                <c:pt idx="847">
                  <c:v>41089</c:v>
                </c:pt>
                <c:pt idx="848">
                  <c:v>41092</c:v>
                </c:pt>
                <c:pt idx="849">
                  <c:v>41093</c:v>
                </c:pt>
                <c:pt idx="850">
                  <c:v>41094</c:v>
                </c:pt>
                <c:pt idx="851">
                  <c:v>41095</c:v>
                </c:pt>
                <c:pt idx="852">
                  <c:v>41096</c:v>
                </c:pt>
                <c:pt idx="853">
                  <c:v>41099</c:v>
                </c:pt>
                <c:pt idx="854">
                  <c:v>41100</c:v>
                </c:pt>
                <c:pt idx="855">
                  <c:v>41101</c:v>
                </c:pt>
                <c:pt idx="856">
                  <c:v>41102</c:v>
                </c:pt>
                <c:pt idx="857">
                  <c:v>41103</c:v>
                </c:pt>
                <c:pt idx="858">
                  <c:v>41106</c:v>
                </c:pt>
                <c:pt idx="859">
                  <c:v>41107</c:v>
                </c:pt>
                <c:pt idx="860">
                  <c:v>41108</c:v>
                </c:pt>
                <c:pt idx="861">
                  <c:v>41109</c:v>
                </c:pt>
                <c:pt idx="862">
                  <c:v>41110</c:v>
                </c:pt>
                <c:pt idx="863">
                  <c:v>41113</c:v>
                </c:pt>
                <c:pt idx="864">
                  <c:v>41114</c:v>
                </c:pt>
                <c:pt idx="865">
                  <c:v>41115</c:v>
                </c:pt>
                <c:pt idx="866">
                  <c:v>41116</c:v>
                </c:pt>
                <c:pt idx="867">
                  <c:v>41117</c:v>
                </c:pt>
                <c:pt idx="868">
                  <c:v>41120</c:v>
                </c:pt>
                <c:pt idx="869">
                  <c:v>41121</c:v>
                </c:pt>
                <c:pt idx="870">
                  <c:v>41122</c:v>
                </c:pt>
                <c:pt idx="871">
                  <c:v>41123</c:v>
                </c:pt>
                <c:pt idx="872">
                  <c:v>41124</c:v>
                </c:pt>
                <c:pt idx="873">
                  <c:v>41127</c:v>
                </c:pt>
                <c:pt idx="874">
                  <c:v>41128</c:v>
                </c:pt>
                <c:pt idx="875">
                  <c:v>41129</c:v>
                </c:pt>
                <c:pt idx="876">
                  <c:v>41130</c:v>
                </c:pt>
                <c:pt idx="877">
                  <c:v>41131</c:v>
                </c:pt>
                <c:pt idx="878">
                  <c:v>41134</c:v>
                </c:pt>
                <c:pt idx="879">
                  <c:v>41135</c:v>
                </c:pt>
                <c:pt idx="880">
                  <c:v>41136</c:v>
                </c:pt>
                <c:pt idx="881">
                  <c:v>41137</c:v>
                </c:pt>
                <c:pt idx="882">
                  <c:v>41138</c:v>
                </c:pt>
                <c:pt idx="883">
                  <c:v>41141</c:v>
                </c:pt>
                <c:pt idx="884">
                  <c:v>41142</c:v>
                </c:pt>
                <c:pt idx="885">
                  <c:v>41143</c:v>
                </c:pt>
                <c:pt idx="886">
                  <c:v>41144</c:v>
                </c:pt>
                <c:pt idx="887">
                  <c:v>41145</c:v>
                </c:pt>
                <c:pt idx="888">
                  <c:v>41148</c:v>
                </c:pt>
                <c:pt idx="889">
                  <c:v>41149</c:v>
                </c:pt>
                <c:pt idx="890">
                  <c:v>41150</c:v>
                </c:pt>
                <c:pt idx="891">
                  <c:v>41151</c:v>
                </c:pt>
                <c:pt idx="892">
                  <c:v>41152</c:v>
                </c:pt>
                <c:pt idx="893">
                  <c:v>41155</c:v>
                </c:pt>
                <c:pt idx="894">
                  <c:v>41156</c:v>
                </c:pt>
                <c:pt idx="895">
                  <c:v>41157</c:v>
                </c:pt>
                <c:pt idx="896">
                  <c:v>41158</c:v>
                </c:pt>
                <c:pt idx="897">
                  <c:v>41159</c:v>
                </c:pt>
                <c:pt idx="898">
                  <c:v>41162</c:v>
                </c:pt>
                <c:pt idx="899">
                  <c:v>41163</c:v>
                </c:pt>
                <c:pt idx="900">
                  <c:v>41164</c:v>
                </c:pt>
                <c:pt idx="901">
                  <c:v>41165</c:v>
                </c:pt>
                <c:pt idx="902">
                  <c:v>41166</c:v>
                </c:pt>
                <c:pt idx="903">
                  <c:v>41169</c:v>
                </c:pt>
                <c:pt idx="904">
                  <c:v>41170</c:v>
                </c:pt>
                <c:pt idx="905">
                  <c:v>41171</c:v>
                </c:pt>
                <c:pt idx="906">
                  <c:v>41172</c:v>
                </c:pt>
                <c:pt idx="907">
                  <c:v>41173</c:v>
                </c:pt>
                <c:pt idx="908">
                  <c:v>41176</c:v>
                </c:pt>
                <c:pt idx="909">
                  <c:v>41177</c:v>
                </c:pt>
                <c:pt idx="910">
                  <c:v>41178</c:v>
                </c:pt>
                <c:pt idx="911">
                  <c:v>41179</c:v>
                </c:pt>
                <c:pt idx="912">
                  <c:v>41180</c:v>
                </c:pt>
                <c:pt idx="913">
                  <c:v>41183</c:v>
                </c:pt>
                <c:pt idx="914">
                  <c:v>41184</c:v>
                </c:pt>
                <c:pt idx="915">
                  <c:v>41185</c:v>
                </c:pt>
                <c:pt idx="916">
                  <c:v>41186</c:v>
                </c:pt>
                <c:pt idx="917">
                  <c:v>41187</c:v>
                </c:pt>
                <c:pt idx="918">
                  <c:v>41190</c:v>
                </c:pt>
                <c:pt idx="919">
                  <c:v>41191</c:v>
                </c:pt>
                <c:pt idx="920">
                  <c:v>41192</c:v>
                </c:pt>
                <c:pt idx="921">
                  <c:v>41193</c:v>
                </c:pt>
                <c:pt idx="922">
                  <c:v>41194</c:v>
                </c:pt>
                <c:pt idx="923">
                  <c:v>41197</c:v>
                </c:pt>
                <c:pt idx="924">
                  <c:v>41198</c:v>
                </c:pt>
                <c:pt idx="925">
                  <c:v>41199</c:v>
                </c:pt>
                <c:pt idx="926">
                  <c:v>41200</c:v>
                </c:pt>
                <c:pt idx="927">
                  <c:v>41201</c:v>
                </c:pt>
                <c:pt idx="928">
                  <c:v>41204</c:v>
                </c:pt>
                <c:pt idx="929">
                  <c:v>41205</c:v>
                </c:pt>
                <c:pt idx="930">
                  <c:v>41206</c:v>
                </c:pt>
                <c:pt idx="931">
                  <c:v>41207</c:v>
                </c:pt>
                <c:pt idx="932">
                  <c:v>41208</c:v>
                </c:pt>
                <c:pt idx="933">
                  <c:v>41211</c:v>
                </c:pt>
                <c:pt idx="934">
                  <c:v>41213</c:v>
                </c:pt>
                <c:pt idx="935">
                  <c:v>41214</c:v>
                </c:pt>
                <c:pt idx="936">
                  <c:v>41215</c:v>
                </c:pt>
                <c:pt idx="937">
                  <c:v>41218</c:v>
                </c:pt>
                <c:pt idx="938">
                  <c:v>41219</c:v>
                </c:pt>
                <c:pt idx="939">
                  <c:v>41220</c:v>
                </c:pt>
                <c:pt idx="940">
                  <c:v>41221</c:v>
                </c:pt>
                <c:pt idx="941">
                  <c:v>41222</c:v>
                </c:pt>
                <c:pt idx="942">
                  <c:v>41225</c:v>
                </c:pt>
                <c:pt idx="943">
                  <c:v>41226</c:v>
                </c:pt>
                <c:pt idx="944">
                  <c:v>41227</c:v>
                </c:pt>
                <c:pt idx="945">
                  <c:v>41228</c:v>
                </c:pt>
                <c:pt idx="946">
                  <c:v>41229</c:v>
                </c:pt>
                <c:pt idx="947">
                  <c:v>41232</c:v>
                </c:pt>
                <c:pt idx="948">
                  <c:v>41233</c:v>
                </c:pt>
                <c:pt idx="949">
                  <c:v>41234</c:v>
                </c:pt>
                <c:pt idx="950">
                  <c:v>41235</c:v>
                </c:pt>
                <c:pt idx="951">
                  <c:v>41236</c:v>
                </c:pt>
                <c:pt idx="952">
                  <c:v>41239</c:v>
                </c:pt>
                <c:pt idx="953">
                  <c:v>41240</c:v>
                </c:pt>
                <c:pt idx="954">
                  <c:v>41241</c:v>
                </c:pt>
                <c:pt idx="955">
                  <c:v>41242</c:v>
                </c:pt>
                <c:pt idx="956">
                  <c:v>41243</c:v>
                </c:pt>
                <c:pt idx="957">
                  <c:v>41246</c:v>
                </c:pt>
                <c:pt idx="958">
                  <c:v>41247</c:v>
                </c:pt>
                <c:pt idx="959">
                  <c:v>41248</c:v>
                </c:pt>
                <c:pt idx="960">
                  <c:v>41249</c:v>
                </c:pt>
                <c:pt idx="961">
                  <c:v>41250</c:v>
                </c:pt>
                <c:pt idx="962">
                  <c:v>41253</c:v>
                </c:pt>
                <c:pt idx="963">
                  <c:v>41254</c:v>
                </c:pt>
                <c:pt idx="964">
                  <c:v>41255</c:v>
                </c:pt>
                <c:pt idx="965">
                  <c:v>41256</c:v>
                </c:pt>
                <c:pt idx="966">
                  <c:v>41257</c:v>
                </c:pt>
                <c:pt idx="967">
                  <c:v>41260</c:v>
                </c:pt>
                <c:pt idx="968">
                  <c:v>41261</c:v>
                </c:pt>
                <c:pt idx="969">
                  <c:v>41262</c:v>
                </c:pt>
                <c:pt idx="970">
                  <c:v>41263</c:v>
                </c:pt>
                <c:pt idx="971">
                  <c:v>41264</c:v>
                </c:pt>
                <c:pt idx="972">
                  <c:v>41267</c:v>
                </c:pt>
                <c:pt idx="973">
                  <c:v>41268</c:v>
                </c:pt>
                <c:pt idx="974">
                  <c:v>41269</c:v>
                </c:pt>
                <c:pt idx="975">
                  <c:v>41270</c:v>
                </c:pt>
                <c:pt idx="976">
                  <c:v>41271</c:v>
                </c:pt>
                <c:pt idx="977">
                  <c:v>41274</c:v>
                </c:pt>
                <c:pt idx="978">
                  <c:v>41275</c:v>
                </c:pt>
                <c:pt idx="979">
                  <c:v>41276</c:v>
                </c:pt>
                <c:pt idx="980">
                  <c:v>41277</c:v>
                </c:pt>
                <c:pt idx="981">
                  <c:v>41278</c:v>
                </c:pt>
                <c:pt idx="982">
                  <c:v>41281</c:v>
                </c:pt>
                <c:pt idx="983">
                  <c:v>41282</c:v>
                </c:pt>
                <c:pt idx="984">
                  <c:v>41283</c:v>
                </c:pt>
                <c:pt idx="985">
                  <c:v>41284</c:v>
                </c:pt>
                <c:pt idx="986">
                  <c:v>41285</c:v>
                </c:pt>
                <c:pt idx="987">
                  <c:v>41288</c:v>
                </c:pt>
                <c:pt idx="988">
                  <c:v>41289</c:v>
                </c:pt>
                <c:pt idx="989">
                  <c:v>41290</c:v>
                </c:pt>
                <c:pt idx="990">
                  <c:v>41291</c:v>
                </c:pt>
                <c:pt idx="991">
                  <c:v>41292</c:v>
                </c:pt>
                <c:pt idx="992">
                  <c:v>41295</c:v>
                </c:pt>
                <c:pt idx="993">
                  <c:v>41296</c:v>
                </c:pt>
                <c:pt idx="994">
                  <c:v>41297</c:v>
                </c:pt>
                <c:pt idx="995">
                  <c:v>41298</c:v>
                </c:pt>
                <c:pt idx="996">
                  <c:v>41299</c:v>
                </c:pt>
                <c:pt idx="997">
                  <c:v>41302</c:v>
                </c:pt>
                <c:pt idx="998">
                  <c:v>41303</c:v>
                </c:pt>
                <c:pt idx="999">
                  <c:v>41304</c:v>
                </c:pt>
                <c:pt idx="1000">
                  <c:v>41305</c:v>
                </c:pt>
                <c:pt idx="1001">
                  <c:v>41306</c:v>
                </c:pt>
                <c:pt idx="1002">
                  <c:v>41309</c:v>
                </c:pt>
                <c:pt idx="1003">
                  <c:v>41310</c:v>
                </c:pt>
                <c:pt idx="1004">
                  <c:v>41311</c:v>
                </c:pt>
                <c:pt idx="1005">
                  <c:v>41312</c:v>
                </c:pt>
                <c:pt idx="1006">
                  <c:v>41313</c:v>
                </c:pt>
                <c:pt idx="1007">
                  <c:v>41316</c:v>
                </c:pt>
                <c:pt idx="1008">
                  <c:v>41317</c:v>
                </c:pt>
                <c:pt idx="1009">
                  <c:v>41318</c:v>
                </c:pt>
                <c:pt idx="1010">
                  <c:v>41319</c:v>
                </c:pt>
                <c:pt idx="1011">
                  <c:v>41320</c:v>
                </c:pt>
                <c:pt idx="1012">
                  <c:v>41323</c:v>
                </c:pt>
                <c:pt idx="1013">
                  <c:v>41324</c:v>
                </c:pt>
                <c:pt idx="1014">
                  <c:v>41325</c:v>
                </c:pt>
                <c:pt idx="1015">
                  <c:v>41326</c:v>
                </c:pt>
                <c:pt idx="1016">
                  <c:v>41327</c:v>
                </c:pt>
                <c:pt idx="1017">
                  <c:v>41330</c:v>
                </c:pt>
                <c:pt idx="1018">
                  <c:v>41331</c:v>
                </c:pt>
                <c:pt idx="1019">
                  <c:v>41332</c:v>
                </c:pt>
                <c:pt idx="1020">
                  <c:v>41333</c:v>
                </c:pt>
                <c:pt idx="1021">
                  <c:v>41334</c:v>
                </c:pt>
                <c:pt idx="1022">
                  <c:v>41337</c:v>
                </c:pt>
                <c:pt idx="1023">
                  <c:v>41338</c:v>
                </c:pt>
                <c:pt idx="1024">
                  <c:v>41339</c:v>
                </c:pt>
                <c:pt idx="1025">
                  <c:v>41340</c:v>
                </c:pt>
                <c:pt idx="1026">
                  <c:v>41341</c:v>
                </c:pt>
                <c:pt idx="1027">
                  <c:v>41344</c:v>
                </c:pt>
                <c:pt idx="1028">
                  <c:v>41345</c:v>
                </c:pt>
                <c:pt idx="1029">
                  <c:v>41346</c:v>
                </c:pt>
                <c:pt idx="1030">
                  <c:v>41347</c:v>
                </c:pt>
                <c:pt idx="1031">
                  <c:v>41348</c:v>
                </c:pt>
                <c:pt idx="1032">
                  <c:v>41351</c:v>
                </c:pt>
                <c:pt idx="1033">
                  <c:v>41352</c:v>
                </c:pt>
                <c:pt idx="1034">
                  <c:v>41353</c:v>
                </c:pt>
                <c:pt idx="1035">
                  <c:v>41354</c:v>
                </c:pt>
                <c:pt idx="1036">
                  <c:v>41355</c:v>
                </c:pt>
                <c:pt idx="1037">
                  <c:v>41358</c:v>
                </c:pt>
                <c:pt idx="1038">
                  <c:v>41359</c:v>
                </c:pt>
                <c:pt idx="1039">
                  <c:v>41360</c:v>
                </c:pt>
                <c:pt idx="1040">
                  <c:v>41361</c:v>
                </c:pt>
                <c:pt idx="1041">
                  <c:v>41362</c:v>
                </c:pt>
                <c:pt idx="1042">
                  <c:v>41365</c:v>
                </c:pt>
                <c:pt idx="1043">
                  <c:v>41366</c:v>
                </c:pt>
                <c:pt idx="1044">
                  <c:v>41367</c:v>
                </c:pt>
                <c:pt idx="1045">
                  <c:v>41368</c:v>
                </c:pt>
                <c:pt idx="1046">
                  <c:v>41369</c:v>
                </c:pt>
                <c:pt idx="1047">
                  <c:v>41372</c:v>
                </c:pt>
                <c:pt idx="1048">
                  <c:v>41373</c:v>
                </c:pt>
                <c:pt idx="1049">
                  <c:v>41374</c:v>
                </c:pt>
                <c:pt idx="1050">
                  <c:v>41375</c:v>
                </c:pt>
                <c:pt idx="1051">
                  <c:v>41376</c:v>
                </c:pt>
                <c:pt idx="1052">
                  <c:v>41379</c:v>
                </c:pt>
                <c:pt idx="1053">
                  <c:v>41380</c:v>
                </c:pt>
                <c:pt idx="1054">
                  <c:v>41381</c:v>
                </c:pt>
                <c:pt idx="1055">
                  <c:v>41382</c:v>
                </c:pt>
                <c:pt idx="1056">
                  <c:v>41383</c:v>
                </c:pt>
                <c:pt idx="1057">
                  <c:v>41386</c:v>
                </c:pt>
                <c:pt idx="1058">
                  <c:v>41387</c:v>
                </c:pt>
                <c:pt idx="1059">
                  <c:v>41388</c:v>
                </c:pt>
                <c:pt idx="1060">
                  <c:v>41389</c:v>
                </c:pt>
                <c:pt idx="1061">
                  <c:v>41390</c:v>
                </c:pt>
                <c:pt idx="1062">
                  <c:v>41393</c:v>
                </c:pt>
                <c:pt idx="1063">
                  <c:v>41394</c:v>
                </c:pt>
                <c:pt idx="1064">
                  <c:v>41395</c:v>
                </c:pt>
                <c:pt idx="1065">
                  <c:v>41396</c:v>
                </c:pt>
                <c:pt idx="1066">
                  <c:v>41397</c:v>
                </c:pt>
                <c:pt idx="1067">
                  <c:v>41400</c:v>
                </c:pt>
                <c:pt idx="1068">
                  <c:v>41401</c:v>
                </c:pt>
                <c:pt idx="1069">
                  <c:v>41402</c:v>
                </c:pt>
                <c:pt idx="1070">
                  <c:v>41403</c:v>
                </c:pt>
                <c:pt idx="1071">
                  <c:v>41404</c:v>
                </c:pt>
                <c:pt idx="1072">
                  <c:v>41407</c:v>
                </c:pt>
                <c:pt idx="1073">
                  <c:v>41408</c:v>
                </c:pt>
                <c:pt idx="1074">
                  <c:v>41409</c:v>
                </c:pt>
                <c:pt idx="1075">
                  <c:v>41410</c:v>
                </c:pt>
                <c:pt idx="1076">
                  <c:v>41411</c:v>
                </c:pt>
                <c:pt idx="1077">
                  <c:v>41414</c:v>
                </c:pt>
                <c:pt idx="1078">
                  <c:v>41415</c:v>
                </c:pt>
                <c:pt idx="1079">
                  <c:v>41416</c:v>
                </c:pt>
                <c:pt idx="1080">
                  <c:v>41417</c:v>
                </c:pt>
                <c:pt idx="1081">
                  <c:v>41418</c:v>
                </c:pt>
                <c:pt idx="1082">
                  <c:v>41421</c:v>
                </c:pt>
                <c:pt idx="1083">
                  <c:v>41422</c:v>
                </c:pt>
                <c:pt idx="1084">
                  <c:v>41423</c:v>
                </c:pt>
                <c:pt idx="1085">
                  <c:v>41424</c:v>
                </c:pt>
                <c:pt idx="1086">
                  <c:v>41425</c:v>
                </c:pt>
                <c:pt idx="1087">
                  <c:v>41428</c:v>
                </c:pt>
                <c:pt idx="1088">
                  <c:v>41429</c:v>
                </c:pt>
                <c:pt idx="1089">
                  <c:v>41430</c:v>
                </c:pt>
                <c:pt idx="1090">
                  <c:v>41431</c:v>
                </c:pt>
                <c:pt idx="1091">
                  <c:v>41432</c:v>
                </c:pt>
                <c:pt idx="1092">
                  <c:v>41435</c:v>
                </c:pt>
                <c:pt idx="1093">
                  <c:v>41436</c:v>
                </c:pt>
                <c:pt idx="1094">
                  <c:v>41437</c:v>
                </c:pt>
                <c:pt idx="1095">
                  <c:v>41438</c:v>
                </c:pt>
                <c:pt idx="1096">
                  <c:v>41439</c:v>
                </c:pt>
                <c:pt idx="1097">
                  <c:v>41442</c:v>
                </c:pt>
                <c:pt idx="1098">
                  <c:v>41443</c:v>
                </c:pt>
                <c:pt idx="1099">
                  <c:v>41444</c:v>
                </c:pt>
                <c:pt idx="1100">
                  <c:v>41445</c:v>
                </c:pt>
                <c:pt idx="1101">
                  <c:v>41446</c:v>
                </c:pt>
                <c:pt idx="1102">
                  <c:v>41449</c:v>
                </c:pt>
                <c:pt idx="1103">
                  <c:v>41450</c:v>
                </c:pt>
                <c:pt idx="1104">
                  <c:v>41451</c:v>
                </c:pt>
                <c:pt idx="1105">
                  <c:v>41452</c:v>
                </c:pt>
                <c:pt idx="1106">
                  <c:v>41453</c:v>
                </c:pt>
                <c:pt idx="1107">
                  <c:v>41456</c:v>
                </c:pt>
                <c:pt idx="1108">
                  <c:v>41457</c:v>
                </c:pt>
                <c:pt idx="1109">
                  <c:v>41458</c:v>
                </c:pt>
                <c:pt idx="1110">
                  <c:v>41459</c:v>
                </c:pt>
                <c:pt idx="1111">
                  <c:v>41460</c:v>
                </c:pt>
                <c:pt idx="1112">
                  <c:v>41463</c:v>
                </c:pt>
                <c:pt idx="1113">
                  <c:v>41464</c:v>
                </c:pt>
                <c:pt idx="1114">
                  <c:v>41465</c:v>
                </c:pt>
                <c:pt idx="1115">
                  <c:v>41466</c:v>
                </c:pt>
                <c:pt idx="1116">
                  <c:v>41467</c:v>
                </c:pt>
                <c:pt idx="1117">
                  <c:v>41470</c:v>
                </c:pt>
                <c:pt idx="1118">
                  <c:v>41471</c:v>
                </c:pt>
                <c:pt idx="1119">
                  <c:v>41472</c:v>
                </c:pt>
                <c:pt idx="1120">
                  <c:v>41473</c:v>
                </c:pt>
                <c:pt idx="1121">
                  <c:v>41474</c:v>
                </c:pt>
                <c:pt idx="1122">
                  <c:v>41477</c:v>
                </c:pt>
                <c:pt idx="1123">
                  <c:v>41478</c:v>
                </c:pt>
                <c:pt idx="1124">
                  <c:v>41479</c:v>
                </c:pt>
                <c:pt idx="1125">
                  <c:v>41480</c:v>
                </c:pt>
                <c:pt idx="1126">
                  <c:v>41481</c:v>
                </c:pt>
                <c:pt idx="1127">
                  <c:v>41484</c:v>
                </c:pt>
                <c:pt idx="1128">
                  <c:v>41485</c:v>
                </c:pt>
                <c:pt idx="1129">
                  <c:v>41486</c:v>
                </c:pt>
                <c:pt idx="1130">
                  <c:v>41487</c:v>
                </c:pt>
                <c:pt idx="1131">
                  <c:v>41488</c:v>
                </c:pt>
                <c:pt idx="1132">
                  <c:v>41491</c:v>
                </c:pt>
                <c:pt idx="1133">
                  <c:v>41492</c:v>
                </c:pt>
                <c:pt idx="1134">
                  <c:v>41493</c:v>
                </c:pt>
                <c:pt idx="1135">
                  <c:v>41494</c:v>
                </c:pt>
                <c:pt idx="1136">
                  <c:v>41495</c:v>
                </c:pt>
                <c:pt idx="1137">
                  <c:v>41498</c:v>
                </c:pt>
                <c:pt idx="1138">
                  <c:v>41499</c:v>
                </c:pt>
                <c:pt idx="1139">
                  <c:v>41500</c:v>
                </c:pt>
                <c:pt idx="1140">
                  <c:v>41501</c:v>
                </c:pt>
                <c:pt idx="1141">
                  <c:v>41502</c:v>
                </c:pt>
                <c:pt idx="1142">
                  <c:v>41505</c:v>
                </c:pt>
                <c:pt idx="1143">
                  <c:v>41506</c:v>
                </c:pt>
                <c:pt idx="1144">
                  <c:v>41507</c:v>
                </c:pt>
                <c:pt idx="1145">
                  <c:v>41508</c:v>
                </c:pt>
                <c:pt idx="1146">
                  <c:v>41509</c:v>
                </c:pt>
                <c:pt idx="1147">
                  <c:v>41512</c:v>
                </c:pt>
                <c:pt idx="1148">
                  <c:v>41513</c:v>
                </c:pt>
                <c:pt idx="1149">
                  <c:v>41514</c:v>
                </c:pt>
                <c:pt idx="1150">
                  <c:v>41515</c:v>
                </c:pt>
                <c:pt idx="1151">
                  <c:v>41516</c:v>
                </c:pt>
                <c:pt idx="1152">
                  <c:v>41519</c:v>
                </c:pt>
                <c:pt idx="1153">
                  <c:v>41520</c:v>
                </c:pt>
                <c:pt idx="1154">
                  <c:v>41521</c:v>
                </c:pt>
                <c:pt idx="1155">
                  <c:v>41522</c:v>
                </c:pt>
                <c:pt idx="1156">
                  <c:v>41523</c:v>
                </c:pt>
                <c:pt idx="1157">
                  <c:v>41526</c:v>
                </c:pt>
                <c:pt idx="1158">
                  <c:v>41527</c:v>
                </c:pt>
                <c:pt idx="1159">
                  <c:v>41528</c:v>
                </c:pt>
                <c:pt idx="1160">
                  <c:v>41529</c:v>
                </c:pt>
                <c:pt idx="1161">
                  <c:v>41530</c:v>
                </c:pt>
                <c:pt idx="1162">
                  <c:v>41533</c:v>
                </c:pt>
                <c:pt idx="1163">
                  <c:v>41534</c:v>
                </c:pt>
                <c:pt idx="1164">
                  <c:v>41535</c:v>
                </c:pt>
                <c:pt idx="1165">
                  <c:v>41536</c:v>
                </c:pt>
                <c:pt idx="1166">
                  <c:v>41537</c:v>
                </c:pt>
                <c:pt idx="1167">
                  <c:v>41540</c:v>
                </c:pt>
                <c:pt idx="1168">
                  <c:v>41541</c:v>
                </c:pt>
                <c:pt idx="1169">
                  <c:v>41542</c:v>
                </c:pt>
                <c:pt idx="1170">
                  <c:v>41543</c:v>
                </c:pt>
                <c:pt idx="1171">
                  <c:v>41544</c:v>
                </c:pt>
                <c:pt idx="1172">
                  <c:v>41547</c:v>
                </c:pt>
                <c:pt idx="1173">
                  <c:v>41548</c:v>
                </c:pt>
                <c:pt idx="1174">
                  <c:v>41549</c:v>
                </c:pt>
                <c:pt idx="1175">
                  <c:v>41550</c:v>
                </c:pt>
                <c:pt idx="1176">
                  <c:v>41551</c:v>
                </c:pt>
                <c:pt idx="1177">
                  <c:v>41554</c:v>
                </c:pt>
                <c:pt idx="1178">
                  <c:v>41555</c:v>
                </c:pt>
                <c:pt idx="1179">
                  <c:v>41556</c:v>
                </c:pt>
                <c:pt idx="1180">
                  <c:v>41557</c:v>
                </c:pt>
                <c:pt idx="1181">
                  <c:v>41558</c:v>
                </c:pt>
                <c:pt idx="1182">
                  <c:v>41561</c:v>
                </c:pt>
                <c:pt idx="1183">
                  <c:v>41562</c:v>
                </c:pt>
                <c:pt idx="1184">
                  <c:v>41563</c:v>
                </c:pt>
                <c:pt idx="1185">
                  <c:v>41564</c:v>
                </c:pt>
                <c:pt idx="1186">
                  <c:v>41565</c:v>
                </c:pt>
                <c:pt idx="1187">
                  <c:v>41568</c:v>
                </c:pt>
                <c:pt idx="1188">
                  <c:v>41569</c:v>
                </c:pt>
                <c:pt idx="1189">
                  <c:v>41570</c:v>
                </c:pt>
                <c:pt idx="1190">
                  <c:v>41571</c:v>
                </c:pt>
                <c:pt idx="1191">
                  <c:v>41572</c:v>
                </c:pt>
                <c:pt idx="1192">
                  <c:v>41575</c:v>
                </c:pt>
                <c:pt idx="1193">
                  <c:v>41576</c:v>
                </c:pt>
                <c:pt idx="1194">
                  <c:v>41577</c:v>
                </c:pt>
                <c:pt idx="1195">
                  <c:v>41578</c:v>
                </c:pt>
                <c:pt idx="1196">
                  <c:v>41579</c:v>
                </c:pt>
                <c:pt idx="1197">
                  <c:v>41582</c:v>
                </c:pt>
                <c:pt idx="1198">
                  <c:v>41583</c:v>
                </c:pt>
                <c:pt idx="1199">
                  <c:v>41584</c:v>
                </c:pt>
                <c:pt idx="1200">
                  <c:v>41585</c:v>
                </c:pt>
                <c:pt idx="1201">
                  <c:v>41586</c:v>
                </c:pt>
                <c:pt idx="1202">
                  <c:v>41589</c:v>
                </c:pt>
                <c:pt idx="1203">
                  <c:v>41590</c:v>
                </c:pt>
                <c:pt idx="1204">
                  <c:v>41591</c:v>
                </c:pt>
                <c:pt idx="1205">
                  <c:v>41592</c:v>
                </c:pt>
                <c:pt idx="1206">
                  <c:v>41593</c:v>
                </c:pt>
              </c:numCache>
            </c:numRef>
          </c:cat>
          <c:val>
            <c:numRef>
              <c:f>Cleaned!$H$2414:$H$3620</c:f>
              <c:numCache>
                <c:formatCode>0.000</c:formatCode>
                <c:ptCount val="1207"/>
                <c:pt idx="0">
                  <c:v>0.16</c:v>
                </c:pt>
                <c:pt idx="1">
                  <c:v>0.16</c:v>
                </c:pt>
                <c:pt idx="2">
                  <c:v>0.13</c:v>
                </c:pt>
                <c:pt idx="3">
                  <c:v>0.14000000000000001</c:v>
                </c:pt>
                <c:pt idx="4">
                  <c:v>0.14000000000000001</c:v>
                </c:pt>
                <c:pt idx="5">
                  <c:v>0.14000000000000001</c:v>
                </c:pt>
                <c:pt idx="6">
                  <c:v>0.14000000000000001</c:v>
                </c:pt>
                <c:pt idx="7">
                  <c:v>0.15</c:v>
                </c:pt>
                <c:pt idx="8">
                  <c:v>0.13</c:v>
                </c:pt>
                <c:pt idx="9">
                  <c:v>0.16</c:v>
                </c:pt>
                <c:pt idx="10">
                  <c:v>0.16</c:v>
                </c:pt>
                <c:pt idx="11">
                  <c:v>0.15</c:v>
                </c:pt>
                <c:pt idx="12">
                  <c:v>0.13</c:v>
                </c:pt>
                <c:pt idx="13">
                  <c:v>0.14000000000000001</c:v>
                </c:pt>
                <c:pt idx="14">
                  <c:v>0.15</c:v>
                </c:pt>
                <c:pt idx="15">
                  <c:v>0.15</c:v>
                </c:pt>
                <c:pt idx="16">
                  <c:v>0.17</c:v>
                </c:pt>
                <c:pt idx="17">
                  <c:v>0.16</c:v>
                </c:pt>
                <c:pt idx="18">
                  <c:v>0.17</c:v>
                </c:pt>
                <c:pt idx="19">
                  <c:v>0.16</c:v>
                </c:pt>
                <c:pt idx="20">
                  <c:v>0.18</c:v>
                </c:pt>
                <c:pt idx="21">
                  <c:v>0.2</c:v>
                </c:pt>
                <c:pt idx="22">
                  <c:v>0.22</c:v>
                </c:pt>
                <c:pt idx="23">
                  <c:v>0.22</c:v>
                </c:pt>
                <c:pt idx="24">
                  <c:v>0.2</c:v>
                </c:pt>
                <c:pt idx="25">
                  <c:v>0.18</c:v>
                </c:pt>
                <c:pt idx="26">
                  <c:v>0.18</c:v>
                </c:pt>
                <c:pt idx="27">
                  <c:v>0.17</c:v>
                </c:pt>
                <c:pt idx="28">
                  <c:v>0.17</c:v>
                </c:pt>
                <c:pt idx="29">
                  <c:v>0.16</c:v>
                </c:pt>
                <c:pt idx="30">
                  <c:v>0.16</c:v>
                </c:pt>
                <c:pt idx="31">
                  <c:v>0.16</c:v>
                </c:pt>
                <c:pt idx="32">
                  <c:v>0.17</c:v>
                </c:pt>
                <c:pt idx="33">
                  <c:v>0.16</c:v>
                </c:pt>
                <c:pt idx="34">
                  <c:v>0.15</c:v>
                </c:pt>
                <c:pt idx="35">
                  <c:v>0.14000000000000001</c:v>
                </c:pt>
                <c:pt idx="36">
                  <c:v>0.17</c:v>
                </c:pt>
                <c:pt idx="37">
                  <c:v>0.17</c:v>
                </c:pt>
                <c:pt idx="38">
                  <c:v>0.17</c:v>
                </c:pt>
                <c:pt idx="39">
                  <c:v>0.18</c:v>
                </c:pt>
                <c:pt idx="40">
                  <c:v>0.17</c:v>
                </c:pt>
                <c:pt idx="41">
                  <c:v>0.17</c:v>
                </c:pt>
                <c:pt idx="42">
                  <c:v>0.19</c:v>
                </c:pt>
                <c:pt idx="43">
                  <c:v>0.21</c:v>
                </c:pt>
                <c:pt idx="44">
                  <c:v>0.2</c:v>
                </c:pt>
                <c:pt idx="45">
                  <c:v>0.21</c:v>
                </c:pt>
                <c:pt idx="46">
                  <c:v>0.2</c:v>
                </c:pt>
                <c:pt idx="47">
                  <c:v>0.21</c:v>
                </c:pt>
                <c:pt idx="48">
                  <c:v>0.21</c:v>
                </c:pt>
                <c:pt idx="49">
                  <c:v>0.18</c:v>
                </c:pt>
                <c:pt idx="50">
                  <c:v>0.18</c:v>
                </c:pt>
                <c:pt idx="51">
                  <c:v>0.17</c:v>
                </c:pt>
                <c:pt idx="52">
                  <c:v>0.17</c:v>
                </c:pt>
                <c:pt idx="53">
                  <c:v>0.22</c:v>
                </c:pt>
                <c:pt idx="54">
                  <c:v>0.22</c:v>
                </c:pt>
                <c:pt idx="55">
                  <c:v>0.24</c:v>
                </c:pt>
                <c:pt idx="56">
                  <c:v>0.25</c:v>
                </c:pt>
                <c:pt idx="57">
                  <c:v>0.25</c:v>
                </c:pt>
                <c:pt idx="58">
                  <c:v>0.24</c:v>
                </c:pt>
                <c:pt idx="59">
                  <c:v>0.24</c:v>
                </c:pt>
                <c:pt idx="60">
                  <c:v>0.21</c:v>
                </c:pt>
                <c:pt idx="61">
                  <c:v>0.19</c:v>
                </c:pt>
                <c:pt idx="62">
                  <c:v>0.18</c:v>
                </c:pt>
                <c:pt idx="63">
                  <c:v>0.17</c:v>
                </c:pt>
                <c:pt idx="64">
                  <c:v>0.22</c:v>
                </c:pt>
                <c:pt idx="65">
                  <c:v>0.2</c:v>
                </c:pt>
                <c:pt idx="66">
                  <c:v>0.17</c:v>
                </c:pt>
                <c:pt idx="67">
                  <c:v>0.16</c:v>
                </c:pt>
                <c:pt idx="68">
                  <c:v>0.18</c:v>
                </c:pt>
                <c:pt idx="69">
                  <c:v>0.18</c:v>
                </c:pt>
                <c:pt idx="70">
                  <c:v>0.16</c:v>
                </c:pt>
                <c:pt idx="71">
                  <c:v>0.15</c:v>
                </c:pt>
                <c:pt idx="72">
                  <c:v>0.15</c:v>
                </c:pt>
                <c:pt idx="73">
                  <c:v>0.13</c:v>
                </c:pt>
                <c:pt idx="74">
                  <c:v>0.13</c:v>
                </c:pt>
                <c:pt idx="75">
                  <c:v>0.14000000000000001</c:v>
                </c:pt>
                <c:pt idx="76">
                  <c:v>0.15</c:v>
                </c:pt>
                <c:pt idx="77">
                  <c:v>0.15</c:v>
                </c:pt>
                <c:pt idx="78">
                  <c:v>0.15</c:v>
                </c:pt>
                <c:pt idx="79">
                  <c:v>0.14000000000000001</c:v>
                </c:pt>
                <c:pt idx="80">
                  <c:v>0.14000000000000001</c:v>
                </c:pt>
                <c:pt idx="81">
                  <c:v>0.15</c:v>
                </c:pt>
                <c:pt idx="82">
                  <c:v>0.15</c:v>
                </c:pt>
                <c:pt idx="83">
                  <c:v>0.16</c:v>
                </c:pt>
                <c:pt idx="84">
                  <c:v>0.15</c:v>
                </c:pt>
                <c:pt idx="85">
                  <c:v>0.17</c:v>
                </c:pt>
                <c:pt idx="86">
                  <c:v>0.17</c:v>
                </c:pt>
                <c:pt idx="87">
                  <c:v>0.18</c:v>
                </c:pt>
                <c:pt idx="88">
                  <c:v>0.18</c:v>
                </c:pt>
                <c:pt idx="89">
                  <c:v>0.17</c:v>
                </c:pt>
                <c:pt idx="90">
                  <c:v>0.17</c:v>
                </c:pt>
                <c:pt idx="91">
                  <c:v>0.17</c:v>
                </c:pt>
                <c:pt idx="92">
                  <c:v>0.17</c:v>
                </c:pt>
                <c:pt idx="93">
                  <c:v>0.17</c:v>
                </c:pt>
                <c:pt idx="94">
                  <c:v>0.16</c:v>
                </c:pt>
                <c:pt idx="95">
                  <c:v>0.15</c:v>
                </c:pt>
                <c:pt idx="96">
                  <c:v>0.15</c:v>
                </c:pt>
                <c:pt idx="97">
                  <c:v>0.15</c:v>
                </c:pt>
                <c:pt idx="98">
                  <c:v>0.17</c:v>
                </c:pt>
                <c:pt idx="99">
                  <c:v>0.17</c:v>
                </c:pt>
                <c:pt idx="100">
                  <c:v>0.17</c:v>
                </c:pt>
                <c:pt idx="101">
                  <c:v>0.17</c:v>
                </c:pt>
                <c:pt idx="102">
                  <c:v>0.16</c:v>
                </c:pt>
                <c:pt idx="103">
                  <c:v>0.16</c:v>
                </c:pt>
                <c:pt idx="104">
                  <c:v>0.15</c:v>
                </c:pt>
                <c:pt idx="105">
                  <c:v>0.15</c:v>
                </c:pt>
                <c:pt idx="106">
                  <c:v>0.14000000000000001</c:v>
                </c:pt>
                <c:pt idx="107">
                  <c:v>0.14000000000000001</c:v>
                </c:pt>
                <c:pt idx="108">
                  <c:v>0.15</c:v>
                </c:pt>
                <c:pt idx="109">
                  <c:v>0.15</c:v>
                </c:pt>
                <c:pt idx="110">
                  <c:v>0.16</c:v>
                </c:pt>
                <c:pt idx="111">
                  <c:v>0.15</c:v>
                </c:pt>
                <c:pt idx="112">
                  <c:v>0.15</c:v>
                </c:pt>
                <c:pt idx="113">
                  <c:v>0.15</c:v>
                </c:pt>
                <c:pt idx="114">
                  <c:v>0.15</c:v>
                </c:pt>
                <c:pt idx="115">
                  <c:v>0.15</c:v>
                </c:pt>
                <c:pt idx="116">
                  <c:v>0.16</c:v>
                </c:pt>
                <c:pt idx="117">
                  <c:v>0.15</c:v>
                </c:pt>
                <c:pt idx="118">
                  <c:v>0.16</c:v>
                </c:pt>
                <c:pt idx="119">
                  <c:v>0.17</c:v>
                </c:pt>
                <c:pt idx="120">
                  <c:v>0.17</c:v>
                </c:pt>
                <c:pt idx="121">
                  <c:v>0.16</c:v>
                </c:pt>
                <c:pt idx="122">
                  <c:v>0.16</c:v>
                </c:pt>
                <c:pt idx="123">
                  <c:v>0.15</c:v>
                </c:pt>
                <c:pt idx="124">
                  <c:v>0.15</c:v>
                </c:pt>
                <c:pt idx="125">
                  <c:v>0.15</c:v>
                </c:pt>
                <c:pt idx="126">
                  <c:v>0.14000000000000001</c:v>
                </c:pt>
                <c:pt idx="127">
                  <c:v>0.13</c:v>
                </c:pt>
                <c:pt idx="128">
                  <c:v>0.13</c:v>
                </c:pt>
                <c:pt idx="129">
                  <c:v>0.11</c:v>
                </c:pt>
                <c:pt idx="130">
                  <c:v>7.0000000000000007E-2</c:v>
                </c:pt>
                <c:pt idx="131">
                  <c:v>0.11</c:v>
                </c:pt>
                <c:pt idx="132">
                  <c:v>0.13</c:v>
                </c:pt>
                <c:pt idx="133">
                  <c:v>0.13</c:v>
                </c:pt>
                <c:pt idx="134">
                  <c:v>0.12</c:v>
                </c:pt>
                <c:pt idx="135">
                  <c:v>0.13</c:v>
                </c:pt>
                <c:pt idx="136">
                  <c:v>0.12</c:v>
                </c:pt>
                <c:pt idx="137">
                  <c:v>0.12</c:v>
                </c:pt>
                <c:pt idx="138">
                  <c:v>0.12</c:v>
                </c:pt>
                <c:pt idx="139">
                  <c:v>0.12</c:v>
                </c:pt>
                <c:pt idx="140">
                  <c:v>0.12</c:v>
                </c:pt>
                <c:pt idx="141">
                  <c:v>0.13</c:v>
                </c:pt>
                <c:pt idx="142">
                  <c:v>0.12</c:v>
                </c:pt>
                <c:pt idx="143">
                  <c:v>0.12</c:v>
                </c:pt>
                <c:pt idx="144">
                  <c:v>0.12</c:v>
                </c:pt>
                <c:pt idx="145">
                  <c:v>0.11</c:v>
                </c:pt>
                <c:pt idx="146">
                  <c:v>0.11</c:v>
                </c:pt>
                <c:pt idx="147">
                  <c:v>0.11</c:v>
                </c:pt>
                <c:pt idx="148">
                  <c:v>0.11</c:v>
                </c:pt>
                <c:pt idx="149">
                  <c:v>0.11</c:v>
                </c:pt>
                <c:pt idx="150">
                  <c:v>0.11</c:v>
                </c:pt>
                <c:pt idx="151">
                  <c:v>0.11</c:v>
                </c:pt>
                <c:pt idx="152">
                  <c:v>0.11</c:v>
                </c:pt>
                <c:pt idx="153">
                  <c:v>0.12</c:v>
                </c:pt>
                <c:pt idx="154">
                  <c:v>0.12</c:v>
                </c:pt>
                <c:pt idx="155">
                  <c:v>0.13</c:v>
                </c:pt>
                <c:pt idx="156">
                  <c:v>0.13</c:v>
                </c:pt>
                <c:pt idx="157">
                  <c:v>0.12</c:v>
                </c:pt>
                <c:pt idx="158">
                  <c:v>0.12</c:v>
                </c:pt>
                <c:pt idx="159">
                  <c:v>0.13</c:v>
                </c:pt>
                <c:pt idx="160">
                  <c:v>0.13</c:v>
                </c:pt>
                <c:pt idx="161">
                  <c:v>0.12</c:v>
                </c:pt>
                <c:pt idx="162">
                  <c:v>0.12</c:v>
                </c:pt>
                <c:pt idx="163">
                  <c:v>0.12</c:v>
                </c:pt>
                <c:pt idx="164">
                  <c:v>0.12</c:v>
                </c:pt>
                <c:pt idx="165">
                  <c:v>0.11</c:v>
                </c:pt>
                <c:pt idx="166">
                  <c:v>0.11</c:v>
                </c:pt>
                <c:pt idx="167">
                  <c:v>0.11</c:v>
                </c:pt>
                <c:pt idx="168">
                  <c:v>0.12</c:v>
                </c:pt>
                <c:pt idx="169">
                  <c:v>0.12</c:v>
                </c:pt>
                <c:pt idx="170">
                  <c:v>0.11</c:v>
                </c:pt>
                <c:pt idx="171">
                  <c:v>0.11</c:v>
                </c:pt>
                <c:pt idx="172">
                  <c:v>0.12</c:v>
                </c:pt>
                <c:pt idx="173">
                  <c:v>0.13</c:v>
                </c:pt>
                <c:pt idx="174">
                  <c:v>0.13</c:v>
                </c:pt>
                <c:pt idx="175">
                  <c:v>0.13</c:v>
                </c:pt>
                <c:pt idx="176">
                  <c:v>0.13</c:v>
                </c:pt>
                <c:pt idx="177">
                  <c:v>0.12</c:v>
                </c:pt>
                <c:pt idx="178">
                  <c:v>0.12</c:v>
                </c:pt>
                <c:pt idx="179">
                  <c:v>0.12</c:v>
                </c:pt>
                <c:pt idx="180">
                  <c:v>0.12</c:v>
                </c:pt>
                <c:pt idx="181">
                  <c:v>0.12</c:v>
                </c:pt>
                <c:pt idx="182">
                  <c:v>0.12</c:v>
                </c:pt>
                <c:pt idx="183">
                  <c:v>0.12</c:v>
                </c:pt>
                <c:pt idx="184">
                  <c:v>0.13</c:v>
                </c:pt>
                <c:pt idx="185">
                  <c:v>0.14000000000000001</c:v>
                </c:pt>
                <c:pt idx="186">
                  <c:v>0.13</c:v>
                </c:pt>
                <c:pt idx="187">
                  <c:v>0.12</c:v>
                </c:pt>
                <c:pt idx="188">
                  <c:v>0.12</c:v>
                </c:pt>
                <c:pt idx="189">
                  <c:v>0.12</c:v>
                </c:pt>
                <c:pt idx="190">
                  <c:v>0.11</c:v>
                </c:pt>
                <c:pt idx="191">
                  <c:v>0.11</c:v>
                </c:pt>
                <c:pt idx="192">
                  <c:v>0.11</c:v>
                </c:pt>
                <c:pt idx="193">
                  <c:v>0.12</c:v>
                </c:pt>
                <c:pt idx="194">
                  <c:v>0.12</c:v>
                </c:pt>
                <c:pt idx="195">
                  <c:v>0.11</c:v>
                </c:pt>
                <c:pt idx="196">
                  <c:v>0.05</c:v>
                </c:pt>
                <c:pt idx="197">
                  <c:v>0.05</c:v>
                </c:pt>
                <c:pt idx="198">
                  <c:v>0.12</c:v>
                </c:pt>
                <c:pt idx="199">
                  <c:v>0.12</c:v>
                </c:pt>
                <c:pt idx="200">
                  <c:v>0.12</c:v>
                </c:pt>
                <c:pt idx="201">
                  <c:v>0.1</c:v>
                </c:pt>
                <c:pt idx="202">
                  <c:v>0.11</c:v>
                </c:pt>
                <c:pt idx="203">
                  <c:v>0.11</c:v>
                </c:pt>
                <c:pt idx="204">
                  <c:v>0.11</c:v>
                </c:pt>
                <c:pt idx="205">
                  <c:v>0.11</c:v>
                </c:pt>
                <c:pt idx="206">
                  <c:v>0.11</c:v>
                </c:pt>
                <c:pt idx="207">
                  <c:v>0.12</c:v>
                </c:pt>
                <c:pt idx="208">
                  <c:v>0.12</c:v>
                </c:pt>
                <c:pt idx="209">
                  <c:v>0.13</c:v>
                </c:pt>
                <c:pt idx="210">
                  <c:v>0.13</c:v>
                </c:pt>
                <c:pt idx="211">
                  <c:v>0.12</c:v>
                </c:pt>
                <c:pt idx="212">
                  <c:v>0.11</c:v>
                </c:pt>
                <c:pt idx="213">
                  <c:v>0.12</c:v>
                </c:pt>
                <c:pt idx="214">
                  <c:v>0.12</c:v>
                </c:pt>
                <c:pt idx="215">
                  <c:v>0.12</c:v>
                </c:pt>
                <c:pt idx="216">
                  <c:v>0.12</c:v>
                </c:pt>
                <c:pt idx="217">
                  <c:v>0.12</c:v>
                </c:pt>
                <c:pt idx="218">
                  <c:v>0.14000000000000001</c:v>
                </c:pt>
                <c:pt idx="219">
                  <c:v>0.14000000000000001</c:v>
                </c:pt>
                <c:pt idx="220">
                  <c:v>0.13</c:v>
                </c:pt>
                <c:pt idx="221">
                  <c:v>0.14000000000000001</c:v>
                </c:pt>
                <c:pt idx="222">
                  <c:v>0.13</c:v>
                </c:pt>
                <c:pt idx="223">
                  <c:v>0.13</c:v>
                </c:pt>
                <c:pt idx="224">
                  <c:v>0.13</c:v>
                </c:pt>
                <c:pt idx="225">
                  <c:v>0.12</c:v>
                </c:pt>
                <c:pt idx="226">
                  <c:v>0.12</c:v>
                </c:pt>
                <c:pt idx="227">
                  <c:v>0.12</c:v>
                </c:pt>
                <c:pt idx="228">
                  <c:v>0.12</c:v>
                </c:pt>
                <c:pt idx="229">
                  <c:v>0.13</c:v>
                </c:pt>
                <c:pt idx="230">
                  <c:v>0.12</c:v>
                </c:pt>
                <c:pt idx="231">
                  <c:v>0.12</c:v>
                </c:pt>
                <c:pt idx="232">
                  <c:v>0.13</c:v>
                </c:pt>
                <c:pt idx="233">
                  <c:v>0.12</c:v>
                </c:pt>
                <c:pt idx="234">
                  <c:v>0.12</c:v>
                </c:pt>
                <c:pt idx="235">
                  <c:v>0.11</c:v>
                </c:pt>
                <c:pt idx="236">
                  <c:v>0.12</c:v>
                </c:pt>
                <c:pt idx="237">
                  <c:v>0.13</c:v>
                </c:pt>
                <c:pt idx="238">
                  <c:v>0.14000000000000001</c:v>
                </c:pt>
                <c:pt idx="239">
                  <c:v>0.14000000000000001</c:v>
                </c:pt>
                <c:pt idx="240">
                  <c:v>0.15</c:v>
                </c:pt>
                <c:pt idx="241">
                  <c:v>0.16</c:v>
                </c:pt>
                <c:pt idx="242">
                  <c:v>0.17</c:v>
                </c:pt>
                <c:pt idx="243">
                  <c:v>0.15</c:v>
                </c:pt>
                <c:pt idx="244">
                  <c:v>0.14000000000000001</c:v>
                </c:pt>
                <c:pt idx="245">
                  <c:v>0.14000000000000001</c:v>
                </c:pt>
                <c:pt idx="246">
                  <c:v>0.15</c:v>
                </c:pt>
                <c:pt idx="247">
                  <c:v>0.17</c:v>
                </c:pt>
                <c:pt idx="248">
                  <c:v>0.2</c:v>
                </c:pt>
                <c:pt idx="249">
                  <c:v>0.2</c:v>
                </c:pt>
                <c:pt idx="250">
                  <c:v>0.18</c:v>
                </c:pt>
                <c:pt idx="251">
                  <c:v>0.18</c:v>
                </c:pt>
                <c:pt idx="252">
                  <c:v>0.18</c:v>
                </c:pt>
                <c:pt idx="253">
                  <c:v>0.18</c:v>
                </c:pt>
                <c:pt idx="254">
                  <c:v>0.17</c:v>
                </c:pt>
                <c:pt idx="255">
                  <c:v>0.17</c:v>
                </c:pt>
                <c:pt idx="256">
                  <c:v>0.17</c:v>
                </c:pt>
                <c:pt idx="257">
                  <c:v>0.17</c:v>
                </c:pt>
                <c:pt idx="258">
                  <c:v>0.16</c:v>
                </c:pt>
                <c:pt idx="259">
                  <c:v>0.16</c:v>
                </c:pt>
                <c:pt idx="260">
                  <c:v>0.09</c:v>
                </c:pt>
                <c:pt idx="261">
                  <c:v>0.17</c:v>
                </c:pt>
                <c:pt idx="262">
                  <c:v>0.2</c:v>
                </c:pt>
                <c:pt idx="263">
                  <c:v>0.2</c:v>
                </c:pt>
                <c:pt idx="264">
                  <c:v>0.2</c:v>
                </c:pt>
                <c:pt idx="265">
                  <c:v>0.19</c:v>
                </c:pt>
                <c:pt idx="266">
                  <c:v>0.19</c:v>
                </c:pt>
                <c:pt idx="267">
                  <c:v>0.19</c:v>
                </c:pt>
                <c:pt idx="268">
                  <c:v>0.19</c:v>
                </c:pt>
                <c:pt idx="269">
                  <c:v>0.2</c:v>
                </c:pt>
                <c:pt idx="270">
                  <c:v>0.2</c:v>
                </c:pt>
                <c:pt idx="271">
                  <c:v>0.22</c:v>
                </c:pt>
                <c:pt idx="272">
                  <c:v>0.21</c:v>
                </c:pt>
                <c:pt idx="273">
                  <c:v>0.2</c:v>
                </c:pt>
                <c:pt idx="274">
                  <c:v>0.2</c:v>
                </c:pt>
                <c:pt idx="275">
                  <c:v>0.2</c:v>
                </c:pt>
                <c:pt idx="276">
                  <c:v>0.2</c:v>
                </c:pt>
                <c:pt idx="277">
                  <c:v>0.2</c:v>
                </c:pt>
                <c:pt idx="278">
                  <c:v>0.2</c:v>
                </c:pt>
                <c:pt idx="279">
                  <c:v>0.2</c:v>
                </c:pt>
                <c:pt idx="280">
                  <c:v>0.2</c:v>
                </c:pt>
                <c:pt idx="281">
                  <c:v>0.19</c:v>
                </c:pt>
                <c:pt idx="282">
                  <c:v>0.2</c:v>
                </c:pt>
                <c:pt idx="283">
                  <c:v>0.2</c:v>
                </c:pt>
                <c:pt idx="284">
                  <c:v>0.21</c:v>
                </c:pt>
                <c:pt idx="285">
                  <c:v>0.21</c:v>
                </c:pt>
                <c:pt idx="286">
                  <c:v>0.2</c:v>
                </c:pt>
                <c:pt idx="287">
                  <c:v>0.2</c:v>
                </c:pt>
                <c:pt idx="288">
                  <c:v>0.2</c:v>
                </c:pt>
                <c:pt idx="289">
                  <c:v>0.2</c:v>
                </c:pt>
                <c:pt idx="290">
                  <c:v>0.2</c:v>
                </c:pt>
                <c:pt idx="291">
                  <c:v>0.2</c:v>
                </c:pt>
                <c:pt idx="292">
                  <c:v>0.2</c:v>
                </c:pt>
                <c:pt idx="293">
                  <c:v>0.21</c:v>
                </c:pt>
                <c:pt idx="294">
                  <c:v>0.21</c:v>
                </c:pt>
                <c:pt idx="295">
                  <c:v>0.2</c:v>
                </c:pt>
                <c:pt idx="296">
                  <c:v>0.2</c:v>
                </c:pt>
                <c:pt idx="297">
                  <c:v>0.2</c:v>
                </c:pt>
                <c:pt idx="298">
                  <c:v>0.21</c:v>
                </c:pt>
                <c:pt idx="299">
                  <c:v>0.21</c:v>
                </c:pt>
                <c:pt idx="300">
                  <c:v>0.2</c:v>
                </c:pt>
                <c:pt idx="301">
                  <c:v>0.2</c:v>
                </c:pt>
                <c:pt idx="302">
                  <c:v>0.19</c:v>
                </c:pt>
                <c:pt idx="303">
                  <c:v>0.19</c:v>
                </c:pt>
                <c:pt idx="304">
                  <c:v>0.2</c:v>
                </c:pt>
                <c:pt idx="305">
                  <c:v>0.2</c:v>
                </c:pt>
                <c:pt idx="306">
                  <c:v>0.19</c:v>
                </c:pt>
                <c:pt idx="307">
                  <c:v>0.19</c:v>
                </c:pt>
                <c:pt idx="308">
                  <c:v>0.19</c:v>
                </c:pt>
                <c:pt idx="309">
                  <c:v>0.19</c:v>
                </c:pt>
                <c:pt idx="310">
                  <c:v>0.18</c:v>
                </c:pt>
                <c:pt idx="311">
                  <c:v>0.18</c:v>
                </c:pt>
                <c:pt idx="312">
                  <c:v>0.18</c:v>
                </c:pt>
                <c:pt idx="313">
                  <c:v>0.18</c:v>
                </c:pt>
                <c:pt idx="314">
                  <c:v>0.19</c:v>
                </c:pt>
                <c:pt idx="315">
                  <c:v>0.19</c:v>
                </c:pt>
                <c:pt idx="316">
                  <c:v>0.19</c:v>
                </c:pt>
                <c:pt idx="317">
                  <c:v>0.18</c:v>
                </c:pt>
                <c:pt idx="318">
                  <c:v>0.17</c:v>
                </c:pt>
                <c:pt idx="319">
                  <c:v>0.18</c:v>
                </c:pt>
                <c:pt idx="320">
                  <c:v>0.17</c:v>
                </c:pt>
                <c:pt idx="321">
                  <c:v>0.16</c:v>
                </c:pt>
                <c:pt idx="322">
                  <c:v>0.16</c:v>
                </c:pt>
                <c:pt idx="323">
                  <c:v>0.17</c:v>
                </c:pt>
                <c:pt idx="324">
                  <c:v>0.15</c:v>
                </c:pt>
                <c:pt idx="325">
                  <c:v>0.09</c:v>
                </c:pt>
                <c:pt idx="326">
                  <c:v>0.17</c:v>
                </c:pt>
                <c:pt idx="327">
                  <c:v>0.18</c:v>
                </c:pt>
                <c:pt idx="328">
                  <c:v>0.18</c:v>
                </c:pt>
                <c:pt idx="329">
                  <c:v>0.18</c:v>
                </c:pt>
                <c:pt idx="330">
                  <c:v>0.18</c:v>
                </c:pt>
                <c:pt idx="331">
                  <c:v>0.17</c:v>
                </c:pt>
                <c:pt idx="332">
                  <c:v>0.18</c:v>
                </c:pt>
                <c:pt idx="333">
                  <c:v>0.17</c:v>
                </c:pt>
                <c:pt idx="334">
                  <c:v>0.17</c:v>
                </c:pt>
                <c:pt idx="335">
                  <c:v>0.17</c:v>
                </c:pt>
                <c:pt idx="336">
                  <c:v>0.19</c:v>
                </c:pt>
                <c:pt idx="337">
                  <c:v>0.19</c:v>
                </c:pt>
                <c:pt idx="338">
                  <c:v>0.19</c:v>
                </c:pt>
                <c:pt idx="339">
                  <c:v>0.18</c:v>
                </c:pt>
                <c:pt idx="340">
                  <c:v>0.18</c:v>
                </c:pt>
                <c:pt idx="341">
                  <c:v>0.18</c:v>
                </c:pt>
                <c:pt idx="342">
                  <c:v>0.19</c:v>
                </c:pt>
                <c:pt idx="343">
                  <c:v>0.19</c:v>
                </c:pt>
                <c:pt idx="344">
                  <c:v>0.19</c:v>
                </c:pt>
                <c:pt idx="345">
                  <c:v>0.2</c:v>
                </c:pt>
                <c:pt idx="346">
                  <c:v>0.19</c:v>
                </c:pt>
                <c:pt idx="347">
                  <c:v>0.18</c:v>
                </c:pt>
                <c:pt idx="348">
                  <c:v>0.19</c:v>
                </c:pt>
                <c:pt idx="349">
                  <c:v>0.19</c:v>
                </c:pt>
                <c:pt idx="350">
                  <c:v>0.19</c:v>
                </c:pt>
                <c:pt idx="351">
                  <c:v>0.19</c:v>
                </c:pt>
                <c:pt idx="352">
                  <c:v>0.18</c:v>
                </c:pt>
                <c:pt idx="353">
                  <c:v>0.18</c:v>
                </c:pt>
                <c:pt idx="354">
                  <c:v>0.18</c:v>
                </c:pt>
                <c:pt idx="355">
                  <c:v>0.17</c:v>
                </c:pt>
                <c:pt idx="356">
                  <c:v>0.18</c:v>
                </c:pt>
                <c:pt idx="357">
                  <c:v>0.19</c:v>
                </c:pt>
                <c:pt idx="358">
                  <c:v>0.2</c:v>
                </c:pt>
                <c:pt idx="359">
                  <c:v>0.2</c:v>
                </c:pt>
                <c:pt idx="360">
                  <c:v>0.19</c:v>
                </c:pt>
                <c:pt idx="361">
                  <c:v>0.19</c:v>
                </c:pt>
                <c:pt idx="362">
                  <c:v>0.2</c:v>
                </c:pt>
                <c:pt idx="363">
                  <c:v>0.19</c:v>
                </c:pt>
                <c:pt idx="364">
                  <c:v>0.19</c:v>
                </c:pt>
                <c:pt idx="365">
                  <c:v>0.19</c:v>
                </c:pt>
                <c:pt idx="366">
                  <c:v>0.19</c:v>
                </c:pt>
                <c:pt idx="367">
                  <c:v>0.19</c:v>
                </c:pt>
                <c:pt idx="368">
                  <c:v>0.19</c:v>
                </c:pt>
                <c:pt idx="369">
                  <c:v>0.21</c:v>
                </c:pt>
                <c:pt idx="370">
                  <c:v>0.19</c:v>
                </c:pt>
                <c:pt idx="371">
                  <c:v>0.19</c:v>
                </c:pt>
                <c:pt idx="372">
                  <c:v>0.19</c:v>
                </c:pt>
                <c:pt idx="373">
                  <c:v>0.19</c:v>
                </c:pt>
                <c:pt idx="374">
                  <c:v>0.2</c:v>
                </c:pt>
                <c:pt idx="375">
                  <c:v>0.19</c:v>
                </c:pt>
                <c:pt idx="376">
                  <c:v>0.18</c:v>
                </c:pt>
                <c:pt idx="377">
                  <c:v>0.18</c:v>
                </c:pt>
                <c:pt idx="378">
                  <c:v>0.18</c:v>
                </c:pt>
                <c:pt idx="379">
                  <c:v>0.19</c:v>
                </c:pt>
                <c:pt idx="380">
                  <c:v>0.21</c:v>
                </c:pt>
                <c:pt idx="381">
                  <c:v>0.21</c:v>
                </c:pt>
                <c:pt idx="382">
                  <c:v>0.21</c:v>
                </c:pt>
                <c:pt idx="383">
                  <c:v>0.21</c:v>
                </c:pt>
                <c:pt idx="384">
                  <c:v>0.2</c:v>
                </c:pt>
                <c:pt idx="385">
                  <c:v>0.21</c:v>
                </c:pt>
                <c:pt idx="386">
                  <c:v>0.2</c:v>
                </c:pt>
                <c:pt idx="387">
                  <c:v>0.21</c:v>
                </c:pt>
                <c:pt idx="388">
                  <c:v>0.19</c:v>
                </c:pt>
                <c:pt idx="389">
                  <c:v>0.19</c:v>
                </c:pt>
                <c:pt idx="390">
                  <c:v>0.19</c:v>
                </c:pt>
                <c:pt idx="391">
                  <c:v>0.15</c:v>
                </c:pt>
                <c:pt idx="392">
                  <c:v>0.2</c:v>
                </c:pt>
                <c:pt idx="393">
                  <c:v>0.2</c:v>
                </c:pt>
                <c:pt idx="394">
                  <c:v>0.2</c:v>
                </c:pt>
                <c:pt idx="395">
                  <c:v>0.19</c:v>
                </c:pt>
                <c:pt idx="396">
                  <c:v>0.18</c:v>
                </c:pt>
                <c:pt idx="397">
                  <c:v>0.18</c:v>
                </c:pt>
                <c:pt idx="398">
                  <c:v>0.18</c:v>
                </c:pt>
                <c:pt idx="399">
                  <c:v>0.18</c:v>
                </c:pt>
                <c:pt idx="400">
                  <c:v>0.18</c:v>
                </c:pt>
                <c:pt idx="401">
                  <c:v>0.19</c:v>
                </c:pt>
                <c:pt idx="402">
                  <c:v>0.2</c:v>
                </c:pt>
                <c:pt idx="403">
                  <c:v>0.19</c:v>
                </c:pt>
                <c:pt idx="404">
                  <c:v>0.19</c:v>
                </c:pt>
                <c:pt idx="405">
                  <c:v>0.19</c:v>
                </c:pt>
                <c:pt idx="406">
                  <c:v>0.19</c:v>
                </c:pt>
                <c:pt idx="407">
                  <c:v>0.19</c:v>
                </c:pt>
                <c:pt idx="408">
                  <c:v>0.19</c:v>
                </c:pt>
                <c:pt idx="409">
                  <c:v>0.19</c:v>
                </c:pt>
                <c:pt idx="410">
                  <c:v>0.19</c:v>
                </c:pt>
                <c:pt idx="411">
                  <c:v>0.19</c:v>
                </c:pt>
                <c:pt idx="412">
                  <c:v>0.2</c:v>
                </c:pt>
                <c:pt idx="413">
                  <c:v>0.2</c:v>
                </c:pt>
                <c:pt idx="414">
                  <c:v>0.2</c:v>
                </c:pt>
                <c:pt idx="415">
                  <c:v>0.2</c:v>
                </c:pt>
                <c:pt idx="416">
                  <c:v>0.19</c:v>
                </c:pt>
                <c:pt idx="417">
                  <c:v>0.18</c:v>
                </c:pt>
                <c:pt idx="418">
                  <c:v>0.18</c:v>
                </c:pt>
                <c:pt idx="419">
                  <c:v>0.17</c:v>
                </c:pt>
                <c:pt idx="420">
                  <c:v>0.17</c:v>
                </c:pt>
                <c:pt idx="421">
                  <c:v>0.17</c:v>
                </c:pt>
                <c:pt idx="422">
                  <c:v>0.19</c:v>
                </c:pt>
                <c:pt idx="423">
                  <c:v>0.21</c:v>
                </c:pt>
                <c:pt idx="424">
                  <c:v>0.21</c:v>
                </c:pt>
                <c:pt idx="425">
                  <c:v>0.2</c:v>
                </c:pt>
                <c:pt idx="426">
                  <c:v>0.2</c:v>
                </c:pt>
                <c:pt idx="427">
                  <c:v>0.21</c:v>
                </c:pt>
                <c:pt idx="428">
                  <c:v>0.19</c:v>
                </c:pt>
                <c:pt idx="429">
                  <c:v>0.2</c:v>
                </c:pt>
                <c:pt idx="430">
                  <c:v>0.2</c:v>
                </c:pt>
                <c:pt idx="431">
                  <c:v>0.2</c:v>
                </c:pt>
                <c:pt idx="432">
                  <c:v>0.2</c:v>
                </c:pt>
                <c:pt idx="433">
                  <c:v>0.2</c:v>
                </c:pt>
                <c:pt idx="434">
                  <c:v>0.2</c:v>
                </c:pt>
                <c:pt idx="435">
                  <c:v>0.2</c:v>
                </c:pt>
                <c:pt idx="436">
                  <c:v>0.19</c:v>
                </c:pt>
                <c:pt idx="437">
                  <c:v>0.18</c:v>
                </c:pt>
                <c:pt idx="438">
                  <c:v>0.18</c:v>
                </c:pt>
                <c:pt idx="439">
                  <c:v>0.17</c:v>
                </c:pt>
                <c:pt idx="440">
                  <c:v>0.17</c:v>
                </c:pt>
                <c:pt idx="441">
                  <c:v>0.16</c:v>
                </c:pt>
                <c:pt idx="442">
                  <c:v>0.16</c:v>
                </c:pt>
                <c:pt idx="443">
                  <c:v>0.17</c:v>
                </c:pt>
                <c:pt idx="444">
                  <c:v>0.19</c:v>
                </c:pt>
                <c:pt idx="445">
                  <c:v>0.2</c:v>
                </c:pt>
                <c:pt idx="446">
                  <c:v>0.2</c:v>
                </c:pt>
                <c:pt idx="447">
                  <c:v>0.2</c:v>
                </c:pt>
                <c:pt idx="448">
                  <c:v>0.21</c:v>
                </c:pt>
                <c:pt idx="449">
                  <c:v>0.2</c:v>
                </c:pt>
                <c:pt idx="450">
                  <c:v>0.19</c:v>
                </c:pt>
                <c:pt idx="451">
                  <c:v>0.19</c:v>
                </c:pt>
                <c:pt idx="452">
                  <c:v>0.19</c:v>
                </c:pt>
                <c:pt idx="453">
                  <c:v>0.19</c:v>
                </c:pt>
                <c:pt idx="454">
                  <c:v>0.18</c:v>
                </c:pt>
                <c:pt idx="455">
                  <c:v>0.18</c:v>
                </c:pt>
                <c:pt idx="456">
                  <c:v>0.19</c:v>
                </c:pt>
                <c:pt idx="457">
                  <c:v>0.13</c:v>
                </c:pt>
                <c:pt idx="458">
                  <c:v>0.19</c:v>
                </c:pt>
                <c:pt idx="459">
                  <c:v>0.18</c:v>
                </c:pt>
                <c:pt idx="460">
                  <c:v>0.18</c:v>
                </c:pt>
                <c:pt idx="461">
                  <c:v>0.17</c:v>
                </c:pt>
                <c:pt idx="462">
                  <c:v>0.17</c:v>
                </c:pt>
                <c:pt idx="463">
                  <c:v>0.17</c:v>
                </c:pt>
                <c:pt idx="464">
                  <c:v>0.17</c:v>
                </c:pt>
                <c:pt idx="465">
                  <c:v>0.16</c:v>
                </c:pt>
                <c:pt idx="466">
                  <c:v>0.16</c:v>
                </c:pt>
                <c:pt idx="467">
                  <c:v>0.16</c:v>
                </c:pt>
                <c:pt idx="468">
                  <c:v>0.16</c:v>
                </c:pt>
                <c:pt idx="469">
                  <c:v>0.19</c:v>
                </c:pt>
                <c:pt idx="470">
                  <c:v>0.18</c:v>
                </c:pt>
                <c:pt idx="471">
                  <c:v>0.18</c:v>
                </c:pt>
                <c:pt idx="472">
                  <c:v>0.17</c:v>
                </c:pt>
                <c:pt idx="473">
                  <c:v>0.18</c:v>
                </c:pt>
                <c:pt idx="474">
                  <c:v>0.17</c:v>
                </c:pt>
                <c:pt idx="475">
                  <c:v>0.17</c:v>
                </c:pt>
                <c:pt idx="476">
                  <c:v>0.17</c:v>
                </c:pt>
                <c:pt idx="477">
                  <c:v>0.17</c:v>
                </c:pt>
                <c:pt idx="478">
                  <c:v>0.17</c:v>
                </c:pt>
                <c:pt idx="479">
                  <c:v>0.18</c:v>
                </c:pt>
                <c:pt idx="480">
                  <c:v>0.18</c:v>
                </c:pt>
                <c:pt idx="481">
                  <c:v>0.17</c:v>
                </c:pt>
                <c:pt idx="482">
                  <c:v>0.17</c:v>
                </c:pt>
                <c:pt idx="483">
                  <c:v>0.17</c:v>
                </c:pt>
                <c:pt idx="484">
                  <c:v>0.16</c:v>
                </c:pt>
                <c:pt idx="485">
                  <c:v>0.15</c:v>
                </c:pt>
                <c:pt idx="486">
                  <c:v>0.15</c:v>
                </c:pt>
                <c:pt idx="487">
                  <c:v>0.15</c:v>
                </c:pt>
                <c:pt idx="488">
                  <c:v>0.15</c:v>
                </c:pt>
                <c:pt idx="489">
                  <c:v>0.16</c:v>
                </c:pt>
                <c:pt idx="490">
                  <c:v>0.15</c:v>
                </c:pt>
                <c:pt idx="491">
                  <c:v>0.15</c:v>
                </c:pt>
                <c:pt idx="492">
                  <c:v>0.15</c:v>
                </c:pt>
                <c:pt idx="493">
                  <c:v>0.15</c:v>
                </c:pt>
                <c:pt idx="494">
                  <c:v>0.15</c:v>
                </c:pt>
                <c:pt idx="495">
                  <c:v>0.15</c:v>
                </c:pt>
                <c:pt idx="496">
                  <c:v>0.15</c:v>
                </c:pt>
                <c:pt idx="497">
                  <c:v>0.15</c:v>
                </c:pt>
                <c:pt idx="498">
                  <c:v>0.16</c:v>
                </c:pt>
                <c:pt idx="499">
                  <c:v>0.15</c:v>
                </c:pt>
                <c:pt idx="500">
                  <c:v>0.16</c:v>
                </c:pt>
                <c:pt idx="501">
                  <c:v>0.15</c:v>
                </c:pt>
                <c:pt idx="502">
                  <c:v>0.15</c:v>
                </c:pt>
                <c:pt idx="503">
                  <c:v>0.14000000000000001</c:v>
                </c:pt>
                <c:pt idx="504">
                  <c:v>0.14000000000000001</c:v>
                </c:pt>
                <c:pt idx="505">
                  <c:v>0.14000000000000001</c:v>
                </c:pt>
                <c:pt idx="506">
                  <c:v>0.14000000000000001</c:v>
                </c:pt>
                <c:pt idx="507">
                  <c:v>0.13</c:v>
                </c:pt>
                <c:pt idx="508">
                  <c:v>0.14000000000000001</c:v>
                </c:pt>
                <c:pt idx="509">
                  <c:v>0.14000000000000001</c:v>
                </c:pt>
                <c:pt idx="510">
                  <c:v>0.14000000000000001</c:v>
                </c:pt>
                <c:pt idx="511">
                  <c:v>0.14000000000000001</c:v>
                </c:pt>
                <c:pt idx="512">
                  <c:v>0.15</c:v>
                </c:pt>
                <c:pt idx="513">
                  <c:v>0.14000000000000001</c:v>
                </c:pt>
                <c:pt idx="514">
                  <c:v>0.14000000000000001</c:v>
                </c:pt>
                <c:pt idx="515">
                  <c:v>0.14000000000000001</c:v>
                </c:pt>
                <c:pt idx="516">
                  <c:v>0.13</c:v>
                </c:pt>
                <c:pt idx="517">
                  <c:v>0.13</c:v>
                </c:pt>
                <c:pt idx="518">
                  <c:v>0.13</c:v>
                </c:pt>
                <c:pt idx="519">
                  <c:v>0.13</c:v>
                </c:pt>
                <c:pt idx="520">
                  <c:v>0.13</c:v>
                </c:pt>
                <c:pt idx="521">
                  <c:v>0.1</c:v>
                </c:pt>
                <c:pt idx="522">
                  <c:v>0.11</c:v>
                </c:pt>
                <c:pt idx="523">
                  <c:v>0.09</c:v>
                </c:pt>
                <c:pt idx="524">
                  <c:v>0.09</c:v>
                </c:pt>
                <c:pt idx="525">
                  <c:v>0.1</c:v>
                </c:pt>
                <c:pt idx="526">
                  <c:v>0.1</c:v>
                </c:pt>
                <c:pt idx="527">
                  <c:v>0.09</c:v>
                </c:pt>
                <c:pt idx="528">
                  <c:v>0.09</c:v>
                </c:pt>
                <c:pt idx="529">
                  <c:v>0.08</c:v>
                </c:pt>
                <c:pt idx="530">
                  <c:v>0.08</c:v>
                </c:pt>
                <c:pt idx="531">
                  <c:v>0.09</c:v>
                </c:pt>
                <c:pt idx="532">
                  <c:v>0.12</c:v>
                </c:pt>
                <c:pt idx="533">
                  <c:v>0.1</c:v>
                </c:pt>
                <c:pt idx="534">
                  <c:v>0.11</c:v>
                </c:pt>
                <c:pt idx="535">
                  <c:v>0.1</c:v>
                </c:pt>
                <c:pt idx="536">
                  <c:v>0.1</c:v>
                </c:pt>
                <c:pt idx="537">
                  <c:v>0.1</c:v>
                </c:pt>
                <c:pt idx="538">
                  <c:v>0.1</c:v>
                </c:pt>
                <c:pt idx="539">
                  <c:v>0.09</c:v>
                </c:pt>
                <c:pt idx="540">
                  <c:v>0.09</c:v>
                </c:pt>
                <c:pt idx="541">
                  <c:v>0.09</c:v>
                </c:pt>
                <c:pt idx="542">
                  <c:v>0.09</c:v>
                </c:pt>
                <c:pt idx="543">
                  <c:v>0.09</c:v>
                </c:pt>
                <c:pt idx="544">
                  <c:v>0.09</c:v>
                </c:pt>
                <c:pt idx="545">
                  <c:v>0.09</c:v>
                </c:pt>
                <c:pt idx="546">
                  <c:v>0.09</c:v>
                </c:pt>
                <c:pt idx="547">
                  <c:v>0.09</c:v>
                </c:pt>
                <c:pt idx="548">
                  <c:v>0.09</c:v>
                </c:pt>
                <c:pt idx="549">
                  <c:v>0.09</c:v>
                </c:pt>
                <c:pt idx="550">
                  <c:v>0.09</c:v>
                </c:pt>
                <c:pt idx="551">
                  <c:v>0.09</c:v>
                </c:pt>
                <c:pt idx="552">
                  <c:v>0.09</c:v>
                </c:pt>
                <c:pt idx="553">
                  <c:v>0.1</c:v>
                </c:pt>
                <c:pt idx="554">
                  <c:v>0.09</c:v>
                </c:pt>
                <c:pt idx="555">
                  <c:v>0.1</c:v>
                </c:pt>
                <c:pt idx="556">
                  <c:v>0.09</c:v>
                </c:pt>
                <c:pt idx="557">
                  <c:v>0.1</c:v>
                </c:pt>
                <c:pt idx="558">
                  <c:v>0.1</c:v>
                </c:pt>
                <c:pt idx="559">
                  <c:v>0.1</c:v>
                </c:pt>
                <c:pt idx="560">
                  <c:v>0.09</c:v>
                </c:pt>
                <c:pt idx="561">
                  <c:v>0.09</c:v>
                </c:pt>
                <c:pt idx="562">
                  <c:v>0.1</c:v>
                </c:pt>
                <c:pt idx="563">
                  <c:v>0.1</c:v>
                </c:pt>
                <c:pt idx="564">
                  <c:v>0.1</c:v>
                </c:pt>
                <c:pt idx="565">
                  <c:v>0.1</c:v>
                </c:pt>
                <c:pt idx="566">
                  <c:v>0.1</c:v>
                </c:pt>
                <c:pt idx="567">
                  <c:v>0.11</c:v>
                </c:pt>
                <c:pt idx="568">
                  <c:v>0.1</c:v>
                </c:pt>
                <c:pt idx="569">
                  <c:v>0.09</c:v>
                </c:pt>
                <c:pt idx="570">
                  <c:v>0.09</c:v>
                </c:pt>
                <c:pt idx="571">
                  <c:v>0.09</c:v>
                </c:pt>
                <c:pt idx="572">
                  <c:v>0.09</c:v>
                </c:pt>
                <c:pt idx="573">
                  <c:v>0.1</c:v>
                </c:pt>
                <c:pt idx="574">
                  <c:v>0.1</c:v>
                </c:pt>
                <c:pt idx="575">
                  <c:v>0.1</c:v>
                </c:pt>
                <c:pt idx="576">
                  <c:v>0.1</c:v>
                </c:pt>
                <c:pt idx="577">
                  <c:v>0.1</c:v>
                </c:pt>
                <c:pt idx="578">
                  <c:v>0.09</c:v>
                </c:pt>
                <c:pt idx="579">
                  <c:v>0.09</c:v>
                </c:pt>
                <c:pt idx="580">
                  <c:v>0.09</c:v>
                </c:pt>
                <c:pt idx="581">
                  <c:v>0.08</c:v>
                </c:pt>
                <c:pt idx="582">
                  <c:v>0.08</c:v>
                </c:pt>
                <c:pt idx="583">
                  <c:v>0.08</c:v>
                </c:pt>
                <c:pt idx="584">
                  <c:v>0.08</c:v>
                </c:pt>
                <c:pt idx="585">
                  <c:v>7.0000000000000007E-2</c:v>
                </c:pt>
                <c:pt idx="586">
                  <c:v>7.0000000000000007E-2</c:v>
                </c:pt>
                <c:pt idx="587">
                  <c:v>0.08</c:v>
                </c:pt>
                <c:pt idx="588">
                  <c:v>0.08</c:v>
                </c:pt>
                <c:pt idx="589">
                  <c:v>0.08</c:v>
                </c:pt>
                <c:pt idx="590">
                  <c:v>7.0000000000000007E-2</c:v>
                </c:pt>
                <c:pt idx="591">
                  <c:v>7.0000000000000007E-2</c:v>
                </c:pt>
                <c:pt idx="592">
                  <c:v>7.0000000000000007E-2</c:v>
                </c:pt>
                <c:pt idx="593">
                  <c:v>7.0000000000000007E-2</c:v>
                </c:pt>
                <c:pt idx="594">
                  <c:v>0.06</c:v>
                </c:pt>
                <c:pt idx="595">
                  <c:v>0.06</c:v>
                </c:pt>
                <c:pt idx="596">
                  <c:v>0.06</c:v>
                </c:pt>
                <c:pt idx="597">
                  <c:v>0.06</c:v>
                </c:pt>
                <c:pt idx="598">
                  <c:v>0.06</c:v>
                </c:pt>
                <c:pt idx="599">
                  <c:v>0.06</c:v>
                </c:pt>
                <c:pt idx="600">
                  <c:v>0.06</c:v>
                </c:pt>
                <c:pt idx="601">
                  <c:v>0.06</c:v>
                </c:pt>
                <c:pt idx="602">
                  <c:v>0.06</c:v>
                </c:pt>
                <c:pt idx="603">
                  <c:v>0.06</c:v>
                </c:pt>
                <c:pt idx="604">
                  <c:v>0.06</c:v>
                </c:pt>
                <c:pt idx="605">
                  <c:v>7.0000000000000007E-2</c:v>
                </c:pt>
                <c:pt idx="606">
                  <c:v>0.08</c:v>
                </c:pt>
                <c:pt idx="607">
                  <c:v>0.11</c:v>
                </c:pt>
                <c:pt idx="608">
                  <c:v>0.17</c:v>
                </c:pt>
                <c:pt idx="609">
                  <c:v>0.16</c:v>
                </c:pt>
                <c:pt idx="610">
                  <c:v>0.12</c:v>
                </c:pt>
                <c:pt idx="611">
                  <c:v>0.09</c:v>
                </c:pt>
                <c:pt idx="612">
                  <c:v>0.08</c:v>
                </c:pt>
                <c:pt idx="613">
                  <c:v>0.11</c:v>
                </c:pt>
                <c:pt idx="614">
                  <c:v>0.1</c:v>
                </c:pt>
                <c:pt idx="615">
                  <c:v>0.1</c:v>
                </c:pt>
                <c:pt idx="616">
                  <c:v>0.09</c:v>
                </c:pt>
                <c:pt idx="617">
                  <c:v>0.1</c:v>
                </c:pt>
                <c:pt idx="618">
                  <c:v>0.1</c:v>
                </c:pt>
                <c:pt idx="619">
                  <c:v>0.09</c:v>
                </c:pt>
                <c:pt idx="620">
                  <c:v>0.09</c:v>
                </c:pt>
                <c:pt idx="621">
                  <c:v>0.09</c:v>
                </c:pt>
                <c:pt idx="622">
                  <c:v>0.09</c:v>
                </c:pt>
                <c:pt idx="623">
                  <c:v>0.09</c:v>
                </c:pt>
                <c:pt idx="624">
                  <c:v>0.08</c:v>
                </c:pt>
                <c:pt idx="625">
                  <c:v>0.08</c:v>
                </c:pt>
                <c:pt idx="626">
                  <c:v>0.08</c:v>
                </c:pt>
                <c:pt idx="627">
                  <c:v>0.09</c:v>
                </c:pt>
                <c:pt idx="628">
                  <c:v>0.09</c:v>
                </c:pt>
                <c:pt idx="629">
                  <c:v>0.08</c:v>
                </c:pt>
                <c:pt idx="630">
                  <c:v>0.08</c:v>
                </c:pt>
                <c:pt idx="631">
                  <c:v>0.08</c:v>
                </c:pt>
                <c:pt idx="632">
                  <c:v>0.08</c:v>
                </c:pt>
                <c:pt idx="633">
                  <c:v>0.08</c:v>
                </c:pt>
                <c:pt idx="634">
                  <c:v>0.09</c:v>
                </c:pt>
                <c:pt idx="635">
                  <c:v>0.09</c:v>
                </c:pt>
                <c:pt idx="636">
                  <c:v>0.09</c:v>
                </c:pt>
                <c:pt idx="637">
                  <c:v>0.09</c:v>
                </c:pt>
                <c:pt idx="638">
                  <c:v>0.09</c:v>
                </c:pt>
                <c:pt idx="639">
                  <c:v>0.09</c:v>
                </c:pt>
                <c:pt idx="640">
                  <c:v>0.08</c:v>
                </c:pt>
                <c:pt idx="641">
                  <c:v>0.09</c:v>
                </c:pt>
                <c:pt idx="642">
                  <c:v>0.09</c:v>
                </c:pt>
                <c:pt idx="643">
                  <c:v>0.09</c:v>
                </c:pt>
                <c:pt idx="644">
                  <c:v>0.09</c:v>
                </c:pt>
                <c:pt idx="645">
                  <c:v>0.08</c:v>
                </c:pt>
                <c:pt idx="646">
                  <c:v>0.08</c:v>
                </c:pt>
                <c:pt idx="647">
                  <c:v>0.08</c:v>
                </c:pt>
                <c:pt idx="648">
                  <c:v>0.08</c:v>
                </c:pt>
                <c:pt idx="649">
                  <c:v>0.08</c:v>
                </c:pt>
                <c:pt idx="650">
                  <c:v>0.08</c:v>
                </c:pt>
                <c:pt idx="651">
                  <c:v>0.08</c:v>
                </c:pt>
                <c:pt idx="652">
                  <c:v>0.06</c:v>
                </c:pt>
                <c:pt idx="653">
                  <c:v>0.08</c:v>
                </c:pt>
                <c:pt idx="654">
                  <c:v>7.0000000000000007E-2</c:v>
                </c:pt>
                <c:pt idx="655">
                  <c:v>7.0000000000000007E-2</c:v>
                </c:pt>
                <c:pt idx="656">
                  <c:v>7.0000000000000007E-2</c:v>
                </c:pt>
                <c:pt idx="657">
                  <c:v>7.0000000000000007E-2</c:v>
                </c:pt>
                <c:pt idx="658">
                  <c:v>7.0000000000000007E-2</c:v>
                </c:pt>
                <c:pt idx="659">
                  <c:v>7.0000000000000007E-2</c:v>
                </c:pt>
                <c:pt idx="660">
                  <c:v>7.0000000000000007E-2</c:v>
                </c:pt>
                <c:pt idx="661">
                  <c:v>7.0000000000000007E-2</c:v>
                </c:pt>
                <c:pt idx="662">
                  <c:v>7.0000000000000007E-2</c:v>
                </c:pt>
                <c:pt idx="663">
                  <c:v>7.0000000000000007E-2</c:v>
                </c:pt>
                <c:pt idx="664">
                  <c:v>7.0000000000000007E-2</c:v>
                </c:pt>
                <c:pt idx="665">
                  <c:v>7.0000000000000007E-2</c:v>
                </c:pt>
                <c:pt idx="666">
                  <c:v>7.0000000000000007E-2</c:v>
                </c:pt>
                <c:pt idx="667">
                  <c:v>7.0000000000000007E-2</c:v>
                </c:pt>
                <c:pt idx="668">
                  <c:v>7.0000000000000007E-2</c:v>
                </c:pt>
                <c:pt idx="669">
                  <c:v>7.0000000000000007E-2</c:v>
                </c:pt>
                <c:pt idx="670">
                  <c:v>0.08</c:v>
                </c:pt>
                <c:pt idx="671">
                  <c:v>7.0000000000000007E-2</c:v>
                </c:pt>
                <c:pt idx="672">
                  <c:v>7.0000000000000007E-2</c:v>
                </c:pt>
                <c:pt idx="673">
                  <c:v>0.09</c:v>
                </c:pt>
                <c:pt idx="674">
                  <c:v>0.08</c:v>
                </c:pt>
                <c:pt idx="675">
                  <c:v>0.08</c:v>
                </c:pt>
                <c:pt idx="676">
                  <c:v>0.09</c:v>
                </c:pt>
                <c:pt idx="677">
                  <c:v>0.08</c:v>
                </c:pt>
                <c:pt idx="678">
                  <c:v>0.08</c:v>
                </c:pt>
                <c:pt idx="679">
                  <c:v>0.08</c:v>
                </c:pt>
                <c:pt idx="680">
                  <c:v>0.08</c:v>
                </c:pt>
                <c:pt idx="681">
                  <c:v>0.08</c:v>
                </c:pt>
                <c:pt idx="682">
                  <c:v>0.08</c:v>
                </c:pt>
                <c:pt idx="683">
                  <c:v>0.08</c:v>
                </c:pt>
                <c:pt idx="684">
                  <c:v>0.09</c:v>
                </c:pt>
                <c:pt idx="685">
                  <c:v>0.08</c:v>
                </c:pt>
                <c:pt idx="686">
                  <c:v>0.08</c:v>
                </c:pt>
                <c:pt idx="687">
                  <c:v>0.08</c:v>
                </c:pt>
                <c:pt idx="688">
                  <c:v>0.08</c:v>
                </c:pt>
                <c:pt idx="689">
                  <c:v>0.08</c:v>
                </c:pt>
                <c:pt idx="690">
                  <c:v>0.09</c:v>
                </c:pt>
                <c:pt idx="691">
                  <c:v>0.09</c:v>
                </c:pt>
                <c:pt idx="692">
                  <c:v>7.0000000000000007E-2</c:v>
                </c:pt>
                <c:pt idx="693">
                  <c:v>0.08</c:v>
                </c:pt>
                <c:pt idx="694">
                  <c:v>0.08</c:v>
                </c:pt>
                <c:pt idx="695">
                  <c:v>0.1</c:v>
                </c:pt>
                <c:pt idx="696">
                  <c:v>0.08</c:v>
                </c:pt>
                <c:pt idx="697">
                  <c:v>0.08</c:v>
                </c:pt>
                <c:pt idx="698">
                  <c:v>0.08</c:v>
                </c:pt>
                <c:pt idx="699">
                  <c:v>0.08</c:v>
                </c:pt>
                <c:pt idx="700">
                  <c:v>0.08</c:v>
                </c:pt>
                <c:pt idx="701">
                  <c:v>7.0000000000000007E-2</c:v>
                </c:pt>
                <c:pt idx="702">
                  <c:v>7.0000000000000007E-2</c:v>
                </c:pt>
                <c:pt idx="703">
                  <c:v>7.0000000000000007E-2</c:v>
                </c:pt>
                <c:pt idx="704">
                  <c:v>7.0000000000000007E-2</c:v>
                </c:pt>
                <c:pt idx="705">
                  <c:v>7.0000000000000007E-2</c:v>
                </c:pt>
                <c:pt idx="706">
                  <c:v>7.0000000000000007E-2</c:v>
                </c:pt>
                <c:pt idx="707">
                  <c:v>7.0000000000000007E-2</c:v>
                </c:pt>
                <c:pt idx="708">
                  <c:v>7.0000000000000007E-2</c:v>
                </c:pt>
                <c:pt idx="709">
                  <c:v>7.0000000000000007E-2</c:v>
                </c:pt>
                <c:pt idx="710">
                  <c:v>7.0000000000000007E-2</c:v>
                </c:pt>
                <c:pt idx="711">
                  <c:v>7.0000000000000007E-2</c:v>
                </c:pt>
                <c:pt idx="712">
                  <c:v>0.08</c:v>
                </c:pt>
                <c:pt idx="713">
                  <c:v>0.08</c:v>
                </c:pt>
                <c:pt idx="714">
                  <c:v>7.0000000000000007E-2</c:v>
                </c:pt>
                <c:pt idx="715">
                  <c:v>7.0000000000000007E-2</c:v>
                </c:pt>
                <c:pt idx="716">
                  <c:v>7.0000000000000007E-2</c:v>
                </c:pt>
                <c:pt idx="717">
                  <c:v>0.04</c:v>
                </c:pt>
                <c:pt idx="718">
                  <c:v>0.04</c:v>
                </c:pt>
                <c:pt idx="719">
                  <c:v>7.0000000000000007E-2</c:v>
                </c:pt>
                <c:pt idx="720">
                  <c:v>7.0000000000000007E-2</c:v>
                </c:pt>
                <c:pt idx="721">
                  <c:v>7.0000000000000007E-2</c:v>
                </c:pt>
                <c:pt idx="722">
                  <c:v>7.0000000000000007E-2</c:v>
                </c:pt>
                <c:pt idx="723">
                  <c:v>0.08</c:v>
                </c:pt>
                <c:pt idx="724">
                  <c:v>0.08</c:v>
                </c:pt>
                <c:pt idx="725">
                  <c:v>0.08</c:v>
                </c:pt>
                <c:pt idx="726">
                  <c:v>0.08</c:v>
                </c:pt>
                <c:pt idx="727">
                  <c:v>0.09</c:v>
                </c:pt>
                <c:pt idx="728">
                  <c:v>0.09</c:v>
                </c:pt>
                <c:pt idx="729">
                  <c:v>0.09</c:v>
                </c:pt>
                <c:pt idx="730">
                  <c:v>0.09</c:v>
                </c:pt>
                <c:pt idx="731">
                  <c:v>0.1</c:v>
                </c:pt>
                <c:pt idx="732">
                  <c:v>0.09</c:v>
                </c:pt>
                <c:pt idx="733">
                  <c:v>0.09</c:v>
                </c:pt>
                <c:pt idx="734">
                  <c:v>0.09</c:v>
                </c:pt>
                <c:pt idx="735">
                  <c:v>0.08</c:v>
                </c:pt>
                <c:pt idx="736">
                  <c:v>0.08</c:v>
                </c:pt>
                <c:pt idx="737">
                  <c:v>0.09</c:v>
                </c:pt>
                <c:pt idx="738">
                  <c:v>0.09</c:v>
                </c:pt>
                <c:pt idx="739">
                  <c:v>0.11</c:v>
                </c:pt>
                <c:pt idx="740">
                  <c:v>0.11</c:v>
                </c:pt>
                <c:pt idx="741">
                  <c:v>0.11</c:v>
                </c:pt>
                <c:pt idx="742">
                  <c:v>0.11</c:v>
                </c:pt>
                <c:pt idx="743">
                  <c:v>0.11</c:v>
                </c:pt>
                <c:pt idx="744">
                  <c:v>0.11</c:v>
                </c:pt>
                <c:pt idx="745">
                  <c:v>0.11</c:v>
                </c:pt>
                <c:pt idx="746">
                  <c:v>0.11</c:v>
                </c:pt>
                <c:pt idx="747">
                  <c:v>0.12</c:v>
                </c:pt>
                <c:pt idx="748">
                  <c:v>0.12</c:v>
                </c:pt>
                <c:pt idx="749">
                  <c:v>0.12</c:v>
                </c:pt>
                <c:pt idx="750">
                  <c:v>0.12</c:v>
                </c:pt>
                <c:pt idx="751">
                  <c:v>0.11</c:v>
                </c:pt>
                <c:pt idx="752">
                  <c:v>0.09</c:v>
                </c:pt>
                <c:pt idx="753">
                  <c:v>0.09</c:v>
                </c:pt>
                <c:pt idx="754">
                  <c:v>0.1</c:v>
                </c:pt>
                <c:pt idx="755">
                  <c:v>0.08</c:v>
                </c:pt>
                <c:pt idx="756">
                  <c:v>0.08</c:v>
                </c:pt>
                <c:pt idx="757">
                  <c:v>0.09</c:v>
                </c:pt>
                <c:pt idx="758">
                  <c:v>0.1</c:v>
                </c:pt>
                <c:pt idx="759">
                  <c:v>0.1</c:v>
                </c:pt>
                <c:pt idx="760">
                  <c:v>0.1</c:v>
                </c:pt>
                <c:pt idx="761">
                  <c:v>0.11</c:v>
                </c:pt>
                <c:pt idx="762">
                  <c:v>0.11</c:v>
                </c:pt>
                <c:pt idx="763">
                  <c:v>0.11</c:v>
                </c:pt>
                <c:pt idx="764">
                  <c:v>0.11</c:v>
                </c:pt>
                <c:pt idx="765">
                  <c:v>0.11</c:v>
                </c:pt>
                <c:pt idx="766">
                  <c:v>0.11</c:v>
                </c:pt>
                <c:pt idx="767">
                  <c:v>0.12</c:v>
                </c:pt>
                <c:pt idx="768">
                  <c:v>0.12</c:v>
                </c:pt>
                <c:pt idx="769">
                  <c:v>0.12</c:v>
                </c:pt>
                <c:pt idx="770">
                  <c:v>0.13</c:v>
                </c:pt>
                <c:pt idx="771">
                  <c:v>0.14000000000000001</c:v>
                </c:pt>
                <c:pt idx="772">
                  <c:v>0.15</c:v>
                </c:pt>
                <c:pt idx="773">
                  <c:v>0.15</c:v>
                </c:pt>
                <c:pt idx="774">
                  <c:v>0.15</c:v>
                </c:pt>
                <c:pt idx="775">
                  <c:v>0.15</c:v>
                </c:pt>
                <c:pt idx="776">
                  <c:v>0.14000000000000001</c:v>
                </c:pt>
                <c:pt idx="777">
                  <c:v>0.14000000000000001</c:v>
                </c:pt>
                <c:pt idx="778">
                  <c:v>0.14000000000000001</c:v>
                </c:pt>
                <c:pt idx="779">
                  <c:v>0.14000000000000001</c:v>
                </c:pt>
                <c:pt idx="780">
                  <c:v>0.13</c:v>
                </c:pt>
                <c:pt idx="781">
                  <c:v>0.13</c:v>
                </c:pt>
                <c:pt idx="782">
                  <c:v>0.09</c:v>
                </c:pt>
                <c:pt idx="783">
                  <c:v>0.15</c:v>
                </c:pt>
                <c:pt idx="784">
                  <c:v>0.15</c:v>
                </c:pt>
                <c:pt idx="785">
                  <c:v>0.15</c:v>
                </c:pt>
                <c:pt idx="786">
                  <c:v>0.15</c:v>
                </c:pt>
                <c:pt idx="787">
                  <c:v>0.12</c:v>
                </c:pt>
                <c:pt idx="788">
                  <c:v>0.16</c:v>
                </c:pt>
                <c:pt idx="789">
                  <c:v>0.15</c:v>
                </c:pt>
                <c:pt idx="790">
                  <c:v>0.16</c:v>
                </c:pt>
                <c:pt idx="791">
                  <c:v>0.15</c:v>
                </c:pt>
                <c:pt idx="792">
                  <c:v>0.15</c:v>
                </c:pt>
                <c:pt idx="793">
                  <c:v>0.15</c:v>
                </c:pt>
                <c:pt idx="794">
                  <c:v>0.16</c:v>
                </c:pt>
                <c:pt idx="795">
                  <c:v>0.15</c:v>
                </c:pt>
                <c:pt idx="796">
                  <c:v>0.13</c:v>
                </c:pt>
                <c:pt idx="797">
                  <c:v>0.12</c:v>
                </c:pt>
                <c:pt idx="798">
                  <c:v>0.13</c:v>
                </c:pt>
                <c:pt idx="799">
                  <c:v>0.14000000000000001</c:v>
                </c:pt>
                <c:pt idx="800">
                  <c:v>0.15</c:v>
                </c:pt>
                <c:pt idx="801">
                  <c:v>0.14000000000000001</c:v>
                </c:pt>
                <c:pt idx="802">
                  <c:v>0.13</c:v>
                </c:pt>
                <c:pt idx="803">
                  <c:v>0.16</c:v>
                </c:pt>
                <c:pt idx="804">
                  <c:v>0.16</c:v>
                </c:pt>
                <c:pt idx="805">
                  <c:v>0.15</c:v>
                </c:pt>
                <c:pt idx="806">
                  <c:v>0.15</c:v>
                </c:pt>
                <c:pt idx="807">
                  <c:v>0.16</c:v>
                </c:pt>
                <c:pt idx="808">
                  <c:v>0.16</c:v>
                </c:pt>
                <c:pt idx="809">
                  <c:v>0.16</c:v>
                </c:pt>
                <c:pt idx="810">
                  <c:v>0.15</c:v>
                </c:pt>
                <c:pt idx="811">
                  <c:v>0.15</c:v>
                </c:pt>
                <c:pt idx="812">
                  <c:v>0.15</c:v>
                </c:pt>
                <c:pt idx="813">
                  <c:v>0.16</c:v>
                </c:pt>
                <c:pt idx="814">
                  <c:v>0.16</c:v>
                </c:pt>
                <c:pt idx="815">
                  <c:v>0.16</c:v>
                </c:pt>
                <c:pt idx="816">
                  <c:v>0.16</c:v>
                </c:pt>
                <c:pt idx="817">
                  <c:v>0.16</c:v>
                </c:pt>
                <c:pt idx="818">
                  <c:v>0.16</c:v>
                </c:pt>
                <c:pt idx="819">
                  <c:v>0.16</c:v>
                </c:pt>
                <c:pt idx="820">
                  <c:v>0.15</c:v>
                </c:pt>
                <c:pt idx="821">
                  <c:v>0.15</c:v>
                </c:pt>
                <c:pt idx="822">
                  <c:v>0.15</c:v>
                </c:pt>
                <c:pt idx="823">
                  <c:v>0.15</c:v>
                </c:pt>
                <c:pt idx="824">
                  <c:v>0.16</c:v>
                </c:pt>
                <c:pt idx="825">
                  <c:v>0.16</c:v>
                </c:pt>
                <c:pt idx="826">
                  <c:v>0.16</c:v>
                </c:pt>
                <c:pt idx="827">
                  <c:v>0.16</c:v>
                </c:pt>
                <c:pt idx="828">
                  <c:v>0.17</c:v>
                </c:pt>
                <c:pt idx="829">
                  <c:v>0.17</c:v>
                </c:pt>
                <c:pt idx="830">
                  <c:v>0.16</c:v>
                </c:pt>
                <c:pt idx="831">
                  <c:v>0.16</c:v>
                </c:pt>
                <c:pt idx="832">
                  <c:v>0.17</c:v>
                </c:pt>
                <c:pt idx="833">
                  <c:v>0.17</c:v>
                </c:pt>
                <c:pt idx="834">
                  <c:v>0.16</c:v>
                </c:pt>
                <c:pt idx="835">
                  <c:v>0.17</c:v>
                </c:pt>
                <c:pt idx="836">
                  <c:v>0.17</c:v>
                </c:pt>
                <c:pt idx="837">
                  <c:v>0.18</c:v>
                </c:pt>
                <c:pt idx="838">
                  <c:v>0.17</c:v>
                </c:pt>
                <c:pt idx="839">
                  <c:v>0.17</c:v>
                </c:pt>
                <c:pt idx="840">
                  <c:v>0.16</c:v>
                </c:pt>
                <c:pt idx="841">
                  <c:v>0.17</c:v>
                </c:pt>
                <c:pt idx="842">
                  <c:v>0.17</c:v>
                </c:pt>
                <c:pt idx="843">
                  <c:v>0.17</c:v>
                </c:pt>
                <c:pt idx="844">
                  <c:v>0.16</c:v>
                </c:pt>
                <c:pt idx="845">
                  <c:v>0.15</c:v>
                </c:pt>
                <c:pt idx="846">
                  <c:v>0.15</c:v>
                </c:pt>
                <c:pt idx="847">
                  <c:v>0.09</c:v>
                </c:pt>
                <c:pt idx="848">
                  <c:v>0.18</c:v>
                </c:pt>
                <c:pt idx="849">
                  <c:v>0.17</c:v>
                </c:pt>
                <c:pt idx="850">
                  <c:v>0.17</c:v>
                </c:pt>
                <c:pt idx="851">
                  <c:v>0.17</c:v>
                </c:pt>
                <c:pt idx="852">
                  <c:v>0.17</c:v>
                </c:pt>
                <c:pt idx="853">
                  <c:v>0.17</c:v>
                </c:pt>
                <c:pt idx="854">
                  <c:v>0.17</c:v>
                </c:pt>
                <c:pt idx="855">
                  <c:v>0.17</c:v>
                </c:pt>
                <c:pt idx="856">
                  <c:v>0.18</c:v>
                </c:pt>
                <c:pt idx="857">
                  <c:v>0.19</c:v>
                </c:pt>
                <c:pt idx="858">
                  <c:v>0.18</c:v>
                </c:pt>
                <c:pt idx="859">
                  <c:v>0.17</c:v>
                </c:pt>
                <c:pt idx="860">
                  <c:v>0.16</c:v>
                </c:pt>
                <c:pt idx="861">
                  <c:v>0.13</c:v>
                </c:pt>
                <c:pt idx="862">
                  <c:v>0.13</c:v>
                </c:pt>
                <c:pt idx="863">
                  <c:v>0.14000000000000001</c:v>
                </c:pt>
                <c:pt idx="864">
                  <c:v>0.15</c:v>
                </c:pt>
                <c:pt idx="865">
                  <c:v>0.15</c:v>
                </c:pt>
                <c:pt idx="866">
                  <c:v>0.14000000000000001</c:v>
                </c:pt>
                <c:pt idx="867">
                  <c:v>0.14000000000000001</c:v>
                </c:pt>
                <c:pt idx="868">
                  <c:v>0.14000000000000001</c:v>
                </c:pt>
                <c:pt idx="869">
                  <c:v>0.13</c:v>
                </c:pt>
                <c:pt idx="870">
                  <c:v>0.14000000000000001</c:v>
                </c:pt>
                <c:pt idx="871">
                  <c:v>0.14000000000000001</c:v>
                </c:pt>
                <c:pt idx="872">
                  <c:v>0.14000000000000001</c:v>
                </c:pt>
                <c:pt idx="873">
                  <c:v>0.14000000000000001</c:v>
                </c:pt>
                <c:pt idx="874">
                  <c:v>0.13</c:v>
                </c:pt>
                <c:pt idx="875">
                  <c:v>0.13</c:v>
                </c:pt>
                <c:pt idx="876">
                  <c:v>0.13</c:v>
                </c:pt>
                <c:pt idx="877">
                  <c:v>0.13</c:v>
                </c:pt>
                <c:pt idx="878">
                  <c:v>0.13</c:v>
                </c:pt>
                <c:pt idx="879">
                  <c:v>0.13</c:v>
                </c:pt>
                <c:pt idx="880">
                  <c:v>0.13</c:v>
                </c:pt>
                <c:pt idx="881">
                  <c:v>0.13</c:v>
                </c:pt>
                <c:pt idx="882">
                  <c:v>0.13</c:v>
                </c:pt>
                <c:pt idx="883">
                  <c:v>0.13</c:v>
                </c:pt>
                <c:pt idx="884">
                  <c:v>0.13</c:v>
                </c:pt>
                <c:pt idx="885">
                  <c:v>0.13</c:v>
                </c:pt>
                <c:pt idx="886">
                  <c:v>0.13</c:v>
                </c:pt>
                <c:pt idx="887">
                  <c:v>0.13</c:v>
                </c:pt>
                <c:pt idx="888">
                  <c:v>0.13</c:v>
                </c:pt>
                <c:pt idx="889">
                  <c:v>0.13</c:v>
                </c:pt>
                <c:pt idx="890">
                  <c:v>0.13</c:v>
                </c:pt>
                <c:pt idx="891">
                  <c:v>0.14000000000000001</c:v>
                </c:pt>
                <c:pt idx="892">
                  <c:v>0.13</c:v>
                </c:pt>
                <c:pt idx="893">
                  <c:v>0.13</c:v>
                </c:pt>
                <c:pt idx="894">
                  <c:v>0.14000000000000001</c:v>
                </c:pt>
                <c:pt idx="895">
                  <c:v>0.16</c:v>
                </c:pt>
                <c:pt idx="896">
                  <c:v>0.16</c:v>
                </c:pt>
                <c:pt idx="897">
                  <c:v>0.15</c:v>
                </c:pt>
                <c:pt idx="898">
                  <c:v>0.15</c:v>
                </c:pt>
                <c:pt idx="899">
                  <c:v>0.15</c:v>
                </c:pt>
                <c:pt idx="900">
                  <c:v>0.15</c:v>
                </c:pt>
                <c:pt idx="901">
                  <c:v>0.15</c:v>
                </c:pt>
                <c:pt idx="902">
                  <c:v>0.16</c:v>
                </c:pt>
                <c:pt idx="903">
                  <c:v>0.16</c:v>
                </c:pt>
                <c:pt idx="904">
                  <c:v>0.16</c:v>
                </c:pt>
                <c:pt idx="905">
                  <c:v>0.15</c:v>
                </c:pt>
                <c:pt idx="906">
                  <c:v>0.16</c:v>
                </c:pt>
                <c:pt idx="907">
                  <c:v>0.15</c:v>
                </c:pt>
                <c:pt idx="908">
                  <c:v>0.16</c:v>
                </c:pt>
                <c:pt idx="909">
                  <c:v>0.15</c:v>
                </c:pt>
                <c:pt idx="910">
                  <c:v>0.15</c:v>
                </c:pt>
                <c:pt idx="911">
                  <c:v>0.14000000000000001</c:v>
                </c:pt>
                <c:pt idx="912">
                  <c:v>0.09</c:v>
                </c:pt>
                <c:pt idx="913">
                  <c:v>0.15</c:v>
                </c:pt>
                <c:pt idx="914">
                  <c:v>0.16</c:v>
                </c:pt>
                <c:pt idx="915">
                  <c:v>0.16</c:v>
                </c:pt>
                <c:pt idx="916">
                  <c:v>0.15</c:v>
                </c:pt>
                <c:pt idx="917">
                  <c:v>0.15</c:v>
                </c:pt>
                <c:pt idx="918">
                  <c:v>0.15</c:v>
                </c:pt>
                <c:pt idx="919">
                  <c:v>0.16</c:v>
                </c:pt>
                <c:pt idx="920">
                  <c:v>0.16</c:v>
                </c:pt>
                <c:pt idx="921">
                  <c:v>0.16</c:v>
                </c:pt>
                <c:pt idx="922">
                  <c:v>0.16</c:v>
                </c:pt>
                <c:pt idx="923">
                  <c:v>0.16</c:v>
                </c:pt>
                <c:pt idx="924">
                  <c:v>0.16</c:v>
                </c:pt>
                <c:pt idx="925">
                  <c:v>0.15</c:v>
                </c:pt>
                <c:pt idx="926">
                  <c:v>0.15</c:v>
                </c:pt>
                <c:pt idx="927">
                  <c:v>0.16</c:v>
                </c:pt>
                <c:pt idx="928">
                  <c:v>0.15</c:v>
                </c:pt>
                <c:pt idx="929">
                  <c:v>0.15</c:v>
                </c:pt>
                <c:pt idx="930">
                  <c:v>0.17</c:v>
                </c:pt>
                <c:pt idx="931">
                  <c:v>0.16</c:v>
                </c:pt>
                <c:pt idx="932">
                  <c:v>0.16</c:v>
                </c:pt>
                <c:pt idx="933">
                  <c:v>0.17</c:v>
                </c:pt>
                <c:pt idx="934">
                  <c:v>0.18</c:v>
                </c:pt>
                <c:pt idx="935">
                  <c:v>0.17</c:v>
                </c:pt>
                <c:pt idx="936">
                  <c:v>0.16</c:v>
                </c:pt>
                <c:pt idx="937">
                  <c:v>0.17</c:v>
                </c:pt>
                <c:pt idx="938">
                  <c:v>0.16</c:v>
                </c:pt>
                <c:pt idx="939">
                  <c:v>0.16</c:v>
                </c:pt>
                <c:pt idx="940">
                  <c:v>0.16</c:v>
                </c:pt>
                <c:pt idx="941">
                  <c:v>0.16</c:v>
                </c:pt>
                <c:pt idx="942">
                  <c:v>0.16</c:v>
                </c:pt>
                <c:pt idx="943">
                  <c:v>0.16</c:v>
                </c:pt>
                <c:pt idx="944">
                  <c:v>0.16</c:v>
                </c:pt>
                <c:pt idx="945">
                  <c:v>0.16</c:v>
                </c:pt>
                <c:pt idx="946">
                  <c:v>0.16</c:v>
                </c:pt>
                <c:pt idx="947">
                  <c:v>0.16</c:v>
                </c:pt>
                <c:pt idx="948">
                  <c:v>0.16</c:v>
                </c:pt>
                <c:pt idx="949">
                  <c:v>0.16</c:v>
                </c:pt>
                <c:pt idx="950">
                  <c:v>0.16</c:v>
                </c:pt>
                <c:pt idx="951">
                  <c:v>0.16</c:v>
                </c:pt>
                <c:pt idx="952">
                  <c:v>0.16</c:v>
                </c:pt>
                <c:pt idx="953">
                  <c:v>0.16</c:v>
                </c:pt>
                <c:pt idx="954">
                  <c:v>0.16</c:v>
                </c:pt>
                <c:pt idx="955">
                  <c:v>0.16</c:v>
                </c:pt>
                <c:pt idx="956">
                  <c:v>0.16</c:v>
                </c:pt>
                <c:pt idx="957">
                  <c:v>0.16</c:v>
                </c:pt>
                <c:pt idx="958">
                  <c:v>0.17</c:v>
                </c:pt>
                <c:pt idx="959">
                  <c:v>0.16</c:v>
                </c:pt>
                <c:pt idx="960">
                  <c:v>0.16</c:v>
                </c:pt>
                <c:pt idx="961">
                  <c:v>0.16</c:v>
                </c:pt>
                <c:pt idx="962">
                  <c:v>0.16</c:v>
                </c:pt>
                <c:pt idx="963">
                  <c:v>0.17</c:v>
                </c:pt>
                <c:pt idx="964">
                  <c:v>0.17</c:v>
                </c:pt>
                <c:pt idx="965">
                  <c:v>0.16</c:v>
                </c:pt>
                <c:pt idx="966">
                  <c:v>0.17</c:v>
                </c:pt>
                <c:pt idx="967">
                  <c:v>0.16</c:v>
                </c:pt>
                <c:pt idx="968">
                  <c:v>0.17</c:v>
                </c:pt>
                <c:pt idx="969">
                  <c:v>0.17</c:v>
                </c:pt>
                <c:pt idx="970">
                  <c:v>0.17</c:v>
                </c:pt>
                <c:pt idx="971">
                  <c:v>0.17</c:v>
                </c:pt>
                <c:pt idx="972">
                  <c:v>0.18</c:v>
                </c:pt>
                <c:pt idx="973">
                  <c:v>0.18</c:v>
                </c:pt>
                <c:pt idx="974">
                  <c:v>0.17</c:v>
                </c:pt>
                <c:pt idx="975">
                  <c:v>0.17</c:v>
                </c:pt>
                <c:pt idx="976">
                  <c:v>0.17</c:v>
                </c:pt>
                <c:pt idx="977">
                  <c:v>0.09</c:v>
                </c:pt>
                <c:pt idx="978">
                  <c:v>0.09</c:v>
                </c:pt>
                <c:pt idx="979">
                  <c:v>0.17</c:v>
                </c:pt>
                <c:pt idx="980">
                  <c:v>0.17</c:v>
                </c:pt>
                <c:pt idx="981">
                  <c:v>0.16</c:v>
                </c:pt>
                <c:pt idx="982">
                  <c:v>0.16</c:v>
                </c:pt>
                <c:pt idx="983">
                  <c:v>0.15</c:v>
                </c:pt>
                <c:pt idx="984">
                  <c:v>0.14000000000000001</c:v>
                </c:pt>
                <c:pt idx="985">
                  <c:v>0.14000000000000001</c:v>
                </c:pt>
                <c:pt idx="986">
                  <c:v>0.14000000000000001</c:v>
                </c:pt>
                <c:pt idx="987">
                  <c:v>0.14000000000000001</c:v>
                </c:pt>
                <c:pt idx="988">
                  <c:v>0.15</c:v>
                </c:pt>
                <c:pt idx="989">
                  <c:v>0.14000000000000001</c:v>
                </c:pt>
                <c:pt idx="990">
                  <c:v>0.14000000000000001</c:v>
                </c:pt>
                <c:pt idx="991">
                  <c:v>0.14000000000000001</c:v>
                </c:pt>
                <c:pt idx="992">
                  <c:v>0.14000000000000001</c:v>
                </c:pt>
                <c:pt idx="993">
                  <c:v>0.14000000000000001</c:v>
                </c:pt>
                <c:pt idx="994">
                  <c:v>0.13</c:v>
                </c:pt>
                <c:pt idx="995">
                  <c:v>0.15</c:v>
                </c:pt>
                <c:pt idx="996">
                  <c:v>0.14000000000000001</c:v>
                </c:pt>
                <c:pt idx="997">
                  <c:v>0.14000000000000001</c:v>
                </c:pt>
                <c:pt idx="998">
                  <c:v>0.12</c:v>
                </c:pt>
                <c:pt idx="999">
                  <c:v>0.12</c:v>
                </c:pt>
                <c:pt idx="1000">
                  <c:v>0.15</c:v>
                </c:pt>
                <c:pt idx="1001">
                  <c:v>0.14000000000000001</c:v>
                </c:pt>
                <c:pt idx="1002">
                  <c:v>0.13</c:v>
                </c:pt>
                <c:pt idx="1003">
                  <c:v>0.13</c:v>
                </c:pt>
                <c:pt idx="1004">
                  <c:v>0.13</c:v>
                </c:pt>
                <c:pt idx="1005">
                  <c:v>0.13</c:v>
                </c:pt>
                <c:pt idx="1006">
                  <c:v>0.14000000000000001</c:v>
                </c:pt>
                <c:pt idx="1007">
                  <c:v>0.14000000000000001</c:v>
                </c:pt>
                <c:pt idx="1008">
                  <c:v>0.13</c:v>
                </c:pt>
                <c:pt idx="1009">
                  <c:v>0.14000000000000001</c:v>
                </c:pt>
                <c:pt idx="1010">
                  <c:v>0.14000000000000001</c:v>
                </c:pt>
                <c:pt idx="1011">
                  <c:v>0.16</c:v>
                </c:pt>
                <c:pt idx="1012">
                  <c:v>0.16</c:v>
                </c:pt>
                <c:pt idx="1013">
                  <c:v>0.15</c:v>
                </c:pt>
                <c:pt idx="1014">
                  <c:v>0.15</c:v>
                </c:pt>
                <c:pt idx="1015">
                  <c:v>0.16</c:v>
                </c:pt>
                <c:pt idx="1016">
                  <c:v>0.16</c:v>
                </c:pt>
                <c:pt idx="1017">
                  <c:v>0.15</c:v>
                </c:pt>
                <c:pt idx="1018">
                  <c:v>0.14000000000000001</c:v>
                </c:pt>
                <c:pt idx="1019">
                  <c:v>0.14000000000000001</c:v>
                </c:pt>
                <c:pt idx="1020">
                  <c:v>0.14000000000000001</c:v>
                </c:pt>
                <c:pt idx="1021">
                  <c:v>0.14000000000000001</c:v>
                </c:pt>
                <c:pt idx="1022">
                  <c:v>0.16</c:v>
                </c:pt>
                <c:pt idx="1023">
                  <c:v>0.15</c:v>
                </c:pt>
                <c:pt idx="1024">
                  <c:v>0.15</c:v>
                </c:pt>
                <c:pt idx="1025">
                  <c:v>0.16</c:v>
                </c:pt>
                <c:pt idx="1026">
                  <c:v>0.15</c:v>
                </c:pt>
                <c:pt idx="1027">
                  <c:v>0.16</c:v>
                </c:pt>
                <c:pt idx="1028">
                  <c:v>0.15</c:v>
                </c:pt>
                <c:pt idx="1029">
                  <c:v>0.14000000000000001</c:v>
                </c:pt>
                <c:pt idx="1030">
                  <c:v>0.15</c:v>
                </c:pt>
                <c:pt idx="1031">
                  <c:v>0.16</c:v>
                </c:pt>
                <c:pt idx="1032">
                  <c:v>0.16</c:v>
                </c:pt>
                <c:pt idx="1033">
                  <c:v>0.15</c:v>
                </c:pt>
                <c:pt idx="1034">
                  <c:v>0.15</c:v>
                </c:pt>
                <c:pt idx="1035">
                  <c:v>0.16</c:v>
                </c:pt>
                <c:pt idx="1036">
                  <c:v>0.15</c:v>
                </c:pt>
                <c:pt idx="1037">
                  <c:v>0.15</c:v>
                </c:pt>
                <c:pt idx="1038">
                  <c:v>0.14000000000000001</c:v>
                </c:pt>
                <c:pt idx="1039">
                  <c:v>0.12</c:v>
                </c:pt>
                <c:pt idx="1040">
                  <c:v>0.13</c:v>
                </c:pt>
                <c:pt idx="1041">
                  <c:v>0.09</c:v>
                </c:pt>
                <c:pt idx="1042">
                  <c:v>0.16</c:v>
                </c:pt>
                <c:pt idx="1043">
                  <c:v>0.15</c:v>
                </c:pt>
                <c:pt idx="1044">
                  <c:v>0.14000000000000001</c:v>
                </c:pt>
                <c:pt idx="1045">
                  <c:v>0.14000000000000001</c:v>
                </c:pt>
                <c:pt idx="1046">
                  <c:v>0.15</c:v>
                </c:pt>
                <c:pt idx="1047">
                  <c:v>0.15</c:v>
                </c:pt>
                <c:pt idx="1048">
                  <c:v>0.15</c:v>
                </c:pt>
                <c:pt idx="1049">
                  <c:v>0.15</c:v>
                </c:pt>
                <c:pt idx="1050">
                  <c:v>0.15</c:v>
                </c:pt>
                <c:pt idx="1051">
                  <c:v>0.15</c:v>
                </c:pt>
                <c:pt idx="1052">
                  <c:v>0.15</c:v>
                </c:pt>
                <c:pt idx="1053">
                  <c:v>0.15</c:v>
                </c:pt>
                <c:pt idx="1054">
                  <c:v>0.15</c:v>
                </c:pt>
                <c:pt idx="1055">
                  <c:v>0.15</c:v>
                </c:pt>
                <c:pt idx="1056">
                  <c:v>0.15</c:v>
                </c:pt>
                <c:pt idx="1057">
                  <c:v>0.15</c:v>
                </c:pt>
                <c:pt idx="1058">
                  <c:v>0.14000000000000001</c:v>
                </c:pt>
                <c:pt idx="1059">
                  <c:v>0.13</c:v>
                </c:pt>
                <c:pt idx="1060">
                  <c:v>0.13</c:v>
                </c:pt>
                <c:pt idx="1061">
                  <c:v>0.13</c:v>
                </c:pt>
                <c:pt idx="1062">
                  <c:v>0.13</c:v>
                </c:pt>
                <c:pt idx="1063">
                  <c:v>0.14000000000000001</c:v>
                </c:pt>
                <c:pt idx="1064">
                  <c:v>0.14000000000000001</c:v>
                </c:pt>
                <c:pt idx="1065">
                  <c:v>0.15</c:v>
                </c:pt>
                <c:pt idx="1066">
                  <c:v>0.14000000000000001</c:v>
                </c:pt>
                <c:pt idx="1067">
                  <c:v>0.14000000000000001</c:v>
                </c:pt>
                <c:pt idx="1068">
                  <c:v>0.12</c:v>
                </c:pt>
                <c:pt idx="1069">
                  <c:v>0.12</c:v>
                </c:pt>
                <c:pt idx="1070">
                  <c:v>0.12</c:v>
                </c:pt>
                <c:pt idx="1071">
                  <c:v>0.12</c:v>
                </c:pt>
                <c:pt idx="1072">
                  <c:v>0.12</c:v>
                </c:pt>
                <c:pt idx="1073">
                  <c:v>0.11</c:v>
                </c:pt>
                <c:pt idx="1074">
                  <c:v>0.12</c:v>
                </c:pt>
                <c:pt idx="1075">
                  <c:v>0.11</c:v>
                </c:pt>
                <c:pt idx="1076">
                  <c:v>0.1</c:v>
                </c:pt>
                <c:pt idx="1077">
                  <c:v>0.1</c:v>
                </c:pt>
                <c:pt idx="1078">
                  <c:v>0.09</c:v>
                </c:pt>
                <c:pt idx="1079">
                  <c:v>0.08</c:v>
                </c:pt>
                <c:pt idx="1080">
                  <c:v>0.08</c:v>
                </c:pt>
                <c:pt idx="1081">
                  <c:v>0.09</c:v>
                </c:pt>
                <c:pt idx="1082">
                  <c:v>0.09</c:v>
                </c:pt>
                <c:pt idx="1083">
                  <c:v>0.09</c:v>
                </c:pt>
                <c:pt idx="1084">
                  <c:v>0.08</c:v>
                </c:pt>
                <c:pt idx="1085">
                  <c:v>0.08</c:v>
                </c:pt>
                <c:pt idx="1086">
                  <c:v>0.09</c:v>
                </c:pt>
                <c:pt idx="1087">
                  <c:v>0.1</c:v>
                </c:pt>
                <c:pt idx="1088">
                  <c:v>0.11</c:v>
                </c:pt>
                <c:pt idx="1089">
                  <c:v>0.09</c:v>
                </c:pt>
                <c:pt idx="1090">
                  <c:v>0.1</c:v>
                </c:pt>
                <c:pt idx="1091">
                  <c:v>0.09</c:v>
                </c:pt>
                <c:pt idx="1092">
                  <c:v>0.09</c:v>
                </c:pt>
                <c:pt idx="1093">
                  <c:v>0.09</c:v>
                </c:pt>
                <c:pt idx="1094">
                  <c:v>0.08</c:v>
                </c:pt>
                <c:pt idx="1095">
                  <c:v>0.09</c:v>
                </c:pt>
                <c:pt idx="1096">
                  <c:v>0.1</c:v>
                </c:pt>
                <c:pt idx="1097">
                  <c:v>0.11</c:v>
                </c:pt>
                <c:pt idx="1098">
                  <c:v>0.12</c:v>
                </c:pt>
                <c:pt idx="1099">
                  <c:v>0.1</c:v>
                </c:pt>
                <c:pt idx="1100">
                  <c:v>0.1</c:v>
                </c:pt>
                <c:pt idx="1101">
                  <c:v>0.1</c:v>
                </c:pt>
                <c:pt idx="1102">
                  <c:v>0.1</c:v>
                </c:pt>
                <c:pt idx="1103">
                  <c:v>0.09</c:v>
                </c:pt>
                <c:pt idx="1104">
                  <c:v>0.09</c:v>
                </c:pt>
                <c:pt idx="1105">
                  <c:v>0.09</c:v>
                </c:pt>
                <c:pt idx="1106">
                  <c:v>7.0000000000000007E-2</c:v>
                </c:pt>
                <c:pt idx="1107">
                  <c:v>0.1</c:v>
                </c:pt>
                <c:pt idx="1108">
                  <c:v>0.1</c:v>
                </c:pt>
                <c:pt idx="1109">
                  <c:v>0.1</c:v>
                </c:pt>
                <c:pt idx="1110">
                  <c:v>0.1</c:v>
                </c:pt>
                <c:pt idx="1111">
                  <c:v>0.1</c:v>
                </c:pt>
                <c:pt idx="1112">
                  <c:v>0.1</c:v>
                </c:pt>
                <c:pt idx="1113">
                  <c:v>0.1</c:v>
                </c:pt>
                <c:pt idx="1114">
                  <c:v>0.09</c:v>
                </c:pt>
                <c:pt idx="1115">
                  <c:v>0.09</c:v>
                </c:pt>
                <c:pt idx="1116">
                  <c:v>0.09</c:v>
                </c:pt>
                <c:pt idx="1117">
                  <c:v>0.09</c:v>
                </c:pt>
                <c:pt idx="1118">
                  <c:v>0.09</c:v>
                </c:pt>
                <c:pt idx="1119">
                  <c:v>0.09</c:v>
                </c:pt>
                <c:pt idx="1120">
                  <c:v>0.09</c:v>
                </c:pt>
                <c:pt idx="1121">
                  <c:v>0.09</c:v>
                </c:pt>
                <c:pt idx="1122">
                  <c:v>0.09</c:v>
                </c:pt>
                <c:pt idx="1123">
                  <c:v>0.09</c:v>
                </c:pt>
                <c:pt idx="1124">
                  <c:v>0.09</c:v>
                </c:pt>
                <c:pt idx="1125">
                  <c:v>0.09</c:v>
                </c:pt>
                <c:pt idx="1126">
                  <c:v>0.09</c:v>
                </c:pt>
                <c:pt idx="1127">
                  <c:v>0.08</c:v>
                </c:pt>
                <c:pt idx="1128">
                  <c:v>0.09</c:v>
                </c:pt>
                <c:pt idx="1129">
                  <c:v>0.09</c:v>
                </c:pt>
                <c:pt idx="1130">
                  <c:v>0.08</c:v>
                </c:pt>
                <c:pt idx="1131">
                  <c:v>0.09</c:v>
                </c:pt>
                <c:pt idx="1132">
                  <c:v>0.08</c:v>
                </c:pt>
                <c:pt idx="1133">
                  <c:v>0.09</c:v>
                </c:pt>
                <c:pt idx="1134">
                  <c:v>0.09</c:v>
                </c:pt>
                <c:pt idx="1135">
                  <c:v>0.09</c:v>
                </c:pt>
                <c:pt idx="1136">
                  <c:v>0.08</c:v>
                </c:pt>
                <c:pt idx="1137">
                  <c:v>0.08</c:v>
                </c:pt>
                <c:pt idx="1138">
                  <c:v>0.08</c:v>
                </c:pt>
                <c:pt idx="1139">
                  <c:v>0.09</c:v>
                </c:pt>
                <c:pt idx="1140">
                  <c:v>0.08</c:v>
                </c:pt>
                <c:pt idx="1141">
                  <c:v>0.09</c:v>
                </c:pt>
                <c:pt idx="1142">
                  <c:v>0.09</c:v>
                </c:pt>
                <c:pt idx="1143">
                  <c:v>0.09</c:v>
                </c:pt>
                <c:pt idx="1144">
                  <c:v>0.08</c:v>
                </c:pt>
                <c:pt idx="1145">
                  <c:v>0.09</c:v>
                </c:pt>
                <c:pt idx="1146">
                  <c:v>0.08</c:v>
                </c:pt>
                <c:pt idx="1147">
                  <c:v>0.08</c:v>
                </c:pt>
                <c:pt idx="1148">
                  <c:v>7.0000000000000007E-2</c:v>
                </c:pt>
                <c:pt idx="1149">
                  <c:v>7.0000000000000007E-2</c:v>
                </c:pt>
                <c:pt idx="1150">
                  <c:v>0.08</c:v>
                </c:pt>
                <c:pt idx="1151">
                  <c:v>7.0000000000000007E-2</c:v>
                </c:pt>
                <c:pt idx="1152">
                  <c:v>7.0000000000000007E-2</c:v>
                </c:pt>
                <c:pt idx="1153">
                  <c:v>0.09</c:v>
                </c:pt>
                <c:pt idx="1154">
                  <c:v>0.08</c:v>
                </c:pt>
                <c:pt idx="1155">
                  <c:v>0.08</c:v>
                </c:pt>
                <c:pt idx="1156">
                  <c:v>0.08</c:v>
                </c:pt>
                <c:pt idx="1157">
                  <c:v>0.08</c:v>
                </c:pt>
                <c:pt idx="1158">
                  <c:v>0.08</c:v>
                </c:pt>
                <c:pt idx="1159">
                  <c:v>0.08</c:v>
                </c:pt>
                <c:pt idx="1160">
                  <c:v>0.08</c:v>
                </c:pt>
                <c:pt idx="1161">
                  <c:v>0.08</c:v>
                </c:pt>
                <c:pt idx="1162">
                  <c:v>0.08</c:v>
                </c:pt>
                <c:pt idx="1163">
                  <c:v>0.08</c:v>
                </c:pt>
                <c:pt idx="1164">
                  <c:v>0.08</c:v>
                </c:pt>
                <c:pt idx="1165">
                  <c:v>0.09</c:v>
                </c:pt>
                <c:pt idx="1166">
                  <c:v>0.08</c:v>
                </c:pt>
                <c:pt idx="1167">
                  <c:v>0.09</c:v>
                </c:pt>
                <c:pt idx="1168">
                  <c:v>0.09</c:v>
                </c:pt>
                <c:pt idx="1169">
                  <c:v>0.08</c:v>
                </c:pt>
                <c:pt idx="1170">
                  <c:v>0.08</c:v>
                </c:pt>
                <c:pt idx="1171">
                  <c:v>0.08</c:v>
                </c:pt>
                <c:pt idx="1172">
                  <c:v>0.06</c:v>
                </c:pt>
                <c:pt idx="1173">
                  <c:v>0.08</c:v>
                </c:pt>
                <c:pt idx="1174">
                  <c:v>7.0000000000000007E-2</c:v>
                </c:pt>
                <c:pt idx="1175">
                  <c:v>0.08</c:v>
                </c:pt>
                <c:pt idx="1176">
                  <c:v>0.08</c:v>
                </c:pt>
                <c:pt idx="1177">
                  <c:v>0.08</c:v>
                </c:pt>
                <c:pt idx="1178">
                  <c:v>0.08</c:v>
                </c:pt>
                <c:pt idx="1179">
                  <c:v>0.09</c:v>
                </c:pt>
                <c:pt idx="1180">
                  <c:v>0.09</c:v>
                </c:pt>
                <c:pt idx="1181">
                  <c:v>0.1</c:v>
                </c:pt>
                <c:pt idx="1182">
                  <c:v>0.1</c:v>
                </c:pt>
                <c:pt idx="1183">
                  <c:v>0.1</c:v>
                </c:pt>
                <c:pt idx="1184">
                  <c:v>0.11</c:v>
                </c:pt>
                <c:pt idx="1185">
                  <c:v>0.1</c:v>
                </c:pt>
                <c:pt idx="1186">
                  <c:v>0.1</c:v>
                </c:pt>
                <c:pt idx="1187">
                  <c:v>0.09</c:v>
                </c:pt>
                <c:pt idx="1188">
                  <c:v>0.08</c:v>
                </c:pt>
                <c:pt idx="1189">
                  <c:v>0.08</c:v>
                </c:pt>
                <c:pt idx="1190">
                  <c:v>0.08</c:v>
                </c:pt>
                <c:pt idx="1191">
                  <c:v>0.08</c:v>
                </c:pt>
                <c:pt idx="1192">
                  <c:v>0.08</c:v>
                </c:pt>
                <c:pt idx="1193">
                  <c:v>0.08</c:v>
                </c:pt>
                <c:pt idx="1194">
                  <c:v>0.08</c:v>
                </c:pt>
                <c:pt idx="1195">
                  <c:v>7.0000000000000007E-2</c:v>
                </c:pt>
                <c:pt idx="1196">
                  <c:v>0.08</c:v>
                </c:pt>
                <c:pt idx="1197">
                  <c:v>0.08</c:v>
                </c:pt>
                <c:pt idx="1198">
                  <c:v>0.08</c:v>
                </c:pt>
                <c:pt idx="1199">
                  <c:v>0.08</c:v>
                </c:pt>
                <c:pt idx="1200">
                  <c:v>0.08</c:v>
                </c:pt>
                <c:pt idx="1201">
                  <c:v>0.08</c:v>
                </c:pt>
                <c:pt idx="1202">
                  <c:v>0.08</c:v>
                </c:pt>
                <c:pt idx="1203">
                  <c:v>0.08</c:v>
                </c:pt>
                <c:pt idx="1204">
                  <c:v>0.08</c:v>
                </c:pt>
                <c:pt idx="1205">
                  <c:v>0.09</c:v>
                </c:pt>
                <c:pt idx="1206">
                  <c:v>0.09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Cleaned!$K$4</c:f>
              <c:strCache>
                <c:ptCount val="1"/>
                <c:pt idx="0">
                  <c:v>Treasury RP</c:v>
                </c:pt>
              </c:strCache>
            </c:strRef>
          </c:tx>
          <c:spPr>
            <a:ln w="19050">
              <a:solidFill>
                <a:srgbClr val="002060"/>
              </a:solidFill>
              <a:prstDash val="sysDot"/>
            </a:ln>
          </c:spPr>
          <c:marker>
            <c:symbol val="none"/>
          </c:marker>
          <c:cat>
            <c:numRef>
              <c:f>Cleaned!$A$2414:$A$3620</c:f>
              <c:numCache>
                <c:formatCode>m/d/yyyy</c:formatCode>
                <c:ptCount val="1207"/>
                <c:pt idx="0">
                  <c:v>39904</c:v>
                </c:pt>
                <c:pt idx="1">
                  <c:v>39905</c:v>
                </c:pt>
                <c:pt idx="2">
                  <c:v>39906</c:v>
                </c:pt>
                <c:pt idx="3">
                  <c:v>39909</c:v>
                </c:pt>
                <c:pt idx="4">
                  <c:v>39910</c:v>
                </c:pt>
                <c:pt idx="5">
                  <c:v>39911</c:v>
                </c:pt>
                <c:pt idx="6">
                  <c:v>39912</c:v>
                </c:pt>
                <c:pt idx="7">
                  <c:v>39913</c:v>
                </c:pt>
                <c:pt idx="8">
                  <c:v>39916</c:v>
                </c:pt>
                <c:pt idx="9">
                  <c:v>39917</c:v>
                </c:pt>
                <c:pt idx="10">
                  <c:v>39918</c:v>
                </c:pt>
                <c:pt idx="11">
                  <c:v>39919</c:v>
                </c:pt>
                <c:pt idx="12">
                  <c:v>39920</c:v>
                </c:pt>
                <c:pt idx="13">
                  <c:v>39923</c:v>
                </c:pt>
                <c:pt idx="14">
                  <c:v>39924</c:v>
                </c:pt>
                <c:pt idx="15">
                  <c:v>39925</c:v>
                </c:pt>
                <c:pt idx="16">
                  <c:v>39926</c:v>
                </c:pt>
                <c:pt idx="17">
                  <c:v>39927</c:v>
                </c:pt>
                <c:pt idx="18">
                  <c:v>39930</c:v>
                </c:pt>
                <c:pt idx="19">
                  <c:v>39931</c:v>
                </c:pt>
                <c:pt idx="20">
                  <c:v>39932</c:v>
                </c:pt>
                <c:pt idx="21">
                  <c:v>39933</c:v>
                </c:pt>
                <c:pt idx="22">
                  <c:v>39934</c:v>
                </c:pt>
                <c:pt idx="23">
                  <c:v>39937</c:v>
                </c:pt>
                <c:pt idx="24">
                  <c:v>39938</c:v>
                </c:pt>
                <c:pt idx="25">
                  <c:v>39939</c:v>
                </c:pt>
                <c:pt idx="26">
                  <c:v>39940</c:v>
                </c:pt>
                <c:pt idx="27">
                  <c:v>39941</c:v>
                </c:pt>
                <c:pt idx="28">
                  <c:v>39944</c:v>
                </c:pt>
                <c:pt idx="29">
                  <c:v>39945</c:v>
                </c:pt>
                <c:pt idx="30">
                  <c:v>39946</c:v>
                </c:pt>
                <c:pt idx="31">
                  <c:v>39947</c:v>
                </c:pt>
                <c:pt idx="32">
                  <c:v>39948</c:v>
                </c:pt>
                <c:pt idx="33">
                  <c:v>39951</c:v>
                </c:pt>
                <c:pt idx="34">
                  <c:v>39952</c:v>
                </c:pt>
                <c:pt idx="35">
                  <c:v>39953</c:v>
                </c:pt>
                <c:pt idx="36">
                  <c:v>39954</c:v>
                </c:pt>
                <c:pt idx="37">
                  <c:v>39955</c:v>
                </c:pt>
                <c:pt idx="38">
                  <c:v>39958</c:v>
                </c:pt>
                <c:pt idx="39">
                  <c:v>39959</c:v>
                </c:pt>
                <c:pt idx="40">
                  <c:v>39960</c:v>
                </c:pt>
                <c:pt idx="41">
                  <c:v>39961</c:v>
                </c:pt>
                <c:pt idx="42">
                  <c:v>39962</c:v>
                </c:pt>
                <c:pt idx="43">
                  <c:v>39965</c:v>
                </c:pt>
                <c:pt idx="44">
                  <c:v>39966</c:v>
                </c:pt>
                <c:pt idx="45">
                  <c:v>39967</c:v>
                </c:pt>
                <c:pt idx="46">
                  <c:v>39968</c:v>
                </c:pt>
                <c:pt idx="47">
                  <c:v>39969</c:v>
                </c:pt>
                <c:pt idx="48">
                  <c:v>39972</c:v>
                </c:pt>
                <c:pt idx="49">
                  <c:v>39973</c:v>
                </c:pt>
                <c:pt idx="50">
                  <c:v>39974</c:v>
                </c:pt>
                <c:pt idx="51">
                  <c:v>39975</c:v>
                </c:pt>
                <c:pt idx="52">
                  <c:v>39976</c:v>
                </c:pt>
                <c:pt idx="53">
                  <c:v>39979</c:v>
                </c:pt>
                <c:pt idx="54">
                  <c:v>39980</c:v>
                </c:pt>
                <c:pt idx="55">
                  <c:v>39981</c:v>
                </c:pt>
                <c:pt idx="56">
                  <c:v>39982</c:v>
                </c:pt>
                <c:pt idx="57">
                  <c:v>39983</c:v>
                </c:pt>
                <c:pt idx="58">
                  <c:v>39986</c:v>
                </c:pt>
                <c:pt idx="59">
                  <c:v>39987</c:v>
                </c:pt>
                <c:pt idx="60">
                  <c:v>39988</c:v>
                </c:pt>
                <c:pt idx="61">
                  <c:v>39989</c:v>
                </c:pt>
                <c:pt idx="62">
                  <c:v>39990</c:v>
                </c:pt>
                <c:pt idx="63">
                  <c:v>39993</c:v>
                </c:pt>
                <c:pt idx="64">
                  <c:v>39994</c:v>
                </c:pt>
                <c:pt idx="65">
                  <c:v>39995</c:v>
                </c:pt>
                <c:pt idx="66">
                  <c:v>39996</c:v>
                </c:pt>
                <c:pt idx="67">
                  <c:v>39997</c:v>
                </c:pt>
                <c:pt idx="68">
                  <c:v>40000</c:v>
                </c:pt>
                <c:pt idx="69">
                  <c:v>40001</c:v>
                </c:pt>
                <c:pt idx="70">
                  <c:v>40002</c:v>
                </c:pt>
                <c:pt idx="71">
                  <c:v>40003</c:v>
                </c:pt>
                <c:pt idx="72">
                  <c:v>40004</c:v>
                </c:pt>
                <c:pt idx="73">
                  <c:v>40007</c:v>
                </c:pt>
                <c:pt idx="74">
                  <c:v>40008</c:v>
                </c:pt>
                <c:pt idx="75">
                  <c:v>40009</c:v>
                </c:pt>
                <c:pt idx="76">
                  <c:v>40010</c:v>
                </c:pt>
                <c:pt idx="77">
                  <c:v>40011</c:v>
                </c:pt>
                <c:pt idx="78">
                  <c:v>40014</c:v>
                </c:pt>
                <c:pt idx="79">
                  <c:v>40015</c:v>
                </c:pt>
                <c:pt idx="80">
                  <c:v>40016</c:v>
                </c:pt>
                <c:pt idx="81">
                  <c:v>40017</c:v>
                </c:pt>
                <c:pt idx="82">
                  <c:v>40018</c:v>
                </c:pt>
                <c:pt idx="83">
                  <c:v>40021</c:v>
                </c:pt>
                <c:pt idx="84">
                  <c:v>40022</c:v>
                </c:pt>
                <c:pt idx="85">
                  <c:v>40023</c:v>
                </c:pt>
                <c:pt idx="86">
                  <c:v>40024</c:v>
                </c:pt>
                <c:pt idx="87">
                  <c:v>40025</c:v>
                </c:pt>
                <c:pt idx="88">
                  <c:v>40028</c:v>
                </c:pt>
                <c:pt idx="89">
                  <c:v>40029</c:v>
                </c:pt>
                <c:pt idx="90">
                  <c:v>40030</c:v>
                </c:pt>
                <c:pt idx="91">
                  <c:v>40031</c:v>
                </c:pt>
                <c:pt idx="92">
                  <c:v>40032</c:v>
                </c:pt>
                <c:pt idx="93">
                  <c:v>40035</c:v>
                </c:pt>
                <c:pt idx="94">
                  <c:v>40036</c:v>
                </c:pt>
                <c:pt idx="95">
                  <c:v>40037</c:v>
                </c:pt>
                <c:pt idx="96">
                  <c:v>40038</c:v>
                </c:pt>
                <c:pt idx="97">
                  <c:v>40039</c:v>
                </c:pt>
                <c:pt idx="98">
                  <c:v>40042</c:v>
                </c:pt>
                <c:pt idx="99">
                  <c:v>40043</c:v>
                </c:pt>
                <c:pt idx="100">
                  <c:v>40044</c:v>
                </c:pt>
                <c:pt idx="101">
                  <c:v>40045</c:v>
                </c:pt>
                <c:pt idx="102">
                  <c:v>40046</c:v>
                </c:pt>
                <c:pt idx="103">
                  <c:v>40049</c:v>
                </c:pt>
                <c:pt idx="104">
                  <c:v>40050</c:v>
                </c:pt>
                <c:pt idx="105">
                  <c:v>40051</c:v>
                </c:pt>
                <c:pt idx="106">
                  <c:v>40052</c:v>
                </c:pt>
                <c:pt idx="107">
                  <c:v>40053</c:v>
                </c:pt>
                <c:pt idx="108">
                  <c:v>40056</c:v>
                </c:pt>
                <c:pt idx="109">
                  <c:v>40057</c:v>
                </c:pt>
                <c:pt idx="110">
                  <c:v>40058</c:v>
                </c:pt>
                <c:pt idx="111">
                  <c:v>40059</c:v>
                </c:pt>
                <c:pt idx="112">
                  <c:v>40060</c:v>
                </c:pt>
                <c:pt idx="113">
                  <c:v>40063</c:v>
                </c:pt>
                <c:pt idx="114">
                  <c:v>40064</c:v>
                </c:pt>
                <c:pt idx="115">
                  <c:v>40065</c:v>
                </c:pt>
                <c:pt idx="116">
                  <c:v>40066</c:v>
                </c:pt>
                <c:pt idx="117">
                  <c:v>40067</c:v>
                </c:pt>
                <c:pt idx="118">
                  <c:v>40070</c:v>
                </c:pt>
                <c:pt idx="119">
                  <c:v>40071</c:v>
                </c:pt>
                <c:pt idx="120">
                  <c:v>40072</c:v>
                </c:pt>
                <c:pt idx="121">
                  <c:v>40073</c:v>
                </c:pt>
                <c:pt idx="122">
                  <c:v>40074</c:v>
                </c:pt>
                <c:pt idx="123">
                  <c:v>40077</c:v>
                </c:pt>
                <c:pt idx="124">
                  <c:v>40078</c:v>
                </c:pt>
                <c:pt idx="125">
                  <c:v>40079</c:v>
                </c:pt>
                <c:pt idx="126">
                  <c:v>40080</c:v>
                </c:pt>
                <c:pt idx="127">
                  <c:v>40081</c:v>
                </c:pt>
                <c:pt idx="128">
                  <c:v>40084</c:v>
                </c:pt>
                <c:pt idx="129">
                  <c:v>40085</c:v>
                </c:pt>
                <c:pt idx="130">
                  <c:v>40086</c:v>
                </c:pt>
                <c:pt idx="131">
                  <c:v>40087</c:v>
                </c:pt>
                <c:pt idx="132">
                  <c:v>40088</c:v>
                </c:pt>
                <c:pt idx="133">
                  <c:v>40091</c:v>
                </c:pt>
                <c:pt idx="134">
                  <c:v>40092</c:v>
                </c:pt>
                <c:pt idx="135">
                  <c:v>40093</c:v>
                </c:pt>
                <c:pt idx="136">
                  <c:v>40094</c:v>
                </c:pt>
                <c:pt idx="137">
                  <c:v>40095</c:v>
                </c:pt>
                <c:pt idx="138">
                  <c:v>40098</c:v>
                </c:pt>
                <c:pt idx="139">
                  <c:v>40099</c:v>
                </c:pt>
                <c:pt idx="140">
                  <c:v>40100</c:v>
                </c:pt>
                <c:pt idx="141">
                  <c:v>40101</c:v>
                </c:pt>
                <c:pt idx="142">
                  <c:v>40102</c:v>
                </c:pt>
                <c:pt idx="143">
                  <c:v>40105</c:v>
                </c:pt>
                <c:pt idx="144">
                  <c:v>40106</c:v>
                </c:pt>
                <c:pt idx="145">
                  <c:v>40107</c:v>
                </c:pt>
                <c:pt idx="146">
                  <c:v>40108</c:v>
                </c:pt>
                <c:pt idx="147">
                  <c:v>40109</c:v>
                </c:pt>
                <c:pt idx="148">
                  <c:v>40112</c:v>
                </c:pt>
                <c:pt idx="149">
                  <c:v>40113</c:v>
                </c:pt>
                <c:pt idx="150">
                  <c:v>40114</c:v>
                </c:pt>
                <c:pt idx="151">
                  <c:v>40115</c:v>
                </c:pt>
                <c:pt idx="152">
                  <c:v>40116</c:v>
                </c:pt>
                <c:pt idx="153">
                  <c:v>40119</c:v>
                </c:pt>
                <c:pt idx="154">
                  <c:v>40120</c:v>
                </c:pt>
                <c:pt idx="155">
                  <c:v>40121</c:v>
                </c:pt>
                <c:pt idx="156">
                  <c:v>40122</c:v>
                </c:pt>
                <c:pt idx="157">
                  <c:v>40123</c:v>
                </c:pt>
                <c:pt idx="158">
                  <c:v>40126</c:v>
                </c:pt>
                <c:pt idx="159">
                  <c:v>40127</c:v>
                </c:pt>
                <c:pt idx="160">
                  <c:v>40128</c:v>
                </c:pt>
                <c:pt idx="161">
                  <c:v>40129</c:v>
                </c:pt>
                <c:pt idx="162">
                  <c:v>40130</c:v>
                </c:pt>
                <c:pt idx="163">
                  <c:v>40133</c:v>
                </c:pt>
                <c:pt idx="164">
                  <c:v>40134</c:v>
                </c:pt>
                <c:pt idx="165">
                  <c:v>40135</c:v>
                </c:pt>
                <c:pt idx="166">
                  <c:v>40136</c:v>
                </c:pt>
                <c:pt idx="167">
                  <c:v>40137</c:v>
                </c:pt>
                <c:pt idx="168">
                  <c:v>40140</c:v>
                </c:pt>
                <c:pt idx="169">
                  <c:v>40141</c:v>
                </c:pt>
                <c:pt idx="170">
                  <c:v>40142</c:v>
                </c:pt>
                <c:pt idx="171">
                  <c:v>40143</c:v>
                </c:pt>
                <c:pt idx="172">
                  <c:v>40144</c:v>
                </c:pt>
                <c:pt idx="173">
                  <c:v>40147</c:v>
                </c:pt>
                <c:pt idx="174">
                  <c:v>40148</c:v>
                </c:pt>
                <c:pt idx="175">
                  <c:v>40149</c:v>
                </c:pt>
                <c:pt idx="176">
                  <c:v>40150</c:v>
                </c:pt>
                <c:pt idx="177">
                  <c:v>40151</c:v>
                </c:pt>
                <c:pt idx="178">
                  <c:v>40154</c:v>
                </c:pt>
                <c:pt idx="179">
                  <c:v>40155</c:v>
                </c:pt>
                <c:pt idx="180">
                  <c:v>40156</c:v>
                </c:pt>
                <c:pt idx="181">
                  <c:v>40157</c:v>
                </c:pt>
                <c:pt idx="182">
                  <c:v>40158</c:v>
                </c:pt>
                <c:pt idx="183">
                  <c:v>40161</c:v>
                </c:pt>
                <c:pt idx="184">
                  <c:v>40162</c:v>
                </c:pt>
                <c:pt idx="185">
                  <c:v>40163</c:v>
                </c:pt>
                <c:pt idx="186">
                  <c:v>40164</c:v>
                </c:pt>
                <c:pt idx="187">
                  <c:v>40165</c:v>
                </c:pt>
                <c:pt idx="188">
                  <c:v>40168</c:v>
                </c:pt>
                <c:pt idx="189">
                  <c:v>40169</c:v>
                </c:pt>
                <c:pt idx="190">
                  <c:v>40170</c:v>
                </c:pt>
                <c:pt idx="191">
                  <c:v>40171</c:v>
                </c:pt>
                <c:pt idx="192">
                  <c:v>40172</c:v>
                </c:pt>
                <c:pt idx="193">
                  <c:v>40175</c:v>
                </c:pt>
                <c:pt idx="194">
                  <c:v>40176</c:v>
                </c:pt>
                <c:pt idx="195">
                  <c:v>40177</c:v>
                </c:pt>
                <c:pt idx="196">
                  <c:v>40178</c:v>
                </c:pt>
                <c:pt idx="197">
                  <c:v>40179</c:v>
                </c:pt>
                <c:pt idx="198">
                  <c:v>40182</c:v>
                </c:pt>
                <c:pt idx="199">
                  <c:v>40183</c:v>
                </c:pt>
                <c:pt idx="200">
                  <c:v>40184</c:v>
                </c:pt>
                <c:pt idx="201">
                  <c:v>40185</c:v>
                </c:pt>
                <c:pt idx="202">
                  <c:v>40186</c:v>
                </c:pt>
                <c:pt idx="203">
                  <c:v>40189</c:v>
                </c:pt>
                <c:pt idx="204">
                  <c:v>40190</c:v>
                </c:pt>
                <c:pt idx="205">
                  <c:v>40191</c:v>
                </c:pt>
                <c:pt idx="206">
                  <c:v>40192</c:v>
                </c:pt>
                <c:pt idx="207">
                  <c:v>40193</c:v>
                </c:pt>
                <c:pt idx="208">
                  <c:v>40196</c:v>
                </c:pt>
                <c:pt idx="209">
                  <c:v>40197</c:v>
                </c:pt>
                <c:pt idx="210">
                  <c:v>40198</c:v>
                </c:pt>
                <c:pt idx="211">
                  <c:v>40199</c:v>
                </c:pt>
                <c:pt idx="212">
                  <c:v>40200</c:v>
                </c:pt>
                <c:pt idx="213">
                  <c:v>40203</c:v>
                </c:pt>
                <c:pt idx="214">
                  <c:v>40204</c:v>
                </c:pt>
                <c:pt idx="215">
                  <c:v>40205</c:v>
                </c:pt>
                <c:pt idx="216">
                  <c:v>40206</c:v>
                </c:pt>
                <c:pt idx="217">
                  <c:v>40207</c:v>
                </c:pt>
                <c:pt idx="218">
                  <c:v>40210</c:v>
                </c:pt>
                <c:pt idx="219">
                  <c:v>40211</c:v>
                </c:pt>
                <c:pt idx="220">
                  <c:v>40212</c:v>
                </c:pt>
                <c:pt idx="221">
                  <c:v>40213</c:v>
                </c:pt>
                <c:pt idx="222">
                  <c:v>40214</c:v>
                </c:pt>
                <c:pt idx="223">
                  <c:v>40217</c:v>
                </c:pt>
                <c:pt idx="224">
                  <c:v>40218</c:v>
                </c:pt>
                <c:pt idx="225">
                  <c:v>40219</c:v>
                </c:pt>
                <c:pt idx="226">
                  <c:v>40220</c:v>
                </c:pt>
                <c:pt idx="227">
                  <c:v>40221</c:v>
                </c:pt>
                <c:pt idx="228">
                  <c:v>40224</c:v>
                </c:pt>
                <c:pt idx="229">
                  <c:v>40225</c:v>
                </c:pt>
                <c:pt idx="230">
                  <c:v>40226</c:v>
                </c:pt>
                <c:pt idx="231">
                  <c:v>40227</c:v>
                </c:pt>
                <c:pt idx="232">
                  <c:v>40228</c:v>
                </c:pt>
                <c:pt idx="233">
                  <c:v>40231</c:v>
                </c:pt>
                <c:pt idx="234">
                  <c:v>40232</c:v>
                </c:pt>
                <c:pt idx="235">
                  <c:v>40233</c:v>
                </c:pt>
                <c:pt idx="236">
                  <c:v>40234</c:v>
                </c:pt>
                <c:pt idx="237">
                  <c:v>40235</c:v>
                </c:pt>
                <c:pt idx="238">
                  <c:v>40238</c:v>
                </c:pt>
                <c:pt idx="239">
                  <c:v>40239</c:v>
                </c:pt>
                <c:pt idx="240">
                  <c:v>40240</c:v>
                </c:pt>
                <c:pt idx="241">
                  <c:v>40241</c:v>
                </c:pt>
                <c:pt idx="242">
                  <c:v>40242</c:v>
                </c:pt>
                <c:pt idx="243">
                  <c:v>40245</c:v>
                </c:pt>
                <c:pt idx="244">
                  <c:v>40246</c:v>
                </c:pt>
                <c:pt idx="245">
                  <c:v>40247</c:v>
                </c:pt>
                <c:pt idx="246">
                  <c:v>40248</c:v>
                </c:pt>
                <c:pt idx="247">
                  <c:v>40249</c:v>
                </c:pt>
                <c:pt idx="248">
                  <c:v>40252</c:v>
                </c:pt>
                <c:pt idx="249">
                  <c:v>40253</c:v>
                </c:pt>
                <c:pt idx="250">
                  <c:v>40254</c:v>
                </c:pt>
                <c:pt idx="251">
                  <c:v>40255</c:v>
                </c:pt>
                <c:pt idx="252">
                  <c:v>40256</c:v>
                </c:pt>
                <c:pt idx="253">
                  <c:v>40259</c:v>
                </c:pt>
                <c:pt idx="254">
                  <c:v>40260</c:v>
                </c:pt>
                <c:pt idx="255">
                  <c:v>40261</c:v>
                </c:pt>
                <c:pt idx="256">
                  <c:v>40262</c:v>
                </c:pt>
                <c:pt idx="257">
                  <c:v>40263</c:v>
                </c:pt>
                <c:pt idx="258">
                  <c:v>40266</c:v>
                </c:pt>
                <c:pt idx="259">
                  <c:v>40267</c:v>
                </c:pt>
                <c:pt idx="260">
                  <c:v>40268</c:v>
                </c:pt>
                <c:pt idx="261">
                  <c:v>40269</c:v>
                </c:pt>
                <c:pt idx="262">
                  <c:v>40270</c:v>
                </c:pt>
                <c:pt idx="263">
                  <c:v>40273</c:v>
                </c:pt>
                <c:pt idx="264">
                  <c:v>40274</c:v>
                </c:pt>
                <c:pt idx="265">
                  <c:v>40275</c:v>
                </c:pt>
                <c:pt idx="266">
                  <c:v>40276</c:v>
                </c:pt>
                <c:pt idx="267">
                  <c:v>40277</c:v>
                </c:pt>
                <c:pt idx="268">
                  <c:v>40280</c:v>
                </c:pt>
                <c:pt idx="269">
                  <c:v>40281</c:v>
                </c:pt>
                <c:pt idx="270">
                  <c:v>40282</c:v>
                </c:pt>
                <c:pt idx="271">
                  <c:v>40283</c:v>
                </c:pt>
                <c:pt idx="272">
                  <c:v>40284</c:v>
                </c:pt>
                <c:pt idx="273">
                  <c:v>40287</c:v>
                </c:pt>
                <c:pt idx="274">
                  <c:v>40288</c:v>
                </c:pt>
                <c:pt idx="275">
                  <c:v>40289</c:v>
                </c:pt>
                <c:pt idx="276">
                  <c:v>40290</c:v>
                </c:pt>
                <c:pt idx="277">
                  <c:v>40291</c:v>
                </c:pt>
                <c:pt idx="278">
                  <c:v>40294</c:v>
                </c:pt>
                <c:pt idx="279">
                  <c:v>40295</c:v>
                </c:pt>
                <c:pt idx="280">
                  <c:v>40296</c:v>
                </c:pt>
                <c:pt idx="281">
                  <c:v>40297</c:v>
                </c:pt>
                <c:pt idx="282">
                  <c:v>40298</c:v>
                </c:pt>
                <c:pt idx="283">
                  <c:v>40301</c:v>
                </c:pt>
                <c:pt idx="284">
                  <c:v>40302</c:v>
                </c:pt>
                <c:pt idx="285">
                  <c:v>40303</c:v>
                </c:pt>
                <c:pt idx="286">
                  <c:v>40304</c:v>
                </c:pt>
                <c:pt idx="287">
                  <c:v>40305</c:v>
                </c:pt>
                <c:pt idx="288">
                  <c:v>40308</c:v>
                </c:pt>
                <c:pt idx="289">
                  <c:v>40309</c:v>
                </c:pt>
                <c:pt idx="290">
                  <c:v>40310</c:v>
                </c:pt>
                <c:pt idx="291">
                  <c:v>40311</c:v>
                </c:pt>
                <c:pt idx="292">
                  <c:v>40312</c:v>
                </c:pt>
                <c:pt idx="293">
                  <c:v>40315</c:v>
                </c:pt>
                <c:pt idx="294">
                  <c:v>40316</c:v>
                </c:pt>
                <c:pt idx="295">
                  <c:v>40317</c:v>
                </c:pt>
                <c:pt idx="296">
                  <c:v>40318</c:v>
                </c:pt>
                <c:pt idx="297">
                  <c:v>40319</c:v>
                </c:pt>
                <c:pt idx="298">
                  <c:v>40322</c:v>
                </c:pt>
                <c:pt idx="299">
                  <c:v>40323</c:v>
                </c:pt>
                <c:pt idx="300">
                  <c:v>40324</c:v>
                </c:pt>
                <c:pt idx="301">
                  <c:v>40325</c:v>
                </c:pt>
                <c:pt idx="302">
                  <c:v>40326</c:v>
                </c:pt>
                <c:pt idx="303">
                  <c:v>40329</c:v>
                </c:pt>
                <c:pt idx="304">
                  <c:v>40330</c:v>
                </c:pt>
                <c:pt idx="305">
                  <c:v>40331</c:v>
                </c:pt>
                <c:pt idx="306">
                  <c:v>40332</c:v>
                </c:pt>
                <c:pt idx="307">
                  <c:v>40333</c:v>
                </c:pt>
                <c:pt idx="308">
                  <c:v>40336</c:v>
                </c:pt>
                <c:pt idx="309">
                  <c:v>40337</c:v>
                </c:pt>
                <c:pt idx="310">
                  <c:v>40338</c:v>
                </c:pt>
                <c:pt idx="311">
                  <c:v>40339</c:v>
                </c:pt>
                <c:pt idx="312">
                  <c:v>40340</c:v>
                </c:pt>
                <c:pt idx="313">
                  <c:v>40343</c:v>
                </c:pt>
                <c:pt idx="314">
                  <c:v>40344</c:v>
                </c:pt>
                <c:pt idx="315">
                  <c:v>40345</c:v>
                </c:pt>
                <c:pt idx="316">
                  <c:v>40346</c:v>
                </c:pt>
                <c:pt idx="317">
                  <c:v>40347</c:v>
                </c:pt>
                <c:pt idx="318">
                  <c:v>40350</c:v>
                </c:pt>
                <c:pt idx="319">
                  <c:v>40351</c:v>
                </c:pt>
                <c:pt idx="320">
                  <c:v>40352</c:v>
                </c:pt>
                <c:pt idx="321">
                  <c:v>40353</c:v>
                </c:pt>
                <c:pt idx="322">
                  <c:v>40354</c:v>
                </c:pt>
                <c:pt idx="323">
                  <c:v>40357</c:v>
                </c:pt>
                <c:pt idx="324">
                  <c:v>40358</c:v>
                </c:pt>
                <c:pt idx="325">
                  <c:v>40359</c:v>
                </c:pt>
                <c:pt idx="326">
                  <c:v>40360</c:v>
                </c:pt>
                <c:pt idx="327">
                  <c:v>40361</c:v>
                </c:pt>
                <c:pt idx="328">
                  <c:v>40364</c:v>
                </c:pt>
                <c:pt idx="329">
                  <c:v>40365</c:v>
                </c:pt>
                <c:pt idx="330">
                  <c:v>40366</c:v>
                </c:pt>
                <c:pt idx="331">
                  <c:v>40367</c:v>
                </c:pt>
                <c:pt idx="332">
                  <c:v>40368</c:v>
                </c:pt>
                <c:pt idx="333">
                  <c:v>40371</c:v>
                </c:pt>
                <c:pt idx="334">
                  <c:v>40372</c:v>
                </c:pt>
                <c:pt idx="335">
                  <c:v>40373</c:v>
                </c:pt>
                <c:pt idx="336">
                  <c:v>40374</c:v>
                </c:pt>
                <c:pt idx="337">
                  <c:v>40375</c:v>
                </c:pt>
                <c:pt idx="338">
                  <c:v>40378</c:v>
                </c:pt>
                <c:pt idx="339">
                  <c:v>40379</c:v>
                </c:pt>
                <c:pt idx="340">
                  <c:v>40380</c:v>
                </c:pt>
                <c:pt idx="341">
                  <c:v>40381</c:v>
                </c:pt>
                <c:pt idx="342">
                  <c:v>40382</c:v>
                </c:pt>
                <c:pt idx="343">
                  <c:v>40385</c:v>
                </c:pt>
                <c:pt idx="344">
                  <c:v>40386</c:v>
                </c:pt>
                <c:pt idx="345">
                  <c:v>40387</c:v>
                </c:pt>
                <c:pt idx="346">
                  <c:v>40388</c:v>
                </c:pt>
                <c:pt idx="347">
                  <c:v>40389</c:v>
                </c:pt>
                <c:pt idx="348">
                  <c:v>40392</c:v>
                </c:pt>
                <c:pt idx="349">
                  <c:v>40393</c:v>
                </c:pt>
                <c:pt idx="350">
                  <c:v>40394</c:v>
                </c:pt>
                <c:pt idx="351">
                  <c:v>40395</c:v>
                </c:pt>
                <c:pt idx="352">
                  <c:v>40396</c:v>
                </c:pt>
                <c:pt idx="353">
                  <c:v>40399</c:v>
                </c:pt>
                <c:pt idx="354">
                  <c:v>40400</c:v>
                </c:pt>
                <c:pt idx="355">
                  <c:v>40401</c:v>
                </c:pt>
                <c:pt idx="356">
                  <c:v>40402</c:v>
                </c:pt>
                <c:pt idx="357">
                  <c:v>40403</c:v>
                </c:pt>
                <c:pt idx="358">
                  <c:v>40406</c:v>
                </c:pt>
                <c:pt idx="359">
                  <c:v>40407</c:v>
                </c:pt>
                <c:pt idx="360">
                  <c:v>40408</c:v>
                </c:pt>
                <c:pt idx="361">
                  <c:v>40409</c:v>
                </c:pt>
                <c:pt idx="362">
                  <c:v>40410</c:v>
                </c:pt>
                <c:pt idx="363">
                  <c:v>40413</c:v>
                </c:pt>
                <c:pt idx="364">
                  <c:v>40414</c:v>
                </c:pt>
                <c:pt idx="365">
                  <c:v>40415</c:v>
                </c:pt>
                <c:pt idx="366">
                  <c:v>40416</c:v>
                </c:pt>
                <c:pt idx="367">
                  <c:v>40417</c:v>
                </c:pt>
                <c:pt idx="368">
                  <c:v>40420</c:v>
                </c:pt>
                <c:pt idx="369">
                  <c:v>40421</c:v>
                </c:pt>
                <c:pt idx="370">
                  <c:v>40422</c:v>
                </c:pt>
                <c:pt idx="371">
                  <c:v>40423</c:v>
                </c:pt>
                <c:pt idx="372">
                  <c:v>40424</c:v>
                </c:pt>
                <c:pt idx="373">
                  <c:v>40427</c:v>
                </c:pt>
                <c:pt idx="374">
                  <c:v>40428</c:v>
                </c:pt>
                <c:pt idx="375">
                  <c:v>40429</c:v>
                </c:pt>
                <c:pt idx="376">
                  <c:v>40430</c:v>
                </c:pt>
                <c:pt idx="377">
                  <c:v>40431</c:v>
                </c:pt>
                <c:pt idx="378">
                  <c:v>40434</c:v>
                </c:pt>
                <c:pt idx="379">
                  <c:v>40435</c:v>
                </c:pt>
                <c:pt idx="380">
                  <c:v>40436</c:v>
                </c:pt>
                <c:pt idx="381">
                  <c:v>40437</c:v>
                </c:pt>
                <c:pt idx="382">
                  <c:v>40438</c:v>
                </c:pt>
                <c:pt idx="383">
                  <c:v>40441</c:v>
                </c:pt>
                <c:pt idx="384">
                  <c:v>40442</c:v>
                </c:pt>
                <c:pt idx="385">
                  <c:v>40443</c:v>
                </c:pt>
                <c:pt idx="386">
                  <c:v>40444</c:v>
                </c:pt>
                <c:pt idx="387">
                  <c:v>40445</c:v>
                </c:pt>
                <c:pt idx="388">
                  <c:v>40448</c:v>
                </c:pt>
                <c:pt idx="389">
                  <c:v>40449</c:v>
                </c:pt>
                <c:pt idx="390">
                  <c:v>40450</c:v>
                </c:pt>
                <c:pt idx="391">
                  <c:v>40451</c:v>
                </c:pt>
                <c:pt idx="392">
                  <c:v>40452</c:v>
                </c:pt>
                <c:pt idx="393">
                  <c:v>40455</c:v>
                </c:pt>
                <c:pt idx="394">
                  <c:v>40456</c:v>
                </c:pt>
                <c:pt idx="395">
                  <c:v>40457</c:v>
                </c:pt>
                <c:pt idx="396">
                  <c:v>40458</c:v>
                </c:pt>
                <c:pt idx="397">
                  <c:v>40459</c:v>
                </c:pt>
                <c:pt idx="398">
                  <c:v>40462</c:v>
                </c:pt>
                <c:pt idx="399">
                  <c:v>40463</c:v>
                </c:pt>
                <c:pt idx="400">
                  <c:v>40464</c:v>
                </c:pt>
                <c:pt idx="401">
                  <c:v>40465</c:v>
                </c:pt>
                <c:pt idx="402">
                  <c:v>40466</c:v>
                </c:pt>
                <c:pt idx="403">
                  <c:v>40469</c:v>
                </c:pt>
                <c:pt idx="404">
                  <c:v>40470</c:v>
                </c:pt>
                <c:pt idx="405">
                  <c:v>40471</c:v>
                </c:pt>
                <c:pt idx="406">
                  <c:v>40472</c:v>
                </c:pt>
                <c:pt idx="407">
                  <c:v>40473</c:v>
                </c:pt>
                <c:pt idx="408">
                  <c:v>40476</c:v>
                </c:pt>
                <c:pt idx="409">
                  <c:v>40477</c:v>
                </c:pt>
                <c:pt idx="410">
                  <c:v>40478</c:v>
                </c:pt>
                <c:pt idx="411">
                  <c:v>40479</c:v>
                </c:pt>
                <c:pt idx="412">
                  <c:v>40480</c:v>
                </c:pt>
                <c:pt idx="413">
                  <c:v>40483</c:v>
                </c:pt>
                <c:pt idx="414">
                  <c:v>40484</c:v>
                </c:pt>
                <c:pt idx="415">
                  <c:v>40485</c:v>
                </c:pt>
                <c:pt idx="416">
                  <c:v>40486</c:v>
                </c:pt>
                <c:pt idx="417">
                  <c:v>40487</c:v>
                </c:pt>
                <c:pt idx="418">
                  <c:v>40490</c:v>
                </c:pt>
                <c:pt idx="419">
                  <c:v>40491</c:v>
                </c:pt>
                <c:pt idx="420">
                  <c:v>40492</c:v>
                </c:pt>
                <c:pt idx="421">
                  <c:v>40493</c:v>
                </c:pt>
                <c:pt idx="422">
                  <c:v>40494</c:v>
                </c:pt>
                <c:pt idx="423">
                  <c:v>40497</c:v>
                </c:pt>
                <c:pt idx="424">
                  <c:v>40498</c:v>
                </c:pt>
                <c:pt idx="425">
                  <c:v>40499</c:v>
                </c:pt>
                <c:pt idx="426">
                  <c:v>40500</c:v>
                </c:pt>
                <c:pt idx="427">
                  <c:v>40501</c:v>
                </c:pt>
                <c:pt idx="428">
                  <c:v>40504</c:v>
                </c:pt>
                <c:pt idx="429">
                  <c:v>40505</c:v>
                </c:pt>
                <c:pt idx="430">
                  <c:v>40506</c:v>
                </c:pt>
                <c:pt idx="431">
                  <c:v>40507</c:v>
                </c:pt>
                <c:pt idx="432">
                  <c:v>40508</c:v>
                </c:pt>
                <c:pt idx="433">
                  <c:v>40511</c:v>
                </c:pt>
                <c:pt idx="434">
                  <c:v>40512</c:v>
                </c:pt>
                <c:pt idx="435">
                  <c:v>40513</c:v>
                </c:pt>
                <c:pt idx="436">
                  <c:v>40514</c:v>
                </c:pt>
                <c:pt idx="437">
                  <c:v>40515</c:v>
                </c:pt>
                <c:pt idx="438">
                  <c:v>40518</c:v>
                </c:pt>
                <c:pt idx="439">
                  <c:v>40519</c:v>
                </c:pt>
                <c:pt idx="440">
                  <c:v>40520</c:v>
                </c:pt>
                <c:pt idx="441">
                  <c:v>40521</c:v>
                </c:pt>
                <c:pt idx="442">
                  <c:v>40522</c:v>
                </c:pt>
                <c:pt idx="443">
                  <c:v>40525</c:v>
                </c:pt>
                <c:pt idx="444">
                  <c:v>40526</c:v>
                </c:pt>
                <c:pt idx="445">
                  <c:v>40527</c:v>
                </c:pt>
                <c:pt idx="446">
                  <c:v>40528</c:v>
                </c:pt>
                <c:pt idx="447">
                  <c:v>40529</c:v>
                </c:pt>
                <c:pt idx="448">
                  <c:v>40532</c:v>
                </c:pt>
                <c:pt idx="449">
                  <c:v>40533</c:v>
                </c:pt>
                <c:pt idx="450">
                  <c:v>40534</c:v>
                </c:pt>
                <c:pt idx="451">
                  <c:v>40535</c:v>
                </c:pt>
                <c:pt idx="452">
                  <c:v>40536</c:v>
                </c:pt>
                <c:pt idx="453">
                  <c:v>40539</c:v>
                </c:pt>
                <c:pt idx="454">
                  <c:v>40540</c:v>
                </c:pt>
                <c:pt idx="455">
                  <c:v>40541</c:v>
                </c:pt>
                <c:pt idx="456">
                  <c:v>40542</c:v>
                </c:pt>
                <c:pt idx="457">
                  <c:v>40543</c:v>
                </c:pt>
                <c:pt idx="458">
                  <c:v>40546</c:v>
                </c:pt>
                <c:pt idx="459">
                  <c:v>40547</c:v>
                </c:pt>
                <c:pt idx="460">
                  <c:v>40548</c:v>
                </c:pt>
                <c:pt idx="461">
                  <c:v>40549</c:v>
                </c:pt>
                <c:pt idx="462">
                  <c:v>40550</c:v>
                </c:pt>
                <c:pt idx="463">
                  <c:v>40553</c:v>
                </c:pt>
                <c:pt idx="464">
                  <c:v>40554</c:v>
                </c:pt>
                <c:pt idx="465">
                  <c:v>40555</c:v>
                </c:pt>
                <c:pt idx="466">
                  <c:v>40556</c:v>
                </c:pt>
                <c:pt idx="467">
                  <c:v>40557</c:v>
                </c:pt>
                <c:pt idx="468">
                  <c:v>40560</c:v>
                </c:pt>
                <c:pt idx="469">
                  <c:v>40561</c:v>
                </c:pt>
                <c:pt idx="470">
                  <c:v>40562</c:v>
                </c:pt>
                <c:pt idx="471">
                  <c:v>40563</c:v>
                </c:pt>
                <c:pt idx="472">
                  <c:v>40564</c:v>
                </c:pt>
                <c:pt idx="473">
                  <c:v>40567</c:v>
                </c:pt>
                <c:pt idx="474">
                  <c:v>40568</c:v>
                </c:pt>
                <c:pt idx="475">
                  <c:v>40569</c:v>
                </c:pt>
                <c:pt idx="476">
                  <c:v>40570</c:v>
                </c:pt>
                <c:pt idx="477">
                  <c:v>40571</c:v>
                </c:pt>
                <c:pt idx="478">
                  <c:v>40574</c:v>
                </c:pt>
                <c:pt idx="479">
                  <c:v>40575</c:v>
                </c:pt>
                <c:pt idx="480">
                  <c:v>40576</c:v>
                </c:pt>
                <c:pt idx="481">
                  <c:v>40577</c:v>
                </c:pt>
                <c:pt idx="482">
                  <c:v>40578</c:v>
                </c:pt>
                <c:pt idx="483">
                  <c:v>40581</c:v>
                </c:pt>
                <c:pt idx="484">
                  <c:v>40582</c:v>
                </c:pt>
                <c:pt idx="485">
                  <c:v>40583</c:v>
                </c:pt>
                <c:pt idx="486">
                  <c:v>40584</c:v>
                </c:pt>
                <c:pt idx="487">
                  <c:v>40585</c:v>
                </c:pt>
                <c:pt idx="488">
                  <c:v>40588</c:v>
                </c:pt>
                <c:pt idx="489">
                  <c:v>40589</c:v>
                </c:pt>
                <c:pt idx="490">
                  <c:v>40590</c:v>
                </c:pt>
                <c:pt idx="491">
                  <c:v>40591</c:v>
                </c:pt>
                <c:pt idx="492">
                  <c:v>40592</c:v>
                </c:pt>
                <c:pt idx="493">
                  <c:v>40595</c:v>
                </c:pt>
                <c:pt idx="494">
                  <c:v>40596</c:v>
                </c:pt>
                <c:pt idx="495">
                  <c:v>40597</c:v>
                </c:pt>
                <c:pt idx="496">
                  <c:v>40598</c:v>
                </c:pt>
                <c:pt idx="497">
                  <c:v>40599</c:v>
                </c:pt>
                <c:pt idx="498">
                  <c:v>40602</c:v>
                </c:pt>
                <c:pt idx="499">
                  <c:v>40603</c:v>
                </c:pt>
                <c:pt idx="500">
                  <c:v>40604</c:v>
                </c:pt>
                <c:pt idx="501">
                  <c:v>40605</c:v>
                </c:pt>
                <c:pt idx="502">
                  <c:v>40606</c:v>
                </c:pt>
                <c:pt idx="503">
                  <c:v>40609</c:v>
                </c:pt>
                <c:pt idx="504">
                  <c:v>40610</c:v>
                </c:pt>
                <c:pt idx="505">
                  <c:v>40611</c:v>
                </c:pt>
                <c:pt idx="506">
                  <c:v>40612</c:v>
                </c:pt>
                <c:pt idx="507">
                  <c:v>40613</c:v>
                </c:pt>
                <c:pt idx="508">
                  <c:v>40616</c:v>
                </c:pt>
                <c:pt idx="509">
                  <c:v>40617</c:v>
                </c:pt>
                <c:pt idx="510">
                  <c:v>40618</c:v>
                </c:pt>
                <c:pt idx="511">
                  <c:v>40619</c:v>
                </c:pt>
                <c:pt idx="512">
                  <c:v>40620</c:v>
                </c:pt>
                <c:pt idx="513">
                  <c:v>40623</c:v>
                </c:pt>
                <c:pt idx="514">
                  <c:v>40624</c:v>
                </c:pt>
                <c:pt idx="515">
                  <c:v>40625</c:v>
                </c:pt>
                <c:pt idx="516">
                  <c:v>40626</c:v>
                </c:pt>
                <c:pt idx="517">
                  <c:v>40627</c:v>
                </c:pt>
                <c:pt idx="518">
                  <c:v>40630</c:v>
                </c:pt>
                <c:pt idx="519">
                  <c:v>40631</c:v>
                </c:pt>
                <c:pt idx="520">
                  <c:v>40632</c:v>
                </c:pt>
                <c:pt idx="521">
                  <c:v>40633</c:v>
                </c:pt>
                <c:pt idx="522">
                  <c:v>40634</c:v>
                </c:pt>
                <c:pt idx="523">
                  <c:v>40637</c:v>
                </c:pt>
                <c:pt idx="524">
                  <c:v>40638</c:v>
                </c:pt>
                <c:pt idx="525">
                  <c:v>40639</c:v>
                </c:pt>
                <c:pt idx="526">
                  <c:v>40640</c:v>
                </c:pt>
                <c:pt idx="527">
                  <c:v>40641</c:v>
                </c:pt>
                <c:pt idx="528">
                  <c:v>40644</c:v>
                </c:pt>
                <c:pt idx="529">
                  <c:v>40645</c:v>
                </c:pt>
                <c:pt idx="530">
                  <c:v>40646</c:v>
                </c:pt>
                <c:pt idx="531">
                  <c:v>40647</c:v>
                </c:pt>
                <c:pt idx="532">
                  <c:v>40648</c:v>
                </c:pt>
                <c:pt idx="533">
                  <c:v>40651</c:v>
                </c:pt>
                <c:pt idx="534">
                  <c:v>40652</c:v>
                </c:pt>
                <c:pt idx="535">
                  <c:v>40653</c:v>
                </c:pt>
                <c:pt idx="536">
                  <c:v>40654</c:v>
                </c:pt>
                <c:pt idx="537">
                  <c:v>40655</c:v>
                </c:pt>
                <c:pt idx="538">
                  <c:v>40658</c:v>
                </c:pt>
                <c:pt idx="539">
                  <c:v>40659</c:v>
                </c:pt>
                <c:pt idx="540">
                  <c:v>40660</c:v>
                </c:pt>
                <c:pt idx="541">
                  <c:v>40661</c:v>
                </c:pt>
                <c:pt idx="542">
                  <c:v>40662</c:v>
                </c:pt>
                <c:pt idx="543">
                  <c:v>40665</c:v>
                </c:pt>
                <c:pt idx="544">
                  <c:v>40666</c:v>
                </c:pt>
                <c:pt idx="545">
                  <c:v>40667</c:v>
                </c:pt>
                <c:pt idx="546">
                  <c:v>40668</c:v>
                </c:pt>
                <c:pt idx="547">
                  <c:v>40669</c:v>
                </c:pt>
                <c:pt idx="548">
                  <c:v>40672</c:v>
                </c:pt>
                <c:pt idx="549">
                  <c:v>40673</c:v>
                </c:pt>
                <c:pt idx="550">
                  <c:v>40674</c:v>
                </c:pt>
                <c:pt idx="551">
                  <c:v>40675</c:v>
                </c:pt>
                <c:pt idx="552">
                  <c:v>40676</c:v>
                </c:pt>
                <c:pt idx="553">
                  <c:v>40679</c:v>
                </c:pt>
                <c:pt idx="554">
                  <c:v>40680</c:v>
                </c:pt>
                <c:pt idx="555">
                  <c:v>40681</c:v>
                </c:pt>
                <c:pt idx="556">
                  <c:v>40682</c:v>
                </c:pt>
                <c:pt idx="557">
                  <c:v>40683</c:v>
                </c:pt>
                <c:pt idx="558">
                  <c:v>40686</c:v>
                </c:pt>
                <c:pt idx="559">
                  <c:v>40687</c:v>
                </c:pt>
                <c:pt idx="560">
                  <c:v>40688</c:v>
                </c:pt>
                <c:pt idx="561">
                  <c:v>40689</c:v>
                </c:pt>
                <c:pt idx="562">
                  <c:v>40690</c:v>
                </c:pt>
                <c:pt idx="563">
                  <c:v>40693</c:v>
                </c:pt>
                <c:pt idx="564">
                  <c:v>40694</c:v>
                </c:pt>
                <c:pt idx="565">
                  <c:v>40695</c:v>
                </c:pt>
                <c:pt idx="566">
                  <c:v>40696</c:v>
                </c:pt>
                <c:pt idx="567">
                  <c:v>40697</c:v>
                </c:pt>
                <c:pt idx="568">
                  <c:v>40700</c:v>
                </c:pt>
                <c:pt idx="569">
                  <c:v>40701</c:v>
                </c:pt>
                <c:pt idx="570">
                  <c:v>40702</c:v>
                </c:pt>
                <c:pt idx="571">
                  <c:v>40703</c:v>
                </c:pt>
                <c:pt idx="572">
                  <c:v>40704</c:v>
                </c:pt>
                <c:pt idx="573">
                  <c:v>40707</c:v>
                </c:pt>
                <c:pt idx="574">
                  <c:v>40708</c:v>
                </c:pt>
                <c:pt idx="575">
                  <c:v>40709</c:v>
                </c:pt>
                <c:pt idx="576">
                  <c:v>40710</c:v>
                </c:pt>
                <c:pt idx="577">
                  <c:v>40711</c:v>
                </c:pt>
                <c:pt idx="578">
                  <c:v>40714</c:v>
                </c:pt>
                <c:pt idx="579">
                  <c:v>40715</c:v>
                </c:pt>
                <c:pt idx="580">
                  <c:v>40716</c:v>
                </c:pt>
                <c:pt idx="581">
                  <c:v>40717</c:v>
                </c:pt>
                <c:pt idx="582">
                  <c:v>40718</c:v>
                </c:pt>
                <c:pt idx="583">
                  <c:v>40721</c:v>
                </c:pt>
                <c:pt idx="584">
                  <c:v>40722</c:v>
                </c:pt>
                <c:pt idx="585">
                  <c:v>40723</c:v>
                </c:pt>
                <c:pt idx="586">
                  <c:v>40724</c:v>
                </c:pt>
                <c:pt idx="587">
                  <c:v>40725</c:v>
                </c:pt>
                <c:pt idx="588">
                  <c:v>40728</c:v>
                </c:pt>
                <c:pt idx="589">
                  <c:v>40729</c:v>
                </c:pt>
                <c:pt idx="590">
                  <c:v>40730</c:v>
                </c:pt>
                <c:pt idx="591">
                  <c:v>40731</c:v>
                </c:pt>
                <c:pt idx="592">
                  <c:v>40732</c:v>
                </c:pt>
                <c:pt idx="593">
                  <c:v>40735</c:v>
                </c:pt>
                <c:pt idx="594">
                  <c:v>40736</c:v>
                </c:pt>
                <c:pt idx="595">
                  <c:v>40737</c:v>
                </c:pt>
                <c:pt idx="596">
                  <c:v>40738</c:v>
                </c:pt>
                <c:pt idx="597">
                  <c:v>40739</c:v>
                </c:pt>
                <c:pt idx="598">
                  <c:v>40742</c:v>
                </c:pt>
                <c:pt idx="599">
                  <c:v>40743</c:v>
                </c:pt>
                <c:pt idx="600">
                  <c:v>40744</c:v>
                </c:pt>
                <c:pt idx="601">
                  <c:v>40745</c:v>
                </c:pt>
                <c:pt idx="602">
                  <c:v>40746</c:v>
                </c:pt>
                <c:pt idx="603">
                  <c:v>40749</c:v>
                </c:pt>
                <c:pt idx="604">
                  <c:v>40750</c:v>
                </c:pt>
                <c:pt idx="605">
                  <c:v>40751</c:v>
                </c:pt>
                <c:pt idx="606">
                  <c:v>40752</c:v>
                </c:pt>
                <c:pt idx="607">
                  <c:v>40753</c:v>
                </c:pt>
                <c:pt idx="608">
                  <c:v>40756</c:v>
                </c:pt>
                <c:pt idx="609">
                  <c:v>40757</c:v>
                </c:pt>
                <c:pt idx="610">
                  <c:v>40758</c:v>
                </c:pt>
                <c:pt idx="611">
                  <c:v>40759</c:v>
                </c:pt>
                <c:pt idx="612">
                  <c:v>40760</c:v>
                </c:pt>
                <c:pt idx="613">
                  <c:v>40763</c:v>
                </c:pt>
                <c:pt idx="614">
                  <c:v>40764</c:v>
                </c:pt>
                <c:pt idx="615">
                  <c:v>40765</c:v>
                </c:pt>
                <c:pt idx="616">
                  <c:v>40766</c:v>
                </c:pt>
                <c:pt idx="617">
                  <c:v>40767</c:v>
                </c:pt>
                <c:pt idx="618">
                  <c:v>40770</c:v>
                </c:pt>
                <c:pt idx="619">
                  <c:v>40771</c:v>
                </c:pt>
                <c:pt idx="620">
                  <c:v>40772</c:v>
                </c:pt>
                <c:pt idx="621">
                  <c:v>40773</c:v>
                </c:pt>
                <c:pt idx="622">
                  <c:v>40774</c:v>
                </c:pt>
                <c:pt idx="623">
                  <c:v>40777</c:v>
                </c:pt>
                <c:pt idx="624">
                  <c:v>40778</c:v>
                </c:pt>
                <c:pt idx="625">
                  <c:v>40779</c:v>
                </c:pt>
                <c:pt idx="626">
                  <c:v>40780</c:v>
                </c:pt>
                <c:pt idx="627">
                  <c:v>40781</c:v>
                </c:pt>
                <c:pt idx="628">
                  <c:v>40784</c:v>
                </c:pt>
                <c:pt idx="629">
                  <c:v>40785</c:v>
                </c:pt>
                <c:pt idx="630">
                  <c:v>40786</c:v>
                </c:pt>
                <c:pt idx="631">
                  <c:v>40787</c:v>
                </c:pt>
                <c:pt idx="632">
                  <c:v>40788</c:v>
                </c:pt>
                <c:pt idx="633">
                  <c:v>40791</c:v>
                </c:pt>
                <c:pt idx="634">
                  <c:v>40792</c:v>
                </c:pt>
                <c:pt idx="635">
                  <c:v>40793</c:v>
                </c:pt>
                <c:pt idx="636">
                  <c:v>40794</c:v>
                </c:pt>
                <c:pt idx="637">
                  <c:v>40795</c:v>
                </c:pt>
                <c:pt idx="638">
                  <c:v>40798</c:v>
                </c:pt>
                <c:pt idx="639">
                  <c:v>40799</c:v>
                </c:pt>
                <c:pt idx="640">
                  <c:v>40800</c:v>
                </c:pt>
                <c:pt idx="641">
                  <c:v>40801</c:v>
                </c:pt>
                <c:pt idx="642">
                  <c:v>40802</c:v>
                </c:pt>
                <c:pt idx="643">
                  <c:v>40805</c:v>
                </c:pt>
                <c:pt idx="644">
                  <c:v>40806</c:v>
                </c:pt>
                <c:pt idx="645">
                  <c:v>40807</c:v>
                </c:pt>
                <c:pt idx="646">
                  <c:v>40808</c:v>
                </c:pt>
                <c:pt idx="647">
                  <c:v>40809</c:v>
                </c:pt>
                <c:pt idx="648">
                  <c:v>40812</c:v>
                </c:pt>
                <c:pt idx="649">
                  <c:v>40813</c:v>
                </c:pt>
                <c:pt idx="650">
                  <c:v>40814</c:v>
                </c:pt>
                <c:pt idx="651">
                  <c:v>40815</c:v>
                </c:pt>
                <c:pt idx="652">
                  <c:v>40816</c:v>
                </c:pt>
                <c:pt idx="653">
                  <c:v>40819</c:v>
                </c:pt>
                <c:pt idx="654">
                  <c:v>40820</c:v>
                </c:pt>
                <c:pt idx="655">
                  <c:v>40821</c:v>
                </c:pt>
                <c:pt idx="656">
                  <c:v>40822</c:v>
                </c:pt>
                <c:pt idx="657">
                  <c:v>40823</c:v>
                </c:pt>
                <c:pt idx="658">
                  <c:v>40826</c:v>
                </c:pt>
                <c:pt idx="659">
                  <c:v>40827</c:v>
                </c:pt>
                <c:pt idx="660">
                  <c:v>40828</c:v>
                </c:pt>
                <c:pt idx="661">
                  <c:v>40829</c:v>
                </c:pt>
                <c:pt idx="662">
                  <c:v>40830</c:v>
                </c:pt>
                <c:pt idx="663">
                  <c:v>40833</c:v>
                </c:pt>
                <c:pt idx="664">
                  <c:v>40834</c:v>
                </c:pt>
                <c:pt idx="665">
                  <c:v>40835</c:v>
                </c:pt>
                <c:pt idx="666">
                  <c:v>40836</c:v>
                </c:pt>
                <c:pt idx="667">
                  <c:v>40837</c:v>
                </c:pt>
                <c:pt idx="668">
                  <c:v>40840</c:v>
                </c:pt>
                <c:pt idx="669">
                  <c:v>40841</c:v>
                </c:pt>
                <c:pt idx="670">
                  <c:v>40842</c:v>
                </c:pt>
                <c:pt idx="671">
                  <c:v>40843</c:v>
                </c:pt>
                <c:pt idx="672">
                  <c:v>40844</c:v>
                </c:pt>
                <c:pt idx="673">
                  <c:v>40847</c:v>
                </c:pt>
                <c:pt idx="674">
                  <c:v>40848</c:v>
                </c:pt>
                <c:pt idx="675">
                  <c:v>40849</c:v>
                </c:pt>
                <c:pt idx="676">
                  <c:v>40850</c:v>
                </c:pt>
                <c:pt idx="677">
                  <c:v>40851</c:v>
                </c:pt>
                <c:pt idx="678">
                  <c:v>40854</c:v>
                </c:pt>
                <c:pt idx="679">
                  <c:v>40855</c:v>
                </c:pt>
                <c:pt idx="680">
                  <c:v>40856</c:v>
                </c:pt>
                <c:pt idx="681">
                  <c:v>40857</c:v>
                </c:pt>
                <c:pt idx="682">
                  <c:v>40858</c:v>
                </c:pt>
                <c:pt idx="683">
                  <c:v>40861</c:v>
                </c:pt>
                <c:pt idx="684">
                  <c:v>40862</c:v>
                </c:pt>
                <c:pt idx="685">
                  <c:v>40863</c:v>
                </c:pt>
                <c:pt idx="686">
                  <c:v>40864</c:v>
                </c:pt>
                <c:pt idx="687">
                  <c:v>40865</c:v>
                </c:pt>
                <c:pt idx="688">
                  <c:v>40868</c:v>
                </c:pt>
                <c:pt idx="689">
                  <c:v>40869</c:v>
                </c:pt>
                <c:pt idx="690">
                  <c:v>40870</c:v>
                </c:pt>
                <c:pt idx="691">
                  <c:v>40871</c:v>
                </c:pt>
                <c:pt idx="692">
                  <c:v>40872</c:v>
                </c:pt>
                <c:pt idx="693">
                  <c:v>40875</c:v>
                </c:pt>
                <c:pt idx="694">
                  <c:v>40876</c:v>
                </c:pt>
                <c:pt idx="695">
                  <c:v>40877</c:v>
                </c:pt>
                <c:pt idx="696">
                  <c:v>40878</c:v>
                </c:pt>
                <c:pt idx="697">
                  <c:v>40879</c:v>
                </c:pt>
                <c:pt idx="698">
                  <c:v>40882</c:v>
                </c:pt>
                <c:pt idx="699">
                  <c:v>40883</c:v>
                </c:pt>
                <c:pt idx="700">
                  <c:v>40884</c:v>
                </c:pt>
                <c:pt idx="701">
                  <c:v>40885</c:v>
                </c:pt>
                <c:pt idx="702">
                  <c:v>40886</c:v>
                </c:pt>
                <c:pt idx="703">
                  <c:v>40889</c:v>
                </c:pt>
                <c:pt idx="704">
                  <c:v>40890</c:v>
                </c:pt>
                <c:pt idx="705">
                  <c:v>40891</c:v>
                </c:pt>
                <c:pt idx="706">
                  <c:v>40892</c:v>
                </c:pt>
                <c:pt idx="707">
                  <c:v>40893</c:v>
                </c:pt>
                <c:pt idx="708">
                  <c:v>40896</c:v>
                </c:pt>
                <c:pt idx="709">
                  <c:v>40897</c:v>
                </c:pt>
                <c:pt idx="710">
                  <c:v>40898</c:v>
                </c:pt>
                <c:pt idx="711">
                  <c:v>40899</c:v>
                </c:pt>
                <c:pt idx="712">
                  <c:v>40900</c:v>
                </c:pt>
                <c:pt idx="713">
                  <c:v>40903</c:v>
                </c:pt>
                <c:pt idx="714">
                  <c:v>40904</c:v>
                </c:pt>
                <c:pt idx="715">
                  <c:v>40905</c:v>
                </c:pt>
                <c:pt idx="716">
                  <c:v>40906</c:v>
                </c:pt>
                <c:pt idx="717">
                  <c:v>40907</c:v>
                </c:pt>
                <c:pt idx="718">
                  <c:v>40910</c:v>
                </c:pt>
                <c:pt idx="719">
                  <c:v>40911</c:v>
                </c:pt>
                <c:pt idx="720">
                  <c:v>40912</c:v>
                </c:pt>
                <c:pt idx="721">
                  <c:v>40913</c:v>
                </c:pt>
                <c:pt idx="722">
                  <c:v>40914</c:v>
                </c:pt>
                <c:pt idx="723">
                  <c:v>40917</c:v>
                </c:pt>
                <c:pt idx="724">
                  <c:v>40918</c:v>
                </c:pt>
                <c:pt idx="725">
                  <c:v>40919</c:v>
                </c:pt>
                <c:pt idx="726">
                  <c:v>40920</c:v>
                </c:pt>
                <c:pt idx="727">
                  <c:v>40921</c:v>
                </c:pt>
                <c:pt idx="728">
                  <c:v>40924</c:v>
                </c:pt>
                <c:pt idx="729">
                  <c:v>40925</c:v>
                </c:pt>
                <c:pt idx="730">
                  <c:v>40926</c:v>
                </c:pt>
                <c:pt idx="731">
                  <c:v>40927</c:v>
                </c:pt>
                <c:pt idx="732">
                  <c:v>40928</c:v>
                </c:pt>
                <c:pt idx="733">
                  <c:v>40931</c:v>
                </c:pt>
                <c:pt idx="734">
                  <c:v>40932</c:v>
                </c:pt>
                <c:pt idx="735">
                  <c:v>40933</c:v>
                </c:pt>
                <c:pt idx="736">
                  <c:v>40934</c:v>
                </c:pt>
                <c:pt idx="737">
                  <c:v>40935</c:v>
                </c:pt>
                <c:pt idx="738">
                  <c:v>40938</c:v>
                </c:pt>
                <c:pt idx="739">
                  <c:v>40939</c:v>
                </c:pt>
                <c:pt idx="740">
                  <c:v>40940</c:v>
                </c:pt>
                <c:pt idx="741">
                  <c:v>40941</c:v>
                </c:pt>
                <c:pt idx="742">
                  <c:v>40942</c:v>
                </c:pt>
                <c:pt idx="743">
                  <c:v>40945</c:v>
                </c:pt>
                <c:pt idx="744">
                  <c:v>40946</c:v>
                </c:pt>
                <c:pt idx="745">
                  <c:v>40947</c:v>
                </c:pt>
                <c:pt idx="746">
                  <c:v>40948</c:v>
                </c:pt>
                <c:pt idx="747">
                  <c:v>40949</c:v>
                </c:pt>
                <c:pt idx="748">
                  <c:v>40952</c:v>
                </c:pt>
                <c:pt idx="749">
                  <c:v>40953</c:v>
                </c:pt>
                <c:pt idx="750">
                  <c:v>40954</c:v>
                </c:pt>
                <c:pt idx="751">
                  <c:v>40955</c:v>
                </c:pt>
                <c:pt idx="752">
                  <c:v>40956</c:v>
                </c:pt>
                <c:pt idx="753">
                  <c:v>40959</c:v>
                </c:pt>
                <c:pt idx="754">
                  <c:v>40960</c:v>
                </c:pt>
                <c:pt idx="755">
                  <c:v>40961</c:v>
                </c:pt>
                <c:pt idx="756">
                  <c:v>40962</c:v>
                </c:pt>
                <c:pt idx="757">
                  <c:v>40963</c:v>
                </c:pt>
                <c:pt idx="758">
                  <c:v>40966</c:v>
                </c:pt>
                <c:pt idx="759">
                  <c:v>40967</c:v>
                </c:pt>
                <c:pt idx="760">
                  <c:v>40968</c:v>
                </c:pt>
                <c:pt idx="761">
                  <c:v>40969</c:v>
                </c:pt>
                <c:pt idx="762">
                  <c:v>40970</c:v>
                </c:pt>
                <c:pt idx="763">
                  <c:v>40973</c:v>
                </c:pt>
                <c:pt idx="764">
                  <c:v>40974</c:v>
                </c:pt>
                <c:pt idx="765">
                  <c:v>40975</c:v>
                </c:pt>
                <c:pt idx="766">
                  <c:v>40976</c:v>
                </c:pt>
                <c:pt idx="767">
                  <c:v>40977</c:v>
                </c:pt>
                <c:pt idx="768">
                  <c:v>40980</c:v>
                </c:pt>
                <c:pt idx="769">
                  <c:v>40981</c:v>
                </c:pt>
                <c:pt idx="770">
                  <c:v>40982</c:v>
                </c:pt>
                <c:pt idx="771">
                  <c:v>40983</c:v>
                </c:pt>
                <c:pt idx="772">
                  <c:v>40984</c:v>
                </c:pt>
                <c:pt idx="773">
                  <c:v>40987</c:v>
                </c:pt>
                <c:pt idx="774">
                  <c:v>40988</c:v>
                </c:pt>
                <c:pt idx="775">
                  <c:v>40989</c:v>
                </c:pt>
                <c:pt idx="776">
                  <c:v>40990</c:v>
                </c:pt>
                <c:pt idx="777">
                  <c:v>40991</c:v>
                </c:pt>
                <c:pt idx="778">
                  <c:v>40994</c:v>
                </c:pt>
                <c:pt idx="779">
                  <c:v>40995</c:v>
                </c:pt>
                <c:pt idx="780">
                  <c:v>40996</c:v>
                </c:pt>
                <c:pt idx="781">
                  <c:v>40997</c:v>
                </c:pt>
                <c:pt idx="782">
                  <c:v>40998</c:v>
                </c:pt>
                <c:pt idx="783">
                  <c:v>41001</c:v>
                </c:pt>
                <c:pt idx="784">
                  <c:v>41002</c:v>
                </c:pt>
                <c:pt idx="785">
                  <c:v>41003</c:v>
                </c:pt>
                <c:pt idx="786">
                  <c:v>41004</c:v>
                </c:pt>
                <c:pt idx="787">
                  <c:v>41005</c:v>
                </c:pt>
                <c:pt idx="788">
                  <c:v>41008</c:v>
                </c:pt>
                <c:pt idx="789">
                  <c:v>41009</c:v>
                </c:pt>
                <c:pt idx="790">
                  <c:v>41010</c:v>
                </c:pt>
                <c:pt idx="791">
                  <c:v>41011</c:v>
                </c:pt>
                <c:pt idx="792">
                  <c:v>41012</c:v>
                </c:pt>
                <c:pt idx="793">
                  <c:v>41015</c:v>
                </c:pt>
                <c:pt idx="794">
                  <c:v>41016</c:v>
                </c:pt>
                <c:pt idx="795">
                  <c:v>41017</c:v>
                </c:pt>
                <c:pt idx="796">
                  <c:v>41018</c:v>
                </c:pt>
                <c:pt idx="797">
                  <c:v>41019</c:v>
                </c:pt>
                <c:pt idx="798">
                  <c:v>41022</c:v>
                </c:pt>
                <c:pt idx="799">
                  <c:v>41023</c:v>
                </c:pt>
                <c:pt idx="800">
                  <c:v>41024</c:v>
                </c:pt>
                <c:pt idx="801">
                  <c:v>41025</c:v>
                </c:pt>
                <c:pt idx="802">
                  <c:v>41026</c:v>
                </c:pt>
                <c:pt idx="803">
                  <c:v>41029</c:v>
                </c:pt>
                <c:pt idx="804">
                  <c:v>41030</c:v>
                </c:pt>
                <c:pt idx="805">
                  <c:v>41031</c:v>
                </c:pt>
                <c:pt idx="806">
                  <c:v>41032</c:v>
                </c:pt>
                <c:pt idx="807">
                  <c:v>41033</c:v>
                </c:pt>
                <c:pt idx="808">
                  <c:v>41036</c:v>
                </c:pt>
                <c:pt idx="809">
                  <c:v>41037</c:v>
                </c:pt>
                <c:pt idx="810">
                  <c:v>41038</c:v>
                </c:pt>
                <c:pt idx="811">
                  <c:v>41039</c:v>
                </c:pt>
                <c:pt idx="812">
                  <c:v>41040</c:v>
                </c:pt>
                <c:pt idx="813">
                  <c:v>41043</c:v>
                </c:pt>
                <c:pt idx="814">
                  <c:v>41044</c:v>
                </c:pt>
                <c:pt idx="815">
                  <c:v>41045</c:v>
                </c:pt>
                <c:pt idx="816">
                  <c:v>41046</c:v>
                </c:pt>
                <c:pt idx="817">
                  <c:v>41047</c:v>
                </c:pt>
                <c:pt idx="818">
                  <c:v>41050</c:v>
                </c:pt>
                <c:pt idx="819">
                  <c:v>41051</c:v>
                </c:pt>
                <c:pt idx="820">
                  <c:v>41052</c:v>
                </c:pt>
                <c:pt idx="821">
                  <c:v>41053</c:v>
                </c:pt>
                <c:pt idx="822">
                  <c:v>41054</c:v>
                </c:pt>
                <c:pt idx="823">
                  <c:v>41057</c:v>
                </c:pt>
                <c:pt idx="824">
                  <c:v>41058</c:v>
                </c:pt>
                <c:pt idx="825">
                  <c:v>41059</c:v>
                </c:pt>
                <c:pt idx="826">
                  <c:v>41060</c:v>
                </c:pt>
                <c:pt idx="827">
                  <c:v>41061</c:v>
                </c:pt>
                <c:pt idx="828">
                  <c:v>41064</c:v>
                </c:pt>
                <c:pt idx="829">
                  <c:v>41065</c:v>
                </c:pt>
                <c:pt idx="830">
                  <c:v>41066</c:v>
                </c:pt>
                <c:pt idx="831">
                  <c:v>41067</c:v>
                </c:pt>
                <c:pt idx="832">
                  <c:v>41068</c:v>
                </c:pt>
                <c:pt idx="833">
                  <c:v>41071</c:v>
                </c:pt>
                <c:pt idx="834">
                  <c:v>41072</c:v>
                </c:pt>
                <c:pt idx="835">
                  <c:v>41073</c:v>
                </c:pt>
                <c:pt idx="836">
                  <c:v>41074</c:v>
                </c:pt>
                <c:pt idx="837">
                  <c:v>41075</c:v>
                </c:pt>
                <c:pt idx="838">
                  <c:v>41078</c:v>
                </c:pt>
                <c:pt idx="839">
                  <c:v>41079</c:v>
                </c:pt>
                <c:pt idx="840">
                  <c:v>41080</c:v>
                </c:pt>
                <c:pt idx="841">
                  <c:v>41081</c:v>
                </c:pt>
                <c:pt idx="842">
                  <c:v>41082</c:v>
                </c:pt>
                <c:pt idx="843">
                  <c:v>41085</c:v>
                </c:pt>
                <c:pt idx="844">
                  <c:v>41086</c:v>
                </c:pt>
                <c:pt idx="845">
                  <c:v>41087</c:v>
                </c:pt>
                <c:pt idx="846">
                  <c:v>41088</c:v>
                </c:pt>
                <c:pt idx="847">
                  <c:v>41089</c:v>
                </c:pt>
                <c:pt idx="848">
                  <c:v>41092</c:v>
                </c:pt>
                <c:pt idx="849">
                  <c:v>41093</c:v>
                </c:pt>
                <c:pt idx="850">
                  <c:v>41094</c:v>
                </c:pt>
                <c:pt idx="851">
                  <c:v>41095</c:v>
                </c:pt>
                <c:pt idx="852">
                  <c:v>41096</c:v>
                </c:pt>
                <c:pt idx="853">
                  <c:v>41099</c:v>
                </c:pt>
                <c:pt idx="854">
                  <c:v>41100</c:v>
                </c:pt>
                <c:pt idx="855">
                  <c:v>41101</c:v>
                </c:pt>
                <c:pt idx="856">
                  <c:v>41102</c:v>
                </c:pt>
                <c:pt idx="857">
                  <c:v>41103</c:v>
                </c:pt>
                <c:pt idx="858">
                  <c:v>41106</c:v>
                </c:pt>
                <c:pt idx="859">
                  <c:v>41107</c:v>
                </c:pt>
                <c:pt idx="860">
                  <c:v>41108</c:v>
                </c:pt>
                <c:pt idx="861">
                  <c:v>41109</c:v>
                </c:pt>
                <c:pt idx="862">
                  <c:v>41110</c:v>
                </c:pt>
                <c:pt idx="863">
                  <c:v>41113</c:v>
                </c:pt>
                <c:pt idx="864">
                  <c:v>41114</c:v>
                </c:pt>
                <c:pt idx="865">
                  <c:v>41115</c:v>
                </c:pt>
                <c:pt idx="866">
                  <c:v>41116</c:v>
                </c:pt>
                <c:pt idx="867">
                  <c:v>41117</c:v>
                </c:pt>
                <c:pt idx="868">
                  <c:v>41120</c:v>
                </c:pt>
                <c:pt idx="869">
                  <c:v>41121</c:v>
                </c:pt>
                <c:pt idx="870">
                  <c:v>41122</c:v>
                </c:pt>
                <c:pt idx="871">
                  <c:v>41123</c:v>
                </c:pt>
                <c:pt idx="872">
                  <c:v>41124</c:v>
                </c:pt>
                <c:pt idx="873">
                  <c:v>41127</c:v>
                </c:pt>
                <c:pt idx="874">
                  <c:v>41128</c:v>
                </c:pt>
                <c:pt idx="875">
                  <c:v>41129</c:v>
                </c:pt>
                <c:pt idx="876">
                  <c:v>41130</c:v>
                </c:pt>
                <c:pt idx="877">
                  <c:v>41131</c:v>
                </c:pt>
                <c:pt idx="878">
                  <c:v>41134</c:v>
                </c:pt>
                <c:pt idx="879">
                  <c:v>41135</c:v>
                </c:pt>
                <c:pt idx="880">
                  <c:v>41136</c:v>
                </c:pt>
                <c:pt idx="881">
                  <c:v>41137</c:v>
                </c:pt>
                <c:pt idx="882">
                  <c:v>41138</c:v>
                </c:pt>
                <c:pt idx="883">
                  <c:v>41141</c:v>
                </c:pt>
                <c:pt idx="884">
                  <c:v>41142</c:v>
                </c:pt>
                <c:pt idx="885">
                  <c:v>41143</c:v>
                </c:pt>
                <c:pt idx="886">
                  <c:v>41144</c:v>
                </c:pt>
                <c:pt idx="887">
                  <c:v>41145</c:v>
                </c:pt>
                <c:pt idx="888">
                  <c:v>41148</c:v>
                </c:pt>
                <c:pt idx="889">
                  <c:v>41149</c:v>
                </c:pt>
                <c:pt idx="890">
                  <c:v>41150</c:v>
                </c:pt>
                <c:pt idx="891">
                  <c:v>41151</c:v>
                </c:pt>
                <c:pt idx="892">
                  <c:v>41152</c:v>
                </c:pt>
                <c:pt idx="893">
                  <c:v>41155</c:v>
                </c:pt>
                <c:pt idx="894">
                  <c:v>41156</c:v>
                </c:pt>
                <c:pt idx="895">
                  <c:v>41157</c:v>
                </c:pt>
                <c:pt idx="896">
                  <c:v>41158</c:v>
                </c:pt>
                <c:pt idx="897">
                  <c:v>41159</c:v>
                </c:pt>
                <c:pt idx="898">
                  <c:v>41162</c:v>
                </c:pt>
                <c:pt idx="899">
                  <c:v>41163</c:v>
                </c:pt>
                <c:pt idx="900">
                  <c:v>41164</c:v>
                </c:pt>
                <c:pt idx="901">
                  <c:v>41165</c:v>
                </c:pt>
                <c:pt idx="902">
                  <c:v>41166</c:v>
                </c:pt>
                <c:pt idx="903">
                  <c:v>41169</c:v>
                </c:pt>
                <c:pt idx="904">
                  <c:v>41170</c:v>
                </c:pt>
                <c:pt idx="905">
                  <c:v>41171</c:v>
                </c:pt>
                <c:pt idx="906">
                  <c:v>41172</c:v>
                </c:pt>
                <c:pt idx="907">
                  <c:v>41173</c:v>
                </c:pt>
                <c:pt idx="908">
                  <c:v>41176</c:v>
                </c:pt>
                <c:pt idx="909">
                  <c:v>41177</c:v>
                </c:pt>
                <c:pt idx="910">
                  <c:v>41178</c:v>
                </c:pt>
                <c:pt idx="911">
                  <c:v>41179</c:v>
                </c:pt>
                <c:pt idx="912">
                  <c:v>41180</c:v>
                </c:pt>
                <c:pt idx="913">
                  <c:v>41183</c:v>
                </c:pt>
                <c:pt idx="914">
                  <c:v>41184</c:v>
                </c:pt>
                <c:pt idx="915">
                  <c:v>41185</c:v>
                </c:pt>
                <c:pt idx="916">
                  <c:v>41186</c:v>
                </c:pt>
                <c:pt idx="917">
                  <c:v>41187</c:v>
                </c:pt>
                <c:pt idx="918">
                  <c:v>41190</c:v>
                </c:pt>
                <c:pt idx="919">
                  <c:v>41191</c:v>
                </c:pt>
                <c:pt idx="920">
                  <c:v>41192</c:v>
                </c:pt>
                <c:pt idx="921">
                  <c:v>41193</c:v>
                </c:pt>
                <c:pt idx="922">
                  <c:v>41194</c:v>
                </c:pt>
                <c:pt idx="923">
                  <c:v>41197</c:v>
                </c:pt>
                <c:pt idx="924">
                  <c:v>41198</c:v>
                </c:pt>
                <c:pt idx="925">
                  <c:v>41199</c:v>
                </c:pt>
                <c:pt idx="926">
                  <c:v>41200</c:v>
                </c:pt>
                <c:pt idx="927">
                  <c:v>41201</c:v>
                </c:pt>
                <c:pt idx="928">
                  <c:v>41204</c:v>
                </c:pt>
                <c:pt idx="929">
                  <c:v>41205</c:v>
                </c:pt>
                <c:pt idx="930">
                  <c:v>41206</c:v>
                </c:pt>
                <c:pt idx="931">
                  <c:v>41207</c:v>
                </c:pt>
                <c:pt idx="932">
                  <c:v>41208</c:v>
                </c:pt>
                <c:pt idx="933">
                  <c:v>41211</c:v>
                </c:pt>
                <c:pt idx="934">
                  <c:v>41213</c:v>
                </c:pt>
                <c:pt idx="935">
                  <c:v>41214</c:v>
                </c:pt>
                <c:pt idx="936">
                  <c:v>41215</c:v>
                </c:pt>
                <c:pt idx="937">
                  <c:v>41218</c:v>
                </c:pt>
                <c:pt idx="938">
                  <c:v>41219</c:v>
                </c:pt>
                <c:pt idx="939">
                  <c:v>41220</c:v>
                </c:pt>
                <c:pt idx="940">
                  <c:v>41221</c:v>
                </c:pt>
                <c:pt idx="941">
                  <c:v>41222</c:v>
                </c:pt>
                <c:pt idx="942">
                  <c:v>41225</c:v>
                </c:pt>
                <c:pt idx="943">
                  <c:v>41226</c:v>
                </c:pt>
                <c:pt idx="944">
                  <c:v>41227</c:v>
                </c:pt>
                <c:pt idx="945">
                  <c:v>41228</c:v>
                </c:pt>
                <c:pt idx="946">
                  <c:v>41229</c:v>
                </c:pt>
                <c:pt idx="947">
                  <c:v>41232</c:v>
                </c:pt>
                <c:pt idx="948">
                  <c:v>41233</c:v>
                </c:pt>
                <c:pt idx="949">
                  <c:v>41234</c:v>
                </c:pt>
                <c:pt idx="950">
                  <c:v>41235</c:v>
                </c:pt>
                <c:pt idx="951">
                  <c:v>41236</c:v>
                </c:pt>
                <c:pt idx="952">
                  <c:v>41239</c:v>
                </c:pt>
                <c:pt idx="953">
                  <c:v>41240</c:v>
                </c:pt>
                <c:pt idx="954">
                  <c:v>41241</c:v>
                </c:pt>
                <c:pt idx="955">
                  <c:v>41242</c:v>
                </c:pt>
                <c:pt idx="956">
                  <c:v>41243</c:v>
                </c:pt>
                <c:pt idx="957">
                  <c:v>41246</c:v>
                </c:pt>
                <c:pt idx="958">
                  <c:v>41247</c:v>
                </c:pt>
                <c:pt idx="959">
                  <c:v>41248</c:v>
                </c:pt>
                <c:pt idx="960">
                  <c:v>41249</c:v>
                </c:pt>
                <c:pt idx="961">
                  <c:v>41250</c:v>
                </c:pt>
                <c:pt idx="962">
                  <c:v>41253</c:v>
                </c:pt>
                <c:pt idx="963">
                  <c:v>41254</c:v>
                </c:pt>
                <c:pt idx="964">
                  <c:v>41255</c:v>
                </c:pt>
                <c:pt idx="965">
                  <c:v>41256</c:v>
                </c:pt>
                <c:pt idx="966">
                  <c:v>41257</c:v>
                </c:pt>
                <c:pt idx="967">
                  <c:v>41260</c:v>
                </c:pt>
                <c:pt idx="968">
                  <c:v>41261</c:v>
                </c:pt>
                <c:pt idx="969">
                  <c:v>41262</c:v>
                </c:pt>
                <c:pt idx="970">
                  <c:v>41263</c:v>
                </c:pt>
                <c:pt idx="971">
                  <c:v>41264</c:v>
                </c:pt>
                <c:pt idx="972">
                  <c:v>41267</c:v>
                </c:pt>
                <c:pt idx="973">
                  <c:v>41268</c:v>
                </c:pt>
                <c:pt idx="974">
                  <c:v>41269</c:v>
                </c:pt>
                <c:pt idx="975">
                  <c:v>41270</c:v>
                </c:pt>
                <c:pt idx="976">
                  <c:v>41271</c:v>
                </c:pt>
                <c:pt idx="977">
                  <c:v>41274</c:v>
                </c:pt>
                <c:pt idx="978">
                  <c:v>41275</c:v>
                </c:pt>
                <c:pt idx="979">
                  <c:v>41276</c:v>
                </c:pt>
                <c:pt idx="980">
                  <c:v>41277</c:v>
                </c:pt>
                <c:pt idx="981">
                  <c:v>41278</c:v>
                </c:pt>
                <c:pt idx="982">
                  <c:v>41281</c:v>
                </c:pt>
                <c:pt idx="983">
                  <c:v>41282</c:v>
                </c:pt>
                <c:pt idx="984">
                  <c:v>41283</c:v>
                </c:pt>
                <c:pt idx="985">
                  <c:v>41284</c:v>
                </c:pt>
                <c:pt idx="986">
                  <c:v>41285</c:v>
                </c:pt>
                <c:pt idx="987">
                  <c:v>41288</c:v>
                </c:pt>
                <c:pt idx="988">
                  <c:v>41289</c:v>
                </c:pt>
                <c:pt idx="989">
                  <c:v>41290</c:v>
                </c:pt>
                <c:pt idx="990">
                  <c:v>41291</c:v>
                </c:pt>
                <c:pt idx="991">
                  <c:v>41292</c:v>
                </c:pt>
                <c:pt idx="992">
                  <c:v>41295</c:v>
                </c:pt>
                <c:pt idx="993">
                  <c:v>41296</c:v>
                </c:pt>
                <c:pt idx="994">
                  <c:v>41297</c:v>
                </c:pt>
                <c:pt idx="995">
                  <c:v>41298</c:v>
                </c:pt>
                <c:pt idx="996">
                  <c:v>41299</c:v>
                </c:pt>
                <c:pt idx="997">
                  <c:v>41302</c:v>
                </c:pt>
                <c:pt idx="998">
                  <c:v>41303</c:v>
                </c:pt>
                <c:pt idx="999">
                  <c:v>41304</c:v>
                </c:pt>
                <c:pt idx="1000">
                  <c:v>41305</c:v>
                </c:pt>
                <c:pt idx="1001">
                  <c:v>41306</c:v>
                </c:pt>
                <c:pt idx="1002">
                  <c:v>41309</c:v>
                </c:pt>
                <c:pt idx="1003">
                  <c:v>41310</c:v>
                </c:pt>
                <c:pt idx="1004">
                  <c:v>41311</c:v>
                </c:pt>
                <c:pt idx="1005">
                  <c:v>41312</c:v>
                </c:pt>
                <c:pt idx="1006">
                  <c:v>41313</c:v>
                </c:pt>
                <c:pt idx="1007">
                  <c:v>41316</c:v>
                </c:pt>
                <c:pt idx="1008">
                  <c:v>41317</c:v>
                </c:pt>
                <c:pt idx="1009">
                  <c:v>41318</c:v>
                </c:pt>
                <c:pt idx="1010">
                  <c:v>41319</c:v>
                </c:pt>
                <c:pt idx="1011">
                  <c:v>41320</c:v>
                </c:pt>
                <c:pt idx="1012">
                  <c:v>41323</c:v>
                </c:pt>
                <c:pt idx="1013">
                  <c:v>41324</c:v>
                </c:pt>
                <c:pt idx="1014">
                  <c:v>41325</c:v>
                </c:pt>
                <c:pt idx="1015">
                  <c:v>41326</c:v>
                </c:pt>
                <c:pt idx="1016">
                  <c:v>41327</c:v>
                </c:pt>
                <c:pt idx="1017">
                  <c:v>41330</c:v>
                </c:pt>
                <c:pt idx="1018">
                  <c:v>41331</c:v>
                </c:pt>
                <c:pt idx="1019">
                  <c:v>41332</c:v>
                </c:pt>
                <c:pt idx="1020">
                  <c:v>41333</c:v>
                </c:pt>
                <c:pt idx="1021">
                  <c:v>41334</c:v>
                </c:pt>
                <c:pt idx="1022">
                  <c:v>41337</c:v>
                </c:pt>
                <c:pt idx="1023">
                  <c:v>41338</c:v>
                </c:pt>
                <c:pt idx="1024">
                  <c:v>41339</c:v>
                </c:pt>
                <c:pt idx="1025">
                  <c:v>41340</c:v>
                </c:pt>
                <c:pt idx="1026">
                  <c:v>41341</c:v>
                </c:pt>
                <c:pt idx="1027">
                  <c:v>41344</c:v>
                </c:pt>
                <c:pt idx="1028">
                  <c:v>41345</c:v>
                </c:pt>
                <c:pt idx="1029">
                  <c:v>41346</c:v>
                </c:pt>
                <c:pt idx="1030">
                  <c:v>41347</c:v>
                </c:pt>
                <c:pt idx="1031">
                  <c:v>41348</c:v>
                </c:pt>
                <c:pt idx="1032">
                  <c:v>41351</c:v>
                </c:pt>
                <c:pt idx="1033">
                  <c:v>41352</c:v>
                </c:pt>
                <c:pt idx="1034">
                  <c:v>41353</c:v>
                </c:pt>
                <c:pt idx="1035">
                  <c:v>41354</c:v>
                </c:pt>
                <c:pt idx="1036">
                  <c:v>41355</c:v>
                </c:pt>
                <c:pt idx="1037">
                  <c:v>41358</c:v>
                </c:pt>
                <c:pt idx="1038">
                  <c:v>41359</c:v>
                </c:pt>
                <c:pt idx="1039">
                  <c:v>41360</c:v>
                </c:pt>
                <c:pt idx="1040">
                  <c:v>41361</c:v>
                </c:pt>
                <c:pt idx="1041">
                  <c:v>41362</c:v>
                </c:pt>
                <c:pt idx="1042">
                  <c:v>41365</c:v>
                </c:pt>
                <c:pt idx="1043">
                  <c:v>41366</c:v>
                </c:pt>
                <c:pt idx="1044">
                  <c:v>41367</c:v>
                </c:pt>
                <c:pt idx="1045">
                  <c:v>41368</c:v>
                </c:pt>
                <c:pt idx="1046">
                  <c:v>41369</c:v>
                </c:pt>
                <c:pt idx="1047">
                  <c:v>41372</c:v>
                </c:pt>
                <c:pt idx="1048">
                  <c:v>41373</c:v>
                </c:pt>
                <c:pt idx="1049">
                  <c:v>41374</c:v>
                </c:pt>
                <c:pt idx="1050">
                  <c:v>41375</c:v>
                </c:pt>
                <c:pt idx="1051">
                  <c:v>41376</c:v>
                </c:pt>
                <c:pt idx="1052">
                  <c:v>41379</c:v>
                </c:pt>
                <c:pt idx="1053">
                  <c:v>41380</c:v>
                </c:pt>
                <c:pt idx="1054">
                  <c:v>41381</c:v>
                </c:pt>
                <c:pt idx="1055">
                  <c:v>41382</c:v>
                </c:pt>
                <c:pt idx="1056">
                  <c:v>41383</c:v>
                </c:pt>
                <c:pt idx="1057">
                  <c:v>41386</c:v>
                </c:pt>
                <c:pt idx="1058">
                  <c:v>41387</c:v>
                </c:pt>
                <c:pt idx="1059">
                  <c:v>41388</c:v>
                </c:pt>
                <c:pt idx="1060">
                  <c:v>41389</c:v>
                </c:pt>
                <c:pt idx="1061">
                  <c:v>41390</c:v>
                </c:pt>
                <c:pt idx="1062">
                  <c:v>41393</c:v>
                </c:pt>
                <c:pt idx="1063">
                  <c:v>41394</c:v>
                </c:pt>
                <c:pt idx="1064">
                  <c:v>41395</c:v>
                </c:pt>
                <c:pt idx="1065">
                  <c:v>41396</c:v>
                </c:pt>
                <c:pt idx="1066">
                  <c:v>41397</c:v>
                </c:pt>
                <c:pt idx="1067">
                  <c:v>41400</c:v>
                </c:pt>
                <c:pt idx="1068">
                  <c:v>41401</c:v>
                </c:pt>
                <c:pt idx="1069">
                  <c:v>41402</c:v>
                </c:pt>
                <c:pt idx="1070">
                  <c:v>41403</c:v>
                </c:pt>
                <c:pt idx="1071">
                  <c:v>41404</c:v>
                </c:pt>
                <c:pt idx="1072">
                  <c:v>41407</c:v>
                </c:pt>
                <c:pt idx="1073">
                  <c:v>41408</c:v>
                </c:pt>
                <c:pt idx="1074">
                  <c:v>41409</c:v>
                </c:pt>
                <c:pt idx="1075">
                  <c:v>41410</c:v>
                </c:pt>
                <c:pt idx="1076">
                  <c:v>41411</c:v>
                </c:pt>
                <c:pt idx="1077">
                  <c:v>41414</c:v>
                </c:pt>
                <c:pt idx="1078">
                  <c:v>41415</c:v>
                </c:pt>
                <c:pt idx="1079">
                  <c:v>41416</c:v>
                </c:pt>
                <c:pt idx="1080">
                  <c:v>41417</c:v>
                </c:pt>
                <c:pt idx="1081">
                  <c:v>41418</c:v>
                </c:pt>
                <c:pt idx="1082">
                  <c:v>41421</c:v>
                </c:pt>
                <c:pt idx="1083">
                  <c:v>41422</c:v>
                </c:pt>
                <c:pt idx="1084">
                  <c:v>41423</c:v>
                </c:pt>
                <c:pt idx="1085">
                  <c:v>41424</c:v>
                </c:pt>
                <c:pt idx="1086">
                  <c:v>41425</c:v>
                </c:pt>
                <c:pt idx="1087">
                  <c:v>41428</c:v>
                </c:pt>
                <c:pt idx="1088">
                  <c:v>41429</c:v>
                </c:pt>
                <c:pt idx="1089">
                  <c:v>41430</c:v>
                </c:pt>
                <c:pt idx="1090">
                  <c:v>41431</c:v>
                </c:pt>
                <c:pt idx="1091">
                  <c:v>41432</c:v>
                </c:pt>
                <c:pt idx="1092">
                  <c:v>41435</c:v>
                </c:pt>
                <c:pt idx="1093">
                  <c:v>41436</c:v>
                </c:pt>
                <c:pt idx="1094">
                  <c:v>41437</c:v>
                </c:pt>
                <c:pt idx="1095">
                  <c:v>41438</c:v>
                </c:pt>
                <c:pt idx="1096">
                  <c:v>41439</c:v>
                </c:pt>
                <c:pt idx="1097">
                  <c:v>41442</c:v>
                </c:pt>
                <c:pt idx="1098">
                  <c:v>41443</c:v>
                </c:pt>
                <c:pt idx="1099">
                  <c:v>41444</c:v>
                </c:pt>
                <c:pt idx="1100">
                  <c:v>41445</c:v>
                </c:pt>
                <c:pt idx="1101">
                  <c:v>41446</c:v>
                </c:pt>
                <c:pt idx="1102">
                  <c:v>41449</c:v>
                </c:pt>
                <c:pt idx="1103">
                  <c:v>41450</c:v>
                </c:pt>
                <c:pt idx="1104">
                  <c:v>41451</c:v>
                </c:pt>
                <c:pt idx="1105">
                  <c:v>41452</c:v>
                </c:pt>
                <c:pt idx="1106">
                  <c:v>41453</c:v>
                </c:pt>
                <c:pt idx="1107">
                  <c:v>41456</c:v>
                </c:pt>
                <c:pt idx="1108">
                  <c:v>41457</c:v>
                </c:pt>
                <c:pt idx="1109">
                  <c:v>41458</c:v>
                </c:pt>
                <c:pt idx="1110">
                  <c:v>41459</c:v>
                </c:pt>
                <c:pt idx="1111">
                  <c:v>41460</c:v>
                </c:pt>
                <c:pt idx="1112">
                  <c:v>41463</c:v>
                </c:pt>
                <c:pt idx="1113">
                  <c:v>41464</c:v>
                </c:pt>
                <c:pt idx="1114">
                  <c:v>41465</c:v>
                </c:pt>
                <c:pt idx="1115">
                  <c:v>41466</c:v>
                </c:pt>
                <c:pt idx="1116">
                  <c:v>41467</c:v>
                </c:pt>
                <c:pt idx="1117">
                  <c:v>41470</c:v>
                </c:pt>
                <c:pt idx="1118">
                  <c:v>41471</c:v>
                </c:pt>
                <c:pt idx="1119">
                  <c:v>41472</c:v>
                </c:pt>
                <c:pt idx="1120">
                  <c:v>41473</c:v>
                </c:pt>
                <c:pt idx="1121">
                  <c:v>41474</c:v>
                </c:pt>
                <c:pt idx="1122">
                  <c:v>41477</c:v>
                </c:pt>
                <c:pt idx="1123">
                  <c:v>41478</c:v>
                </c:pt>
                <c:pt idx="1124">
                  <c:v>41479</c:v>
                </c:pt>
                <c:pt idx="1125">
                  <c:v>41480</c:v>
                </c:pt>
                <c:pt idx="1126">
                  <c:v>41481</c:v>
                </c:pt>
                <c:pt idx="1127">
                  <c:v>41484</c:v>
                </c:pt>
                <c:pt idx="1128">
                  <c:v>41485</c:v>
                </c:pt>
                <c:pt idx="1129">
                  <c:v>41486</c:v>
                </c:pt>
                <c:pt idx="1130">
                  <c:v>41487</c:v>
                </c:pt>
                <c:pt idx="1131">
                  <c:v>41488</c:v>
                </c:pt>
                <c:pt idx="1132">
                  <c:v>41491</c:v>
                </c:pt>
                <c:pt idx="1133">
                  <c:v>41492</c:v>
                </c:pt>
                <c:pt idx="1134">
                  <c:v>41493</c:v>
                </c:pt>
                <c:pt idx="1135">
                  <c:v>41494</c:v>
                </c:pt>
                <c:pt idx="1136">
                  <c:v>41495</c:v>
                </c:pt>
                <c:pt idx="1137">
                  <c:v>41498</c:v>
                </c:pt>
                <c:pt idx="1138">
                  <c:v>41499</c:v>
                </c:pt>
                <c:pt idx="1139">
                  <c:v>41500</c:v>
                </c:pt>
                <c:pt idx="1140">
                  <c:v>41501</c:v>
                </c:pt>
                <c:pt idx="1141">
                  <c:v>41502</c:v>
                </c:pt>
                <c:pt idx="1142">
                  <c:v>41505</c:v>
                </c:pt>
                <c:pt idx="1143">
                  <c:v>41506</c:v>
                </c:pt>
                <c:pt idx="1144">
                  <c:v>41507</c:v>
                </c:pt>
                <c:pt idx="1145">
                  <c:v>41508</c:v>
                </c:pt>
                <c:pt idx="1146">
                  <c:v>41509</c:v>
                </c:pt>
                <c:pt idx="1147">
                  <c:v>41512</c:v>
                </c:pt>
                <c:pt idx="1148">
                  <c:v>41513</c:v>
                </c:pt>
                <c:pt idx="1149">
                  <c:v>41514</c:v>
                </c:pt>
                <c:pt idx="1150">
                  <c:v>41515</c:v>
                </c:pt>
                <c:pt idx="1151">
                  <c:v>41516</c:v>
                </c:pt>
                <c:pt idx="1152">
                  <c:v>41519</c:v>
                </c:pt>
                <c:pt idx="1153">
                  <c:v>41520</c:v>
                </c:pt>
                <c:pt idx="1154">
                  <c:v>41521</c:v>
                </c:pt>
                <c:pt idx="1155">
                  <c:v>41522</c:v>
                </c:pt>
                <c:pt idx="1156">
                  <c:v>41523</c:v>
                </c:pt>
                <c:pt idx="1157">
                  <c:v>41526</c:v>
                </c:pt>
                <c:pt idx="1158">
                  <c:v>41527</c:v>
                </c:pt>
                <c:pt idx="1159">
                  <c:v>41528</c:v>
                </c:pt>
                <c:pt idx="1160">
                  <c:v>41529</c:v>
                </c:pt>
                <c:pt idx="1161">
                  <c:v>41530</c:v>
                </c:pt>
                <c:pt idx="1162">
                  <c:v>41533</c:v>
                </c:pt>
                <c:pt idx="1163">
                  <c:v>41534</c:v>
                </c:pt>
                <c:pt idx="1164">
                  <c:v>41535</c:v>
                </c:pt>
                <c:pt idx="1165">
                  <c:v>41536</c:v>
                </c:pt>
                <c:pt idx="1166">
                  <c:v>41537</c:v>
                </c:pt>
                <c:pt idx="1167">
                  <c:v>41540</c:v>
                </c:pt>
                <c:pt idx="1168">
                  <c:v>41541</c:v>
                </c:pt>
                <c:pt idx="1169">
                  <c:v>41542</c:v>
                </c:pt>
                <c:pt idx="1170">
                  <c:v>41543</c:v>
                </c:pt>
                <c:pt idx="1171">
                  <c:v>41544</c:v>
                </c:pt>
                <c:pt idx="1172">
                  <c:v>41547</c:v>
                </c:pt>
                <c:pt idx="1173">
                  <c:v>41548</c:v>
                </c:pt>
                <c:pt idx="1174">
                  <c:v>41549</c:v>
                </c:pt>
                <c:pt idx="1175">
                  <c:v>41550</c:v>
                </c:pt>
                <c:pt idx="1176">
                  <c:v>41551</c:v>
                </c:pt>
                <c:pt idx="1177">
                  <c:v>41554</c:v>
                </c:pt>
                <c:pt idx="1178">
                  <c:v>41555</c:v>
                </c:pt>
                <c:pt idx="1179">
                  <c:v>41556</c:v>
                </c:pt>
                <c:pt idx="1180">
                  <c:v>41557</c:v>
                </c:pt>
                <c:pt idx="1181">
                  <c:v>41558</c:v>
                </c:pt>
                <c:pt idx="1182">
                  <c:v>41561</c:v>
                </c:pt>
                <c:pt idx="1183">
                  <c:v>41562</c:v>
                </c:pt>
                <c:pt idx="1184">
                  <c:v>41563</c:v>
                </c:pt>
                <c:pt idx="1185">
                  <c:v>41564</c:v>
                </c:pt>
                <c:pt idx="1186">
                  <c:v>41565</c:v>
                </c:pt>
                <c:pt idx="1187">
                  <c:v>41568</c:v>
                </c:pt>
                <c:pt idx="1188">
                  <c:v>41569</c:v>
                </c:pt>
                <c:pt idx="1189">
                  <c:v>41570</c:v>
                </c:pt>
                <c:pt idx="1190">
                  <c:v>41571</c:v>
                </c:pt>
                <c:pt idx="1191">
                  <c:v>41572</c:v>
                </c:pt>
                <c:pt idx="1192">
                  <c:v>41575</c:v>
                </c:pt>
                <c:pt idx="1193">
                  <c:v>41576</c:v>
                </c:pt>
                <c:pt idx="1194">
                  <c:v>41577</c:v>
                </c:pt>
                <c:pt idx="1195">
                  <c:v>41578</c:v>
                </c:pt>
                <c:pt idx="1196">
                  <c:v>41579</c:v>
                </c:pt>
                <c:pt idx="1197">
                  <c:v>41582</c:v>
                </c:pt>
                <c:pt idx="1198">
                  <c:v>41583</c:v>
                </c:pt>
                <c:pt idx="1199">
                  <c:v>41584</c:v>
                </c:pt>
                <c:pt idx="1200">
                  <c:v>41585</c:v>
                </c:pt>
                <c:pt idx="1201">
                  <c:v>41586</c:v>
                </c:pt>
                <c:pt idx="1202">
                  <c:v>41589</c:v>
                </c:pt>
                <c:pt idx="1203">
                  <c:v>41590</c:v>
                </c:pt>
                <c:pt idx="1204">
                  <c:v>41591</c:v>
                </c:pt>
                <c:pt idx="1205">
                  <c:v>41592</c:v>
                </c:pt>
                <c:pt idx="1206">
                  <c:v>41593</c:v>
                </c:pt>
              </c:numCache>
            </c:numRef>
          </c:cat>
          <c:val>
            <c:numRef>
              <c:f>Cleaned!$K$2414:$K$3620</c:f>
              <c:numCache>
                <c:formatCode>0.000</c:formatCode>
                <c:ptCount val="1207"/>
                <c:pt idx="0">
                  <c:v>0.22500000000000001</c:v>
                </c:pt>
                <c:pt idx="1">
                  <c:v>0.22500000000000001</c:v>
                </c:pt>
                <c:pt idx="2">
                  <c:v>0.20499999999999999</c:v>
                </c:pt>
                <c:pt idx="3">
                  <c:v>0.17499999999999999</c:v>
                </c:pt>
                <c:pt idx="4">
                  <c:v>0.17499999999999999</c:v>
                </c:pt>
                <c:pt idx="5">
                  <c:v>0.17499999999999999</c:v>
                </c:pt>
                <c:pt idx="6">
                  <c:v>0.17499999999999999</c:v>
                </c:pt>
                <c:pt idx="7">
                  <c:v>0.17499999999999999</c:v>
                </c:pt>
                <c:pt idx="8">
                  <c:v>0.17499999999999999</c:v>
                </c:pt>
                <c:pt idx="9">
                  <c:v>0.155</c:v>
                </c:pt>
                <c:pt idx="10">
                  <c:v>0.155</c:v>
                </c:pt>
                <c:pt idx="11">
                  <c:v>0.155</c:v>
                </c:pt>
                <c:pt idx="12">
                  <c:v>0.155</c:v>
                </c:pt>
                <c:pt idx="13">
                  <c:v>0.155</c:v>
                </c:pt>
                <c:pt idx="14">
                  <c:v>0.14499999999999999</c:v>
                </c:pt>
                <c:pt idx="15">
                  <c:v>0.14499999999999999</c:v>
                </c:pt>
                <c:pt idx="16">
                  <c:v>0.14499999999999999</c:v>
                </c:pt>
                <c:pt idx="17">
                  <c:v>0.14499999999999999</c:v>
                </c:pt>
                <c:pt idx="18">
                  <c:v>0.14499999999999999</c:v>
                </c:pt>
                <c:pt idx="19">
                  <c:v>0.14499999999999999</c:v>
                </c:pt>
                <c:pt idx="20">
                  <c:v>0.14499999999999999</c:v>
                </c:pt>
                <c:pt idx="21">
                  <c:v>0.17499999999999999</c:v>
                </c:pt>
                <c:pt idx="22">
                  <c:v>0.185</c:v>
                </c:pt>
                <c:pt idx="23">
                  <c:v>0.185</c:v>
                </c:pt>
                <c:pt idx="24">
                  <c:v>0.215</c:v>
                </c:pt>
                <c:pt idx="25">
                  <c:v>0.19500000000000001</c:v>
                </c:pt>
                <c:pt idx="26">
                  <c:v>0.19500000000000001</c:v>
                </c:pt>
                <c:pt idx="27">
                  <c:v>0.17499999999999999</c:v>
                </c:pt>
                <c:pt idx="28">
                  <c:v>0.155</c:v>
                </c:pt>
                <c:pt idx="29">
                  <c:v>0.17499999999999999</c:v>
                </c:pt>
                <c:pt idx="30">
                  <c:v>0.17499999999999999</c:v>
                </c:pt>
                <c:pt idx="31">
                  <c:v>0.17499999999999999</c:v>
                </c:pt>
                <c:pt idx="32">
                  <c:v>0.17499999999999999</c:v>
                </c:pt>
                <c:pt idx="33">
                  <c:v>0.215</c:v>
                </c:pt>
                <c:pt idx="34">
                  <c:v>0.17499999999999999</c:v>
                </c:pt>
                <c:pt idx="35">
                  <c:v>0.17499999999999999</c:v>
                </c:pt>
                <c:pt idx="36">
                  <c:v>0.185</c:v>
                </c:pt>
                <c:pt idx="37">
                  <c:v>0.185</c:v>
                </c:pt>
                <c:pt idx="38">
                  <c:v>0.185</c:v>
                </c:pt>
                <c:pt idx="39">
                  <c:v>0.16500000000000001</c:v>
                </c:pt>
                <c:pt idx="40">
                  <c:v>0.16500000000000001</c:v>
                </c:pt>
                <c:pt idx="41">
                  <c:v>0.185</c:v>
                </c:pt>
                <c:pt idx="42">
                  <c:v>0.185</c:v>
                </c:pt>
                <c:pt idx="43">
                  <c:v>0.215</c:v>
                </c:pt>
                <c:pt idx="44">
                  <c:v>0.215</c:v>
                </c:pt>
                <c:pt idx="45">
                  <c:v>0.215</c:v>
                </c:pt>
                <c:pt idx="46">
                  <c:v>0.215</c:v>
                </c:pt>
                <c:pt idx="47">
                  <c:v>0.19500000000000001</c:v>
                </c:pt>
                <c:pt idx="48">
                  <c:v>0.185</c:v>
                </c:pt>
                <c:pt idx="49">
                  <c:v>0.185</c:v>
                </c:pt>
                <c:pt idx="50">
                  <c:v>0.185</c:v>
                </c:pt>
                <c:pt idx="51">
                  <c:v>0.185</c:v>
                </c:pt>
                <c:pt idx="52">
                  <c:v>0.185</c:v>
                </c:pt>
                <c:pt idx="53">
                  <c:v>0.19500000000000001</c:v>
                </c:pt>
                <c:pt idx="54">
                  <c:v>0.215</c:v>
                </c:pt>
                <c:pt idx="55">
                  <c:v>0.23499999999999999</c:v>
                </c:pt>
                <c:pt idx="56">
                  <c:v>0.23499999999999999</c:v>
                </c:pt>
                <c:pt idx="57">
                  <c:v>0.23499999999999999</c:v>
                </c:pt>
                <c:pt idx="58">
                  <c:v>0.23499999999999999</c:v>
                </c:pt>
                <c:pt idx="59">
                  <c:v>0.23499999999999999</c:v>
                </c:pt>
                <c:pt idx="60">
                  <c:v>0.16500000000000001</c:v>
                </c:pt>
                <c:pt idx="61">
                  <c:v>0.125</c:v>
                </c:pt>
                <c:pt idx="62">
                  <c:v>0.13500000000000001</c:v>
                </c:pt>
                <c:pt idx="63">
                  <c:v>0.125</c:v>
                </c:pt>
                <c:pt idx="64">
                  <c:v>0.14499999999999999</c:v>
                </c:pt>
                <c:pt idx="65">
                  <c:v>0.19500000000000001</c:v>
                </c:pt>
                <c:pt idx="66">
                  <c:v>0.185</c:v>
                </c:pt>
                <c:pt idx="67">
                  <c:v>0.185</c:v>
                </c:pt>
                <c:pt idx="68">
                  <c:v>0.185</c:v>
                </c:pt>
                <c:pt idx="69">
                  <c:v>0.17499999999999999</c:v>
                </c:pt>
                <c:pt idx="70">
                  <c:v>0.17499999999999999</c:v>
                </c:pt>
                <c:pt idx="71">
                  <c:v>0.17499999999999999</c:v>
                </c:pt>
                <c:pt idx="72">
                  <c:v>0.17499999999999999</c:v>
                </c:pt>
                <c:pt idx="73">
                  <c:v>0.13500000000000001</c:v>
                </c:pt>
                <c:pt idx="74">
                  <c:v>0.13500000000000001</c:v>
                </c:pt>
                <c:pt idx="75">
                  <c:v>0.17499999999999999</c:v>
                </c:pt>
                <c:pt idx="76">
                  <c:v>0.17499999999999999</c:v>
                </c:pt>
                <c:pt idx="77">
                  <c:v>0.17499999999999999</c:v>
                </c:pt>
                <c:pt idx="78">
                  <c:v>0.17499999999999999</c:v>
                </c:pt>
                <c:pt idx="79">
                  <c:v>0.14499999999999999</c:v>
                </c:pt>
                <c:pt idx="80">
                  <c:v>0.14499999999999999</c:v>
                </c:pt>
                <c:pt idx="81">
                  <c:v>0.155</c:v>
                </c:pt>
                <c:pt idx="82">
                  <c:v>0.155</c:v>
                </c:pt>
                <c:pt idx="83">
                  <c:v>0.155</c:v>
                </c:pt>
                <c:pt idx="84">
                  <c:v>0.14499999999999999</c:v>
                </c:pt>
                <c:pt idx="85">
                  <c:v>0.155</c:v>
                </c:pt>
                <c:pt idx="86">
                  <c:v>0.16500000000000001</c:v>
                </c:pt>
                <c:pt idx="87">
                  <c:v>0.185</c:v>
                </c:pt>
                <c:pt idx="88">
                  <c:v>0.185</c:v>
                </c:pt>
                <c:pt idx="89">
                  <c:v>0.185</c:v>
                </c:pt>
                <c:pt idx="90">
                  <c:v>0.16500000000000001</c:v>
                </c:pt>
                <c:pt idx="91">
                  <c:v>0.16500000000000001</c:v>
                </c:pt>
                <c:pt idx="92">
                  <c:v>0.16500000000000001</c:v>
                </c:pt>
                <c:pt idx="93">
                  <c:v>0.13500000000000001</c:v>
                </c:pt>
                <c:pt idx="94">
                  <c:v>0.125</c:v>
                </c:pt>
                <c:pt idx="95">
                  <c:v>0.125</c:v>
                </c:pt>
                <c:pt idx="96">
                  <c:v>0.125</c:v>
                </c:pt>
                <c:pt idx="97">
                  <c:v>0.13500000000000001</c:v>
                </c:pt>
                <c:pt idx="98">
                  <c:v>0.16500000000000001</c:v>
                </c:pt>
                <c:pt idx="99">
                  <c:v>0.16500000000000001</c:v>
                </c:pt>
                <c:pt idx="100">
                  <c:v>0.16500000000000001</c:v>
                </c:pt>
                <c:pt idx="101">
                  <c:v>0.16500000000000001</c:v>
                </c:pt>
                <c:pt idx="102">
                  <c:v>0.16500000000000001</c:v>
                </c:pt>
                <c:pt idx="103">
                  <c:v>0.155</c:v>
                </c:pt>
                <c:pt idx="104">
                  <c:v>0.13500000000000001</c:v>
                </c:pt>
                <c:pt idx="105">
                  <c:v>0.13500000000000001</c:v>
                </c:pt>
                <c:pt idx="106">
                  <c:v>0.13500000000000001</c:v>
                </c:pt>
                <c:pt idx="107">
                  <c:v>0.155</c:v>
                </c:pt>
                <c:pt idx="108">
                  <c:v>0.17499999999999999</c:v>
                </c:pt>
                <c:pt idx="109">
                  <c:v>0.17499999999999999</c:v>
                </c:pt>
                <c:pt idx="110">
                  <c:v>0.17499999999999999</c:v>
                </c:pt>
                <c:pt idx="111">
                  <c:v>0.17499999999999999</c:v>
                </c:pt>
                <c:pt idx="112">
                  <c:v>0.17499999999999999</c:v>
                </c:pt>
                <c:pt idx="113">
                  <c:v>0.17499999999999999</c:v>
                </c:pt>
                <c:pt idx="114">
                  <c:v>0.155</c:v>
                </c:pt>
                <c:pt idx="115">
                  <c:v>0.15</c:v>
                </c:pt>
                <c:pt idx="116">
                  <c:v>0.14000000000000001</c:v>
                </c:pt>
                <c:pt idx="117">
                  <c:v>0.14000000000000001</c:v>
                </c:pt>
                <c:pt idx="118">
                  <c:v>0.14000000000000001</c:v>
                </c:pt>
                <c:pt idx="119">
                  <c:v>0.14000000000000001</c:v>
                </c:pt>
                <c:pt idx="120">
                  <c:v>0.14000000000000001</c:v>
                </c:pt>
                <c:pt idx="121">
                  <c:v>0.14000000000000001</c:v>
                </c:pt>
                <c:pt idx="122">
                  <c:v>0.14000000000000001</c:v>
                </c:pt>
                <c:pt idx="123">
                  <c:v>0.13</c:v>
                </c:pt>
                <c:pt idx="124">
                  <c:v>0.13</c:v>
                </c:pt>
                <c:pt idx="125">
                  <c:v>0.13</c:v>
                </c:pt>
                <c:pt idx="126">
                  <c:v>0.1</c:v>
                </c:pt>
                <c:pt idx="127">
                  <c:v>0.1</c:v>
                </c:pt>
                <c:pt idx="128">
                  <c:v>0.06</c:v>
                </c:pt>
                <c:pt idx="129">
                  <c:v>0.05</c:v>
                </c:pt>
                <c:pt idx="130">
                  <c:v>0.06</c:v>
                </c:pt>
                <c:pt idx="131">
                  <c:v>0.08</c:v>
                </c:pt>
                <c:pt idx="132">
                  <c:v>0.09</c:v>
                </c:pt>
                <c:pt idx="133">
                  <c:v>0.09</c:v>
                </c:pt>
                <c:pt idx="134">
                  <c:v>0.09</c:v>
                </c:pt>
                <c:pt idx="135">
                  <c:v>0.05</c:v>
                </c:pt>
                <c:pt idx="136">
                  <c:v>0.05</c:v>
                </c:pt>
                <c:pt idx="137">
                  <c:v>7.0000000000000007E-2</c:v>
                </c:pt>
                <c:pt idx="138">
                  <c:v>7.0000000000000007E-2</c:v>
                </c:pt>
                <c:pt idx="139">
                  <c:v>7.0000000000000007E-2</c:v>
                </c:pt>
                <c:pt idx="140">
                  <c:v>0.1</c:v>
                </c:pt>
                <c:pt idx="141">
                  <c:v>0.09</c:v>
                </c:pt>
                <c:pt idx="142">
                  <c:v>0.09</c:v>
                </c:pt>
                <c:pt idx="143">
                  <c:v>0.09</c:v>
                </c:pt>
                <c:pt idx="144">
                  <c:v>7.0000000000000007E-2</c:v>
                </c:pt>
                <c:pt idx="145">
                  <c:v>5.5E-2</c:v>
                </c:pt>
                <c:pt idx="146">
                  <c:v>3.5000000000000003E-2</c:v>
                </c:pt>
                <c:pt idx="147">
                  <c:v>3.5000000000000003E-2</c:v>
                </c:pt>
                <c:pt idx="148">
                  <c:v>3.5000000000000003E-2</c:v>
                </c:pt>
                <c:pt idx="149">
                  <c:v>3.5000000000000003E-2</c:v>
                </c:pt>
                <c:pt idx="150">
                  <c:v>7.4999999999999997E-2</c:v>
                </c:pt>
                <c:pt idx="151">
                  <c:v>5.5E-2</c:v>
                </c:pt>
                <c:pt idx="152">
                  <c:v>8.5000000000000006E-2</c:v>
                </c:pt>
                <c:pt idx="153">
                  <c:v>0.105</c:v>
                </c:pt>
                <c:pt idx="154">
                  <c:v>0.124</c:v>
                </c:pt>
                <c:pt idx="155">
                  <c:v>0.112</c:v>
                </c:pt>
                <c:pt idx="156">
                  <c:v>0.121</c:v>
                </c:pt>
                <c:pt idx="157">
                  <c:v>0.13</c:v>
                </c:pt>
                <c:pt idx="158">
                  <c:v>0.124</c:v>
                </c:pt>
                <c:pt idx="159">
                  <c:v>9.4E-2</c:v>
                </c:pt>
                <c:pt idx="160">
                  <c:v>9.4E-2</c:v>
                </c:pt>
                <c:pt idx="161">
                  <c:v>8.2000000000000003E-2</c:v>
                </c:pt>
                <c:pt idx="162">
                  <c:v>6.9000000000000006E-2</c:v>
                </c:pt>
                <c:pt idx="163">
                  <c:v>9.8000000000000004E-2</c:v>
                </c:pt>
                <c:pt idx="164">
                  <c:v>7.4999999999999997E-2</c:v>
                </c:pt>
                <c:pt idx="165">
                  <c:v>7.0000000000000007E-2</c:v>
                </c:pt>
                <c:pt idx="166">
                  <c:v>9.4E-2</c:v>
                </c:pt>
                <c:pt idx="167">
                  <c:v>0.113</c:v>
                </c:pt>
                <c:pt idx="168">
                  <c:v>0.109</c:v>
                </c:pt>
                <c:pt idx="169">
                  <c:v>0.109</c:v>
                </c:pt>
                <c:pt idx="170">
                  <c:v>0.128</c:v>
                </c:pt>
                <c:pt idx="171">
                  <c:v>0.128</c:v>
                </c:pt>
                <c:pt idx="172">
                  <c:v>0.14299999999999999</c:v>
                </c:pt>
                <c:pt idx="173">
                  <c:v>0.187</c:v>
                </c:pt>
                <c:pt idx="174">
                  <c:v>0.16900000000000001</c:v>
                </c:pt>
                <c:pt idx="175">
                  <c:v>0.14599999999999999</c:v>
                </c:pt>
                <c:pt idx="176">
                  <c:v>0.16</c:v>
                </c:pt>
                <c:pt idx="177">
                  <c:v>0.16400000000000001</c:v>
                </c:pt>
                <c:pt idx="178">
                  <c:v>0.12</c:v>
                </c:pt>
                <c:pt idx="179">
                  <c:v>0.12</c:v>
                </c:pt>
                <c:pt idx="180">
                  <c:v>0.125</c:v>
                </c:pt>
                <c:pt idx="181">
                  <c:v>0.153</c:v>
                </c:pt>
                <c:pt idx="182">
                  <c:v>0.14799999999999999</c:v>
                </c:pt>
                <c:pt idx="183">
                  <c:v>0.14399999999999999</c:v>
                </c:pt>
                <c:pt idx="184">
                  <c:v>0.16900000000000001</c:v>
                </c:pt>
                <c:pt idx="185">
                  <c:v>0.16400000000000001</c:v>
                </c:pt>
                <c:pt idx="186">
                  <c:v>0.14499999999999999</c:v>
                </c:pt>
                <c:pt idx="187">
                  <c:v>0.157</c:v>
                </c:pt>
                <c:pt idx="188">
                  <c:v>0.14799999999999999</c:v>
                </c:pt>
                <c:pt idx="189">
                  <c:v>0.125</c:v>
                </c:pt>
                <c:pt idx="190">
                  <c:v>8.3000000000000004E-2</c:v>
                </c:pt>
                <c:pt idx="191">
                  <c:v>8.5999999999999993E-2</c:v>
                </c:pt>
                <c:pt idx="192">
                  <c:v>8.5999999999999993E-2</c:v>
                </c:pt>
                <c:pt idx="193">
                  <c:v>8.3000000000000004E-2</c:v>
                </c:pt>
                <c:pt idx="194">
                  <c:v>6.2E-2</c:v>
                </c:pt>
                <c:pt idx="195">
                  <c:v>8.0000000000000002E-3</c:v>
                </c:pt>
                <c:pt idx="196">
                  <c:v>-0.193</c:v>
                </c:pt>
                <c:pt idx="197">
                  <c:v>-0.193</c:v>
                </c:pt>
                <c:pt idx="198">
                  <c:v>0.11600000000000001</c:v>
                </c:pt>
                <c:pt idx="199">
                  <c:v>9.6000000000000002E-2</c:v>
                </c:pt>
                <c:pt idx="200">
                  <c:v>7.3999999999999996E-2</c:v>
                </c:pt>
                <c:pt idx="201">
                  <c:v>0.06</c:v>
                </c:pt>
                <c:pt idx="202">
                  <c:v>5.3999999999999999E-2</c:v>
                </c:pt>
                <c:pt idx="203">
                  <c:v>4.7E-2</c:v>
                </c:pt>
                <c:pt idx="204">
                  <c:v>4.9000000000000002E-2</c:v>
                </c:pt>
                <c:pt idx="205">
                  <c:v>6.6000000000000003E-2</c:v>
                </c:pt>
                <c:pt idx="206">
                  <c:v>8.4000000000000005E-2</c:v>
                </c:pt>
                <c:pt idx="207">
                  <c:v>0.14599999999999999</c:v>
                </c:pt>
                <c:pt idx="208">
                  <c:v>0.14599999999999999</c:v>
                </c:pt>
                <c:pt idx="209">
                  <c:v>0.14699999999999999</c:v>
                </c:pt>
                <c:pt idx="210">
                  <c:v>0.14399999999999999</c:v>
                </c:pt>
                <c:pt idx="211">
                  <c:v>0.13100000000000001</c:v>
                </c:pt>
                <c:pt idx="212">
                  <c:v>0.111</c:v>
                </c:pt>
                <c:pt idx="213">
                  <c:v>0.121</c:v>
                </c:pt>
                <c:pt idx="214">
                  <c:v>0.111</c:v>
                </c:pt>
                <c:pt idx="215">
                  <c:v>0.127</c:v>
                </c:pt>
                <c:pt idx="216">
                  <c:v>0.122</c:v>
                </c:pt>
                <c:pt idx="217">
                  <c:v>0.115</c:v>
                </c:pt>
                <c:pt idx="218">
                  <c:v>0.17199999999999999</c:v>
                </c:pt>
                <c:pt idx="219">
                  <c:v>0.13800000000000001</c:v>
                </c:pt>
                <c:pt idx="220">
                  <c:v>0.14199999999999999</c:v>
                </c:pt>
                <c:pt idx="221">
                  <c:v>0.13300000000000001</c:v>
                </c:pt>
                <c:pt idx="222">
                  <c:v>0.112</c:v>
                </c:pt>
                <c:pt idx="223">
                  <c:v>0.121</c:v>
                </c:pt>
                <c:pt idx="224">
                  <c:v>0.11799999999999999</c:v>
                </c:pt>
                <c:pt idx="225">
                  <c:v>0.11</c:v>
                </c:pt>
                <c:pt idx="226">
                  <c:v>0.115</c:v>
                </c:pt>
                <c:pt idx="227">
                  <c:v>0.105</c:v>
                </c:pt>
                <c:pt idx="228">
                  <c:v>0.105</c:v>
                </c:pt>
                <c:pt idx="229">
                  <c:v>0.14199999999999999</c:v>
                </c:pt>
                <c:pt idx="230">
                  <c:v>0.13</c:v>
                </c:pt>
                <c:pt idx="231">
                  <c:v>0.13200000000000001</c:v>
                </c:pt>
                <c:pt idx="232">
                  <c:v>0.129</c:v>
                </c:pt>
                <c:pt idx="233">
                  <c:v>0.11899999999999999</c:v>
                </c:pt>
                <c:pt idx="234">
                  <c:v>9.1999999999999998E-2</c:v>
                </c:pt>
                <c:pt idx="235">
                  <c:v>8.5999999999999993E-2</c:v>
                </c:pt>
                <c:pt idx="236">
                  <c:v>0.14000000000000001</c:v>
                </c:pt>
                <c:pt idx="237">
                  <c:v>0.122</c:v>
                </c:pt>
                <c:pt idx="238">
                  <c:v>0.16900000000000001</c:v>
                </c:pt>
                <c:pt idx="239">
                  <c:v>0.158</c:v>
                </c:pt>
                <c:pt idx="240">
                  <c:v>0.16800000000000001</c:v>
                </c:pt>
                <c:pt idx="241">
                  <c:v>0.18099999999999999</c:v>
                </c:pt>
                <c:pt idx="242">
                  <c:v>0.185</c:v>
                </c:pt>
                <c:pt idx="243">
                  <c:v>0.159</c:v>
                </c:pt>
                <c:pt idx="244">
                  <c:v>0.129</c:v>
                </c:pt>
                <c:pt idx="245">
                  <c:v>0.129</c:v>
                </c:pt>
                <c:pt idx="246">
                  <c:v>0.151</c:v>
                </c:pt>
                <c:pt idx="247">
                  <c:v>0.154</c:v>
                </c:pt>
                <c:pt idx="248">
                  <c:v>0.218</c:v>
                </c:pt>
                <c:pt idx="249">
                  <c:v>0.19</c:v>
                </c:pt>
                <c:pt idx="250">
                  <c:v>0.17399999999999999</c:v>
                </c:pt>
                <c:pt idx="251">
                  <c:v>0.19800000000000001</c:v>
                </c:pt>
                <c:pt idx="252">
                  <c:v>0.187</c:v>
                </c:pt>
                <c:pt idx="253">
                  <c:v>0.17699999999999999</c:v>
                </c:pt>
                <c:pt idx="254">
                  <c:v>0.159</c:v>
                </c:pt>
                <c:pt idx="255">
                  <c:v>0.16900000000000001</c:v>
                </c:pt>
                <c:pt idx="256">
                  <c:v>0.182</c:v>
                </c:pt>
                <c:pt idx="257">
                  <c:v>0.16600000000000001</c:v>
                </c:pt>
                <c:pt idx="258">
                  <c:v>0.16</c:v>
                </c:pt>
                <c:pt idx="259">
                  <c:v>0.15</c:v>
                </c:pt>
                <c:pt idx="260">
                  <c:v>0.01</c:v>
                </c:pt>
                <c:pt idx="261">
                  <c:v>0.20499999999999999</c:v>
                </c:pt>
                <c:pt idx="262">
                  <c:v>0.20499999999999999</c:v>
                </c:pt>
                <c:pt idx="263">
                  <c:v>0.214</c:v>
                </c:pt>
                <c:pt idx="264">
                  <c:v>0.19</c:v>
                </c:pt>
                <c:pt idx="265">
                  <c:v>0.191</c:v>
                </c:pt>
                <c:pt idx="266">
                  <c:v>0.20399999999999999</c:v>
                </c:pt>
                <c:pt idx="267">
                  <c:v>0.193</c:v>
                </c:pt>
                <c:pt idx="268">
                  <c:v>0.192</c:v>
                </c:pt>
                <c:pt idx="269">
                  <c:v>0.191</c:v>
                </c:pt>
                <c:pt idx="270">
                  <c:v>0.20100000000000001</c:v>
                </c:pt>
                <c:pt idx="271">
                  <c:v>0.24199999999999999</c:v>
                </c:pt>
                <c:pt idx="272">
                  <c:v>0.23</c:v>
                </c:pt>
                <c:pt idx="273">
                  <c:v>0.20699999999999999</c:v>
                </c:pt>
                <c:pt idx="274">
                  <c:v>0.2</c:v>
                </c:pt>
                <c:pt idx="275">
                  <c:v>0.191</c:v>
                </c:pt>
                <c:pt idx="276">
                  <c:v>0.19600000000000001</c:v>
                </c:pt>
                <c:pt idx="277">
                  <c:v>0.19700000000000001</c:v>
                </c:pt>
                <c:pt idx="278">
                  <c:v>0.184</c:v>
                </c:pt>
                <c:pt idx="279">
                  <c:v>0.16700000000000001</c:v>
                </c:pt>
                <c:pt idx="280">
                  <c:v>0.16300000000000001</c:v>
                </c:pt>
                <c:pt idx="281">
                  <c:v>0.16200000000000001</c:v>
                </c:pt>
                <c:pt idx="282">
                  <c:v>0.20899999999999999</c:v>
                </c:pt>
                <c:pt idx="283">
                  <c:v>0.20399999999999999</c:v>
                </c:pt>
                <c:pt idx="284">
                  <c:v>0.20300000000000001</c:v>
                </c:pt>
                <c:pt idx="285">
                  <c:v>0.19400000000000001</c:v>
                </c:pt>
                <c:pt idx="286">
                  <c:v>0.19900000000000001</c:v>
                </c:pt>
                <c:pt idx="287">
                  <c:v>0.19400000000000001</c:v>
                </c:pt>
                <c:pt idx="288">
                  <c:v>0.20300000000000001</c:v>
                </c:pt>
                <c:pt idx="289">
                  <c:v>0.21099999999999999</c:v>
                </c:pt>
                <c:pt idx="290">
                  <c:v>0.21099999999999999</c:v>
                </c:pt>
                <c:pt idx="291">
                  <c:v>0.221</c:v>
                </c:pt>
                <c:pt idx="292">
                  <c:v>0.22500000000000001</c:v>
                </c:pt>
                <c:pt idx="293">
                  <c:v>0.26100000000000001</c:v>
                </c:pt>
                <c:pt idx="294">
                  <c:v>0.24099999999999999</c:v>
                </c:pt>
                <c:pt idx="295">
                  <c:v>0.23200000000000001</c:v>
                </c:pt>
                <c:pt idx="296">
                  <c:v>0.23400000000000001</c:v>
                </c:pt>
                <c:pt idx="297">
                  <c:v>0.22500000000000001</c:v>
                </c:pt>
                <c:pt idx="298">
                  <c:v>0.22900000000000001</c:v>
                </c:pt>
                <c:pt idx="299">
                  <c:v>0.215</c:v>
                </c:pt>
                <c:pt idx="300">
                  <c:v>0.21</c:v>
                </c:pt>
                <c:pt idx="301">
                  <c:v>0.223</c:v>
                </c:pt>
                <c:pt idx="302">
                  <c:v>0.21299999999999999</c:v>
                </c:pt>
                <c:pt idx="303">
                  <c:v>0.21299999999999999</c:v>
                </c:pt>
                <c:pt idx="304">
                  <c:v>0.24299999999999999</c:v>
                </c:pt>
                <c:pt idx="305">
                  <c:v>0.22700000000000001</c:v>
                </c:pt>
                <c:pt idx="306">
                  <c:v>0.23899999999999999</c:v>
                </c:pt>
                <c:pt idx="307">
                  <c:v>0.22700000000000001</c:v>
                </c:pt>
                <c:pt idx="308">
                  <c:v>0.216</c:v>
                </c:pt>
                <c:pt idx="309">
                  <c:v>0.20300000000000001</c:v>
                </c:pt>
                <c:pt idx="310">
                  <c:v>0.188</c:v>
                </c:pt>
                <c:pt idx="311">
                  <c:v>0.183</c:v>
                </c:pt>
                <c:pt idx="312">
                  <c:v>0.17799999999999999</c:v>
                </c:pt>
                <c:pt idx="313">
                  <c:v>0.18</c:v>
                </c:pt>
                <c:pt idx="314">
                  <c:v>0.21299999999999999</c:v>
                </c:pt>
                <c:pt idx="315">
                  <c:v>0.19700000000000001</c:v>
                </c:pt>
                <c:pt idx="316">
                  <c:v>0.20799999999999999</c:v>
                </c:pt>
                <c:pt idx="317">
                  <c:v>0.20799999999999999</c:v>
                </c:pt>
                <c:pt idx="318">
                  <c:v>0.19800000000000001</c:v>
                </c:pt>
                <c:pt idx="319">
                  <c:v>0.19700000000000001</c:v>
                </c:pt>
                <c:pt idx="320">
                  <c:v>0.18</c:v>
                </c:pt>
                <c:pt idx="321">
                  <c:v>0.17399999999999999</c:v>
                </c:pt>
                <c:pt idx="322">
                  <c:v>0.18</c:v>
                </c:pt>
                <c:pt idx="323">
                  <c:v>0.182</c:v>
                </c:pt>
                <c:pt idx="324">
                  <c:v>0.17799999999999999</c:v>
                </c:pt>
                <c:pt idx="325">
                  <c:v>0.186</c:v>
                </c:pt>
                <c:pt idx="326">
                  <c:v>0.25</c:v>
                </c:pt>
                <c:pt idx="327">
                  <c:v>0.245</c:v>
                </c:pt>
                <c:pt idx="328">
                  <c:v>0.245</c:v>
                </c:pt>
                <c:pt idx="329">
                  <c:v>0.23599999999999999</c:v>
                </c:pt>
                <c:pt idx="330">
                  <c:v>0.223</c:v>
                </c:pt>
                <c:pt idx="331">
                  <c:v>0.21099999999999999</c:v>
                </c:pt>
                <c:pt idx="332">
                  <c:v>0.216</c:v>
                </c:pt>
                <c:pt idx="333">
                  <c:v>0.20599999999999999</c:v>
                </c:pt>
                <c:pt idx="334">
                  <c:v>0.188</c:v>
                </c:pt>
                <c:pt idx="335">
                  <c:v>0.20599999999999999</c:v>
                </c:pt>
                <c:pt idx="336">
                  <c:v>0.25800000000000001</c:v>
                </c:pt>
                <c:pt idx="337">
                  <c:v>0.253</c:v>
                </c:pt>
                <c:pt idx="338">
                  <c:v>0.24</c:v>
                </c:pt>
                <c:pt idx="339">
                  <c:v>0.22700000000000001</c:v>
                </c:pt>
                <c:pt idx="340">
                  <c:v>0.21199999999999999</c:v>
                </c:pt>
                <c:pt idx="341">
                  <c:v>0.22</c:v>
                </c:pt>
                <c:pt idx="342">
                  <c:v>0.223</c:v>
                </c:pt>
                <c:pt idx="343">
                  <c:v>0.218</c:v>
                </c:pt>
                <c:pt idx="344">
                  <c:v>0.21099999999999999</c:v>
                </c:pt>
                <c:pt idx="345">
                  <c:v>0.20300000000000001</c:v>
                </c:pt>
                <c:pt idx="346">
                  <c:v>0.221</c:v>
                </c:pt>
                <c:pt idx="347">
                  <c:v>0.217</c:v>
                </c:pt>
                <c:pt idx="348">
                  <c:v>0.26600000000000001</c:v>
                </c:pt>
                <c:pt idx="349">
                  <c:v>0.24099999999999999</c:v>
                </c:pt>
                <c:pt idx="350">
                  <c:v>0.23599999999999999</c:v>
                </c:pt>
                <c:pt idx="351">
                  <c:v>0.24299999999999999</c:v>
                </c:pt>
                <c:pt idx="352">
                  <c:v>0.23</c:v>
                </c:pt>
                <c:pt idx="353">
                  <c:v>0.214</c:v>
                </c:pt>
                <c:pt idx="354">
                  <c:v>0.20300000000000001</c:v>
                </c:pt>
                <c:pt idx="355">
                  <c:v>0.192</c:v>
                </c:pt>
                <c:pt idx="356">
                  <c:v>0.214</c:v>
                </c:pt>
                <c:pt idx="357">
                  <c:v>0.23899999999999999</c:v>
                </c:pt>
                <c:pt idx="358">
                  <c:v>0.28000000000000003</c:v>
                </c:pt>
                <c:pt idx="359">
                  <c:v>0.246</c:v>
                </c:pt>
                <c:pt idx="360">
                  <c:v>0.218</c:v>
                </c:pt>
                <c:pt idx="361">
                  <c:v>0.216</c:v>
                </c:pt>
                <c:pt idx="362">
                  <c:v>0.218</c:v>
                </c:pt>
                <c:pt idx="363">
                  <c:v>0.215</c:v>
                </c:pt>
                <c:pt idx="364">
                  <c:v>0.21099999999999999</c:v>
                </c:pt>
                <c:pt idx="365">
                  <c:v>0.221</c:v>
                </c:pt>
                <c:pt idx="366">
                  <c:v>0.23799999999999999</c:v>
                </c:pt>
                <c:pt idx="367">
                  <c:v>0.221</c:v>
                </c:pt>
                <c:pt idx="368">
                  <c:v>0.21099999999999999</c:v>
                </c:pt>
                <c:pt idx="369">
                  <c:v>0.251</c:v>
                </c:pt>
                <c:pt idx="370">
                  <c:v>0.219</c:v>
                </c:pt>
                <c:pt idx="371">
                  <c:v>0.22600000000000001</c:v>
                </c:pt>
                <c:pt idx="372">
                  <c:v>0.221</c:v>
                </c:pt>
                <c:pt idx="373">
                  <c:v>0.221</c:v>
                </c:pt>
                <c:pt idx="374">
                  <c:v>0.21299999999999999</c:v>
                </c:pt>
                <c:pt idx="375">
                  <c:v>0.2</c:v>
                </c:pt>
                <c:pt idx="376">
                  <c:v>0.20799999999999999</c:v>
                </c:pt>
                <c:pt idx="377">
                  <c:v>0.216</c:v>
                </c:pt>
                <c:pt idx="378">
                  <c:v>0.219</c:v>
                </c:pt>
                <c:pt idx="379">
                  <c:v>0.25700000000000001</c:v>
                </c:pt>
                <c:pt idx="380">
                  <c:v>0.311</c:v>
                </c:pt>
                <c:pt idx="381">
                  <c:v>0.29699999999999999</c:v>
                </c:pt>
                <c:pt idx="382">
                  <c:v>0.26</c:v>
                </c:pt>
                <c:pt idx="383">
                  <c:v>0.248</c:v>
                </c:pt>
                <c:pt idx="384">
                  <c:v>0.23699999999999999</c:v>
                </c:pt>
                <c:pt idx="385">
                  <c:v>0.23100000000000001</c:v>
                </c:pt>
                <c:pt idx="386">
                  <c:v>0.247</c:v>
                </c:pt>
                <c:pt idx="387">
                  <c:v>0.24</c:v>
                </c:pt>
                <c:pt idx="388">
                  <c:v>0.247</c:v>
                </c:pt>
                <c:pt idx="389">
                  <c:v>0.245</c:v>
                </c:pt>
                <c:pt idx="390">
                  <c:v>0.223</c:v>
                </c:pt>
                <c:pt idx="391">
                  <c:v>0.29299999999999998</c:v>
                </c:pt>
                <c:pt idx="392">
                  <c:v>0.254</c:v>
                </c:pt>
                <c:pt idx="393">
                  <c:v>0.224</c:v>
                </c:pt>
                <c:pt idx="394">
                  <c:v>0.221</c:v>
                </c:pt>
                <c:pt idx="395">
                  <c:v>0.224</c:v>
                </c:pt>
                <c:pt idx="396">
                  <c:v>0.22500000000000001</c:v>
                </c:pt>
                <c:pt idx="397">
                  <c:v>0.20300000000000001</c:v>
                </c:pt>
                <c:pt idx="398">
                  <c:v>0.20300000000000001</c:v>
                </c:pt>
                <c:pt idx="399">
                  <c:v>0.21199999999999999</c:v>
                </c:pt>
                <c:pt idx="400">
                  <c:v>0.221</c:v>
                </c:pt>
                <c:pt idx="401">
                  <c:v>0.23400000000000001</c:v>
                </c:pt>
                <c:pt idx="402">
                  <c:v>0.27800000000000002</c:v>
                </c:pt>
                <c:pt idx="403">
                  <c:v>0.251</c:v>
                </c:pt>
                <c:pt idx="404">
                  <c:v>0.23</c:v>
                </c:pt>
                <c:pt idx="405">
                  <c:v>0.214</c:v>
                </c:pt>
                <c:pt idx="406">
                  <c:v>0.23400000000000001</c:v>
                </c:pt>
                <c:pt idx="407">
                  <c:v>0.23</c:v>
                </c:pt>
                <c:pt idx="408">
                  <c:v>0.218</c:v>
                </c:pt>
                <c:pt idx="409">
                  <c:v>0.21299999999999999</c:v>
                </c:pt>
                <c:pt idx="410">
                  <c:v>0.19800000000000001</c:v>
                </c:pt>
                <c:pt idx="411">
                  <c:v>0.214</c:v>
                </c:pt>
                <c:pt idx="412">
                  <c:v>0.22</c:v>
                </c:pt>
                <c:pt idx="413">
                  <c:v>0.26800000000000002</c:v>
                </c:pt>
                <c:pt idx="414">
                  <c:v>0.24099999999999999</c:v>
                </c:pt>
                <c:pt idx="415">
                  <c:v>0.218</c:v>
                </c:pt>
                <c:pt idx="416">
                  <c:v>0.221</c:v>
                </c:pt>
                <c:pt idx="417">
                  <c:v>0.20899999999999999</c:v>
                </c:pt>
                <c:pt idx="418">
                  <c:v>0.19400000000000001</c:v>
                </c:pt>
                <c:pt idx="419">
                  <c:v>0.186</c:v>
                </c:pt>
                <c:pt idx="420">
                  <c:v>0.19800000000000001</c:v>
                </c:pt>
                <c:pt idx="421">
                  <c:v>0.19800000000000001</c:v>
                </c:pt>
                <c:pt idx="422">
                  <c:v>0.23499999999999999</c:v>
                </c:pt>
                <c:pt idx="423">
                  <c:v>0.28899999999999998</c:v>
                </c:pt>
                <c:pt idx="424">
                  <c:v>0.25700000000000001</c:v>
                </c:pt>
                <c:pt idx="425">
                  <c:v>0.24299999999999999</c:v>
                </c:pt>
                <c:pt idx="426">
                  <c:v>0.26100000000000001</c:v>
                </c:pt>
                <c:pt idx="427">
                  <c:v>0.24099999999999999</c:v>
                </c:pt>
                <c:pt idx="428">
                  <c:v>0.224</c:v>
                </c:pt>
                <c:pt idx="429">
                  <c:v>0.224</c:v>
                </c:pt>
                <c:pt idx="430">
                  <c:v>0.23799999999999999</c:v>
                </c:pt>
                <c:pt idx="431">
                  <c:v>0.23799999999999999</c:v>
                </c:pt>
                <c:pt idx="432">
                  <c:v>0.25800000000000001</c:v>
                </c:pt>
                <c:pt idx="433">
                  <c:v>0.23400000000000001</c:v>
                </c:pt>
                <c:pt idx="434">
                  <c:v>0.26800000000000002</c:v>
                </c:pt>
                <c:pt idx="435">
                  <c:v>0.23599999999999999</c:v>
                </c:pt>
                <c:pt idx="436">
                  <c:v>0.22</c:v>
                </c:pt>
                <c:pt idx="437">
                  <c:v>0.182</c:v>
                </c:pt>
                <c:pt idx="438">
                  <c:v>0.16900000000000001</c:v>
                </c:pt>
                <c:pt idx="439">
                  <c:v>0.154</c:v>
                </c:pt>
                <c:pt idx="440">
                  <c:v>0.161</c:v>
                </c:pt>
                <c:pt idx="441">
                  <c:v>0.16900000000000001</c:v>
                </c:pt>
                <c:pt idx="442">
                  <c:v>0.16600000000000001</c:v>
                </c:pt>
                <c:pt idx="443">
                  <c:v>0.191</c:v>
                </c:pt>
                <c:pt idx="444">
                  <c:v>0.23499999999999999</c:v>
                </c:pt>
                <c:pt idx="445">
                  <c:v>0.26400000000000001</c:v>
                </c:pt>
                <c:pt idx="446">
                  <c:v>0.246</c:v>
                </c:pt>
                <c:pt idx="447">
                  <c:v>0.24199999999999999</c:v>
                </c:pt>
                <c:pt idx="448">
                  <c:v>0.224</c:v>
                </c:pt>
                <c:pt idx="449">
                  <c:v>0.20699999999999999</c:v>
                </c:pt>
                <c:pt idx="450">
                  <c:v>0.17499999999999999</c:v>
                </c:pt>
                <c:pt idx="451">
                  <c:v>0.17599999999999999</c:v>
                </c:pt>
                <c:pt idx="452">
                  <c:v>0.17599999999999999</c:v>
                </c:pt>
                <c:pt idx="453">
                  <c:v>0.223</c:v>
                </c:pt>
                <c:pt idx="454">
                  <c:v>0.17100000000000001</c:v>
                </c:pt>
                <c:pt idx="455">
                  <c:v>0.16</c:v>
                </c:pt>
                <c:pt idx="456">
                  <c:v>0.17299999999999999</c:v>
                </c:pt>
                <c:pt idx="457">
                  <c:v>0.23400000000000001</c:v>
                </c:pt>
                <c:pt idx="458">
                  <c:v>0.223</c:v>
                </c:pt>
                <c:pt idx="459">
                  <c:v>0.189</c:v>
                </c:pt>
                <c:pt idx="460">
                  <c:v>0.16400000000000001</c:v>
                </c:pt>
                <c:pt idx="461">
                  <c:v>0.17499999999999999</c:v>
                </c:pt>
                <c:pt idx="462">
                  <c:v>0.16800000000000001</c:v>
                </c:pt>
                <c:pt idx="463">
                  <c:v>0.16500000000000001</c:v>
                </c:pt>
                <c:pt idx="464">
                  <c:v>0.153</c:v>
                </c:pt>
                <c:pt idx="465">
                  <c:v>0.152</c:v>
                </c:pt>
                <c:pt idx="466">
                  <c:v>0.16400000000000001</c:v>
                </c:pt>
                <c:pt idx="467">
                  <c:v>0.20100000000000001</c:v>
                </c:pt>
                <c:pt idx="468">
                  <c:v>0.20100000000000001</c:v>
                </c:pt>
                <c:pt idx="469">
                  <c:v>0.24099999999999999</c:v>
                </c:pt>
                <c:pt idx="470">
                  <c:v>0.219</c:v>
                </c:pt>
                <c:pt idx="471">
                  <c:v>0.21099999999999999</c:v>
                </c:pt>
                <c:pt idx="472">
                  <c:v>0.17799999999999999</c:v>
                </c:pt>
                <c:pt idx="473">
                  <c:v>0.16500000000000001</c:v>
                </c:pt>
                <c:pt idx="474">
                  <c:v>0.16400000000000001</c:v>
                </c:pt>
                <c:pt idx="475">
                  <c:v>0.16200000000000001</c:v>
                </c:pt>
                <c:pt idx="476">
                  <c:v>0.17699999999999999</c:v>
                </c:pt>
                <c:pt idx="477">
                  <c:v>0.17</c:v>
                </c:pt>
                <c:pt idx="478">
                  <c:v>0.253</c:v>
                </c:pt>
                <c:pt idx="479">
                  <c:v>0.22700000000000001</c:v>
                </c:pt>
                <c:pt idx="480">
                  <c:v>0.20599999999999999</c:v>
                </c:pt>
                <c:pt idx="481">
                  <c:v>0.17</c:v>
                </c:pt>
                <c:pt idx="482">
                  <c:v>0.158</c:v>
                </c:pt>
                <c:pt idx="483">
                  <c:v>0.153</c:v>
                </c:pt>
                <c:pt idx="484">
                  <c:v>0.14399999999999999</c:v>
                </c:pt>
                <c:pt idx="485">
                  <c:v>0.14000000000000001</c:v>
                </c:pt>
                <c:pt idx="486">
                  <c:v>0.14000000000000001</c:v>
                </c:pt>
                <c:pt idx="487">
                  <c:v>0.14099999999999999</c:v>
                </c:pt>
                <c:pt idx="488">
                  <c:v>0.14099999999999999</c:v>
                </c:pt>
                <c:pt idx="489">
                  <c:v>0.17599999999999999</c:v>
                </c:pt>
                <c:pt idx="490">
                  <c:v>0.13900000000000001</c:v>
                </c:pt>
                <c:pt idx="491">
                  <c:v>0.14199999999999999</c:v>
                </c:pt>
                <c:pt idx="492">
                  <c:v>0.14599999999999999</c:v>
                </c:pt>
                <c:pt idx="493">
                  <c:v>0.14599999999999999</c:v>
                </c:pt>
                <c:pt idx="494">
                  <c:v>0.13700000000000001</c:v>
                </c:pt>
                <c:pt idx="495">
                  <c:v>0.13100000000000001</c:v>
                </c:pt>
                <c:pt idx="496">
                  <c:v>0.13500000000000001</c:v>
                </c:pt>
                <c:pt idx="497">
                  <c:v>0.16900000000000001</c:v>
                </c:pt>
                <c:pt idx="498">
                  <c:v>0.189</c:v>
                </c:pt>
                <c:pt idx="499">
                  <c:v>0.159</c:v>
                </c:pt>
                <c:pt idx="500">
                  <c:v>0.14099999999999999</c:v>
                </c:pt>
                <c:pt idx="501">
                  <c:v>0.153</c:v>
                </c:pt>
                <c:pt idx="502">
                  <c:v>0.14000000000000001</c:v>
                </c:pt>
                <c:pt idx="503">
                  <c:v>0.13800000000000001</c:v>
                </c:pt>
                <c:pt idx="504">
                  <c:v>0.13600000000000001</c:v>
                </c:pt>
                <c:pt idx="505">
                  <c:v>0.124</c:v>
                </c:pt>
                <c:pt idx="506">
                  <c:v>0.123</c:v>
                </c:pt>
                <c:pt idx="507">
                  <c:v>0.13600000000000001</c:v>
                </c:pt>
                <c:pt idx="508">
                  <c:v>0.13900000000000001</c:v>
                </c:pt>
                <c:pt idx="509">
                  <c:v>0.159</c:v>
                </c:pt>
                <c:pt idx="510">
                  <c:v>0.15</c:v>
                </c:pt>
                <c:pt idx="511">
                  <c:v>0.17499999999999999</c:v>
                </c:pt>
                <c:pt idx="512">
                  <c:v>0.16500000000000001</c:v>
                </c:pt>
                <c:pt idx="513">
                  <c:v>0.153</c:v>
                </c:pt>
                <c:pt idx="514">
                  <c:v>0.156</c:v>
                </c:pt>
                <c:pt idx="515">
                  <c:v>0.125</c:v>
                </c:pt>
                <c:pt idx="516">
                  <c:v>0.11700000000000001</c:v>
                </c:pt>
                <c:pt idx="517">
                  <c:v>0.112</c:v>
                </c:pt>
                <c:pt idx="518">
                  <c:v>0.11600000000000001</c:v>
                </c:pt>
                <c:pt idx="519">
                  <c:v>9.9000000000000005E-2</c:v>
                </c:pt>
                <c:pt idx="520">
                  <c:v>0.112</c:v>
                </c:pt>
                <c:pt idx="521">
                  <c:v>0.14699999999999999</c:v>
                </c:pt>
                <c:pt idx="522">
                  <c:v>0.10100000000000001</c:v>
                </c:pt>
                <c:pt idx="523">
                  <c:v>2.8000000000000001E-2</c:v>
                </c:pt>
                <c:pt idx="524">
                  <c:v>4.4999999999999998E-2</c:v>
                </c:pt>
                <c:pt idx="525">
                  <c:v>7.9000000000000001E-2</c:v>
                </c:pt>
                <c:pt idx="526">
                  <c:v>8.3000000000000004E-2</c:v>
                </c:pt>
                <c:pt idx="527">
                  <c:v>5.6000000000000001E-2</c:v>
                </c:pt>
                <c:pt idx="528">
                  <c:v>4.1000000000000002E-2</c:v>
                </c:pt>
                <c:pt idx="529">
                  <c:v>1.9E-2</c:v>
                </c:pt>
                <c:pt idx="530">
                  <c:v>5.8999999999999997E-2</c:v>
                </c:pt>
                <c:pt idx="531">
                  <c:v>0.111</c:v>
                </c:pt>
                <c:pt idx="532">
                  <c:v>0.153</c:v>
                </c:pt>
                <c:pt idx="533">
                  <c:v>9.0999999999999998E-2</c:v>
                </c:pt>
                <c:pt idx="534">
                  <c:v>8.1000000000000003E-2</c:v>
                </c:pt>
                <c:pt idx="535">
                  <c:v>7.9000000000000001E-2</c:v>
                </c:pt>
                <c:pt idx="536">
                  <c:v>0.09</c:v>
                </c:pt>
                <c:pt idx="537">
                  <c:v>0.09</c:v>
                </c:pt>
                <c:pt idx="538">
                  <c:v>6.8000000000000005E-2</c:v>
                </c:pt>
                <c:pt idx="539">
                  <c:v>0.05</c:v>
                </c:pt>
                <c:pt idx="540">
                  <c:v>2.7E-2</c:v>
                </c:pt>
                <c:pt idx="541">
                  <c:v>0.02</c:v>
                </c:pt>
                <c:pt idx="542">
                  <c:v>3.4000000000000002E-2</c:v>
                </c:pt>
                <c:pt idx="543">
                  <c:v>5.8999999999999997E-2</c:v>
                </c:pt>
                <c:pt idx="544">
                  <c:v>0.03</c:v>
                </c:pt>
                <c:pt idx="545">
                  <c:v>2.5000000000000001E-2</c:v>
                </c:pt>
                <c:pt idx="546">
                  <c:v>2.3E-2</c:v>
                </c:pt>
                <c:pt idx="547">
                  <c:v>4.2999999999999997E-2</c:v>
                </c:pt>
                <c:pt idx="548">
                  <c:v>4.1000000000000002E-2</c:v>
                </c:pt>
                <c:pt idx="549">
                  <c:v>3.3000000000000002E-2</c:v>
                </c:pt>
                <c:pt idx="550">
                  <c:v>2.4E-2</c:v>
                </c:pt>
                <c:pt idx="551">
                  <c:v>6.4000000000000001E-2</c:v>
                </c:pt>
                <c:pt idx="552">
                  <c:v>7.5999999999999998E-2</c:v>
                </c:pt>
                <c:pt idx="553">
                  <c:v>0.113</c:v>
                </c:pt>
                <c:pt idx="554">
                  <c:v>0.105</c:v>
                </c:pt>
                <c:pt idx="555">
                  <c:v>9.9000000000000005E-2</c:v>
                </c:pt>
                <c:pt idx="556">
                  <c:v>8.6999999999999994E-2</c:v>
                </c:pt>
                <c:pt idx="557">
                  <c:v>8.2000000000000003E-2</c:v>
                </c:pt>
                <c:pt idx="558">
                  <c:v>8.2000000000000003E-2</c:v>
                </c:pt>
                <c:pt idx="559">
                  <c:v>7.3999999999999996E-2</c:v>
                </c:pt>
                <c:pt idx="560">
                  <c:v>7.4999999999999997E-2</c:v>
                </c:pt>
                <c:pt idx="561">
                  <c:v>8.1000000000000003E-2</c:v>
                </c:pt>
                <c:pt idx="562">
                  <c:v>7.0999999999999994E-2</c:v>
                </c:pt>
                <c:pt idx="563">
                  <c:v>7.0999999999999994E-2</c:v>
                </c:pt>
                <c:pt idx="564">
                  <c:v>0.13700000000000001</c:v>
                </c:pt>
                <c:pt idx="565">
                  <c:v>0.11799999999999999</c:v>
                </c:pt>
                <c:pt idx="566">
                  <c:v>0.111</c:v>
                </c:pt>
                <c:pt idx="567">
                  <c:v>0.1</c:v>
                </c:pt>
                <c:pt idx="568">
                  <c:v>0.08</c:v>
                </c:pt>
                <c:pt idx="569">
                  <c:v>6.7000000000000004E-2</c:v>
                </c:pt>
                <c:pt idx="570">
                  <c:v>0.05</c:v>
                </c:pt>
                <c:pt idx="571">
                  <c:v>5.3999999999999999E-2</c:v>
                </c:pt>
                <c:pt idx="572">
                  <c:v>5.8999999999999997E-2</c:v>
                </c:pt>
                <c:pt idx="573">
                  <c:v>7.1999999999999995E-2</c:v>
                </c:pt>
                <c:pt idx="574">
                  <c:v>7.2999999999999995E-2</c:v>
                </c:pt>
                <c:pt idx="575">
                  <c:v>0.11700000000000001</c:v>
                </c:pt>
                <c:pt idx="576">
                  <c:v>0.111</c:v>
                </c:pt>
                <c:pt idx="577">
                  <c:v>8.7999999999999995E-2</c:v>
                </c:pt>
                <c:pt idx="578">
                  <c:v>6.9000000000000006E-2</c:v>
                </c:pt>
                <c:pt idx="579">
                  <c:v>6.0999999999999999E-2</c:v>
                </c:pt>
                <c:pt idx="580">
                  <c:v>2.3E-2</c:v>
                </c:pt>
                <c:pt idx="581">
                  <c:v>8.9999999999999993E-3</c:v>
                </c:pt>
                <c:pt idx="582">
                  <c:v>1.2E-2</c:v>
                </c:pt>
                <c:pt idx="583">
                  <c:v>1.4999999999999999E-2</c:v>
                </c:pt>
                <c:pt idx="584">
                  <c:v>7.0000000000000001E-3</c:v>
                </c:pt>
                <c:pt idx="585">
                  <c:v>-5.0000000000000001E-3</c:v>
                </c:pt>
                <c:pt idx="586">
                  <c:v>3.0000000000000001E-3</c:v>
                </c:pt>
                <c:pt idx="587">
                  <c:v>3.3000000000000002E-2</c:v>
                </c:pt>
                <c:pt idx="588">
                  <c:v>3.3000000000000002E-2</c:v>
                </c:pt>
                <c:pt idx="589">
                  <c:v>-3.0000000000000001E-3</c:v>
                </c:pt>
                <c:pt idx="590">
                  <c:v>8.9999999999999993E-3</c:v>
                </c:pt>
                <c:pt idx="591">
                  <c:v>1.9E-2</c:v>
                </c:pt>
                <c:pt idx="592">
                  <c:v>8.9999999999999993E-3</c:v>
                </c:pt>
                <c:pt idx="593">
                  <c:v>0.01</c:v>
                </c:pt>
                <c:pt idx="594">
                  <c:v>8.0000000000000002E-3</c:v>
                </c:pt>
                <c:pt idx="595">
                  <c:v>3.0000000000000001E-3</c:v>
                </c:pt>
                <c:pt idx="596">
                  <c:v>-2E-3</c:v>
                </c:pt>
                <c:pt idx="597">
                  <c:v>2.5000000000000001E-2</c:v>
                </c:pt>
                <c:pt idx="598">
                  <c:v>1.4E-2</c:v>
                </c:pt>
                <c:pt idx="599">
                  <c:v>7.0000000000000001E-3</c:v>
                </c:pt>
                <c:pt idx="600">
                  <c:v>0.02</c:v>
                </c:pt>
                <c:pt idx="601">
                  <c:v>2.7E-2</c:v>
                </c:pt>
                <c:pt idx="602">
                  <c:v>1.7999999999999999E-2</c:v>
                </c:pt>
                <c:pt idx="603">
                  <c:v>2.1999999999999999E-2</c:v>
                </c:pt>
                <c:pt idx="604">
                  <c:v>4.9000000000000002E-2</c:v>
                </c:pt>
                <c:pt idx="605">
                  <c:v>0.09</c:v>
                </c:pt>
                <c:pt idx="606">
                  <c:v>0.13200000000000001</c:v>
                </c:pt>
                <c:pt idx="607">
                  <c:v>0.20799999999999999</c:v>
                </c:pt>
                <c:pt idx="608">
                  <c:v>0.27700000000000002</c:v>
                </c:pt>
                <c:pt idx="609">
                  <c:v>0.22800000000000001</c:v>
                </c:pt>
                <c:pt idx="610">
                  <c:v>9.6000000000000002E-2</c:v>
                </c:pt>
                <c:pt idx="611">
                  <c:v>6.5000000000000002E-2</c:v>
                </c:pt>
                <c:pt idx="612">
                  <c:v>4.2999999999999997E-2</c:v>
                </c:pt>
                <c:pt idx="613">
                  <c:v>6.6000000000000003E-2</c:v>
                </c:pt>
                <c:pt idx="614">
                  <c:v>3.3000000000000002E-2</c:v>
                </c:pt>
                <c:pt idx="615">
                  <c:v>3.7999999999999999E-2</c:v>
                </c:pt>
                <c:pt idx="616">
                  <c:v>7.0999999999999994E-2</c:v>
                </c:pt>
                <c:pt idx="617">
                  <c:v>0.113</c:v>
                </c:pt>
                <c:pt idx="618">
                  <c:v>0.10299999999999999</c:v>
                </c:pt>
                <c:pt idx="619">
                  <c:v>4.8000000000000001E-2</c:v>
                </c:pt>
                <c:pt idx="620">
                  <c:v>0.04</c:v>
                </c:pt>
                <c:pt idx="621">
                  <c:v>5.8999999999999997E-2</c:v>
                </c:pt>
                <c:pt idx="622">
                  <c:v>5.5E-2</c:v>
                </c:pt>
                <c:pt idx="623">
                  <c:v>3.9E-2</c:v>
                </c:pt>
                <c:pt idx="624">
                  <c:v>1.7999999999999999E-2</c:v>
                </c:pt>
                <c:pt idx="625">
                  <c:v>0.02</c:v>
                </c:pt>
                <c:pt idx="626">
                  <c:v>4.5999999999999999E-2</c:v>
                </c:pt>
                <c:pt idx="627">
                  <c:v>4.8000000000000001E-2</c:v>
                </c:pt>
                <c:pt idx="628">
                  <c:v>5.7000000000000002E-2</c:v>
                </c:pt>
                <c:pt idx="629">
                  <c:v>3.9E-2</c:v>
                </c:pt>
                <c:pt idx="630">
                  <c:v>9.7000000000000003E-2</c:v>
                </c:pt>
                <c:pt idx="631">
                  <c:v>0.106</c:v>
                </c:pt>
                <c:pt idx="632">
                  <c:v>9.5000000000000001E-2</c:v>
                </c:pt>
                <c:pt idx="633">
                  <c:v>9.5000000000000001E-2</c:v>
                </c:pt>
                <c:pt idx="634">
                  <c:v>0.114</c:v>
                </c:pt>
                <c:pt idx="635">
                  <c:v>8.3000000000000004E-2</c:v>
                </c:pt>
                <c:pt idx="636">
                  <c:v>7.8E-2</c:v>
                </c:pt>
                <c:pt idx="637">
                  <c:v>6.2E-2</c:v>
                </c:pt>
                <c:pt idx="638">
                  <c:v>6.5000000000000002E-2</c:v>
                </c:pt>
                <c:pt idx="639">
                  <c:v>8.1000000000000003E-2</c:v>
                </c:pt>
                <c:pt idx="640">
                  <c:v>8.2000000000000003E-2</c:v>
                </c:pt>
                <c:pt idx="641">
                  <c:v>0.13800000000000001</c:v>
                </c:pt>
                <c:pt idx="642">
                  <c:v>0.11</c:v>
                </c:pt>
                <c:pt idx="643">
                  <c:v>0.107</c:v>
                </c:pt>
                <c:pt idx="644">
                  <c:v>0.129</c:v>
                </c:pt>
                <c:pt idx="645">
                  <c:v>0.104</c:v>
                </c:pt>
                <c:pt idx="646">
                  <c:v>9.6000000000000002E-2</c:v>
                </c:pt>
                <c:pt idx="647">
                  <c:v>0.11700000000000001</c:v>
                </c:pt>
                <c:pt idx="648">
                  <c:v>0.13900000000000001</c:v>
                </c:pt>
                <c:pt idx="649">
                  <c:v>9.6000000000000002E-2</c:v>
                </c:pt>
                <c:pt idx="650">
                  <c:v>6.3E-2</c:v>
                </c:pt>
                <c:pt idx="651">
                  <c:v>3.4000000000000002E-2</c:v>
                </c:pt>
                <c:pt idx="652">
                  <c:v>0.12</c:v>
                </c:pt>
                <c:pt idx="653">
                  <c:v>0.114</c:v>
                </c:pt>
                <c:pt idx="654">
                  <c:v>8.1000000000000003E-2</c:v>
                </c:pt>
                <c:pt idx="655">
                  <c:v>7.9000000000000001E-2</c:v>
                </c:pt>
                <c:pt idx="656">
                  <c:v>8.6999999999999994E-2</c:v>
                </c:pt>
                <c:pt idx="657">
                  <c:v>8.3000000000000004E-2</c:v>
                </c:pt>
                <c:pt idx="658">
                  <c:v>8.3000000000000004E-2</c:v>
                </c:pt>
                <c:pt idx="659">
                  <c:v>7.6999999999999999E-2</c:v>
                </c:pt>
                <c:pt idx="660">
                  <c:v>6.6000000000000003E-2</c:v>
                </c:pt>
                <c:pt idx="661">
                  <c:v>0.10299999999999999</c:v>
                </c:pt>
                <c:pt idx="662">
                  <c:v>0.129</c:v>
                </c:pt>
                <c:pt idx="663">
                  <c:v>0.17100000000000001</c:v>
                </c:pt>
                <c:pt idx="664">
                  <c:v>0.121</c:v>
                </c:pt>
                <c:pt idx="665">
                  <c:v>6.8000000000000005E-2</c:v>
                </c:pt>
                <c:pt idx="666">
                  <c:v>6.3E-2</c:v>
                </c:pt>
                <c:pt idx="667">
                  <c:v>6.3E-2</c:v>
                </c:pt>
                <c:pt idx="668">
                  <c:v>7.0999999999999994E-2</c:v>
                </c:pt>
                <c:pt idx="669">
                  <c:v>9.4E-2</c:v>
                </c:pt>
                <c:pt idx="670">
                  <c:v>6.3E-2</c:v>
                </c:pt>
                <c:pt idx="671">
                  <c:v>6.6000000000000003E-2</c:v>
                </c:pt>
                <c:pt idx="672">
                  <c:v>6.2E-2</c:v>
                </c:pt>
                <c:pt idx="673">
                  <c:v>0.13800000000000001</c:v>
                </c:pt>
                <c:pt idx="674">
                  <c:v>0.13400000000000001</c:v>
                </c:pt>
                <c:pt idx="675">
                  <c:v>0.14000000000000001</c:v>
                </c:pt>
                <c:pt idx="676">
                  <c:v>0.10199999999999999</c:v>
                </c:pt>
                <c:pt idx="677">
                  <c:v>6.3E-2</c:v>
                </c:pt>
                <c:pt idx="678">
                  <c:v>7.0999999999999994E-2</c:v>
                </c:pt>
                <c:pt idx="679">
                  <c:v>7.8E-2</c:v>
                </c:pt>
                <c:pt idx="680">
                  <c:v>8.5999999999999993E-2</c:v>
                </c:pt>
                <c:pt idx="681">
                  <c:v>9.9000000000000005E-2</c:v>
                </c:pt>
                <c:pt idx="682">
                  <c:v>9.9000000000000005E-2</c:v>
                </c:pt>
                <c:pt idx="683">
                  <c:v>0.13500000000000001</c:v>
                </c:pt>
                <c:pt idx="684">
                  <c:v>0.16900000000000001</c:v>
                </c:pt>
                <c:pt idx="685">
                  <c:v>0.112</c:v>
                </c:pt>
                <c:pt idx="686">
                  <c:v>0.10100000000000001</c:v>
                </c:pt>
                <c:pt idx="687">
                  <c:v>0.114</c:v>
                </c:pt>
                <c:pt idx="688">
                  <c:v>0.113</c:v>
                </c:pt>
                <c:pt idx="689">
                  <c:v>0.13300000000000001</c:v>
                </c:pt>
                <c:pt idx="690">
                  <c:v>0.13</c:v>
                </c:pt>
                <c:pt idx="691">
                  <c:v>0.13</c:v>
                </c:pt>
                <c:pt idx="692">
                  <c:v>0.156</c:v>
                </c:pt>
                <c:pt idx="693">
                  <c:v>0.125</c:v>
                </c:pt>
                <c:pt idx="694">
                  <c:v>8.4000000000000005E-2</c:v>
                </c:pt>
                <c:pt idx="695">
                  <c:v>0.13</c:v>
                </c:pt>
                <c:pt idx="696">
                  <c:v>0.10299999999999999</c:v>
                </c:pt>
                <c:pt idx="697">
                  <c:v>9.2999999999999999E-2</c:v>
                </c:pt>
                <c:pt idx="698">
                  <c:v>9.1999999999999998E-2</c:v>
                </c:pt>
                <c:pt idx="699">
                  <c:v>8.5000000000000006E-2</c:v>
                </c:pt>
                <c:pt idx="700">
                  <c:v>6.5000000000000002E-2</c:v>
                </c:pt>
                <c:pt idx="701">
                  <c:v>7.5999999999999998E-2</c:v>
                </c:pt>
                <c:pt idx="702">
                  <c:v>8.5999999999999993E-2</c:v>
                </c:pt>
                <c:pt idx="703">
                  <c:v>9.2999999999999999E-2</c:v>
                </c:pt>
                <c:pt idx="704">
                  <c:v>8.3000000000000004E-2</c:v>
                </c:pt>
                <c:pt idx="705">
                  <c:v>6.6000000000000003E-2</c:v>
                </c:pt>
                <c:pt idx="706">
                  <c:v>0.14299999999999999</c:v>
                </c:pt>
                <c:pt idx="707">
                  <c:v>0.128</c:v>
                </c:pt>
                <c:pt idx="708">
                  <c:v>9.6000000000000002E-2</c:v>
                </c:pt>
                <c:pt idx="709">
                  <c:v>9.6000000000000002E-2</c:v>
                </c:pt>
                <c:pt idx="710">
                  <c:v>3.7999999999999999E-2</c:v>
                </c:pt>
                <c:pt idx="711">
                  <c:v>3.5999999999999997E-2</c:v>
                </c:pt>
                <c:pt idx="712">
                  <c:v>8.2000000000000003E-2</c:v>
                </c:pt>
                <c:pt idx="713">
                  <c:v>8.2000000000000003E-2</c:v>
                </c:pt>
                <c:pt idx="714">
                  <c:v>7.5999999999999998E-2</c:v>
                </c:pt>
                <c:pt idx="715">
                  <c:v>5.1999999999999998E-2</c:v>
                </c:pt>
                <c:pt idx="716">
                  <c:v>9.8000000000000004E-2</c:v>
                </c:pt>
                <c:pt idx="717">
                  <c:v>-1E-3</c:v>
                </c:pt>
                <c:pt idx="718">
                  <c:v>-1E-3</c:v>
                </c:pt>
                <c:pt idx="719">
                  <c:v>0.127</c:v>
                </c:pt>
                <c:pt idx="720">
                  <c:v>6.5000000000000002E-2</c:v>
                </c:pt>
                <c:pt idx="721">
                  <c:v>6.8000000000000005E-2</c:v>
                </c:pt>
                <c:pt idx="722">
                  <c:v>8.3000000000000004E-2</c:v>
                </c:pt>
                <c:pt idx="723">
                  <c:v>8.1000000000000003E-2</c:v>
                </c:pt>
                <c:pt idx="724">
                  <c:v>7.0999999999999994E-2</c:v>
                </c:pt>
                <c:pt idx="725">
                  <c:v>8.2000000000000003E-2</c:v>
                </c:pt>
                <c:pt idx="726">
                  <c:v>0.13</c:v>
                </c:pt>
                <c:pt idx="727">
                  <c:v>0.17299999999999999</c:v>
                </c:pt>
                <c:pt idx="728">
                  <c:v>0.17299999999999999</c:v>
                </c:pt>
                <c:pt idx="729">
                  <c:v>0.218</c:v>
                </c:pt>
                <c:pt idx="730">
                  <c:v>0.186</c:v>
                </c:pt>
                <c:pt idx="731">
                  <c:v>0.19</c:v>
                </c:pt>
                <c:pt idx="732">
                  <c:v>0.188</c:v>
                </c:pt>
                <c:pt idx="733">
                  <c:v>0.14699999999999999</c:v>
                </c:pt>
                <c:pt idx="734">
                  <c:v>0.127</c:v>
                </c:pt>
                <c:pt idx="735">
                  <c:v>0.11700000000000001</c:v>
                </c:pt>
                <c:pt idx="736">
                  <c:v>0.11700000000000001</c:v>
                </c:pt>
                <c:pt idx="737">
                  <c:v>0.11600000000000001</c:v>
                </c:pt>
                <c:pt idx="738">
                  <c:v>0.13100000000000001</c:v>
                </c:pt>
                <c:pt idx="739">
                  <c:v>0.24099999999999999</c:v>
                </c:pt>
                <c:pt idx="740">
                  <c:v>0.2</c:v>
                </c:pt>
                <c:pt idx="741">
                  <c:v>0.183</c:v>
                </c:pt>
                <c:pt idx="742">
                  <c:v>0.16200000000000001</c:v>
                </c:pt>
                <c:pt idx="743">
                  <c:v>0.13200000000000001</c:v>
                </c:pt>
                <c:pt idx="744">
                  <c:v>0.11600000000000001</c:v>
                </c:pt>
                <c:pt idx="745">
                  <c:v>0.108</c:v>
                </c:pt>
                <c:pt idx="746">
                  <c:v>0.16400000000000001</c:v>
                </c:pt>
                <c:pt idx="747">
                  <c:v>0.182</c:v>
                </c:pt>
                <c:pt idx="748">
                  <c:v>0.16900000000000001</c:v>
                </c:pt>
                <c:pt idx="749">
                  <c:v>0.13900000000000001</c:v>
                </c:pt>
                <c:pt idx="750">
                  <c:v>0.16200000000000001</c:v>
                </c:pt>
                <c:pt idx="751">
                  <c:v>0.13100000000000001</c:v>
                </c:pt>
                <c:pt idx="752">
                  <c:v>0.10199999999999999</c:v>
                </c:pt>
                <c:pt idx="753">
                  <c:v>0.10199999999999999</c:v>
                </c:pt>
                <c:pt idx="754">
                  <c:v>8.4000000000000005E-2</c:v>
                </c:pt>
                <c:pt idx="755">
                  <c:v>8.4000000000000005E-2</c:v>
                </c:pt>
                <c:pt idx="756">
                  <c:v>0.13100000000000001</c:v>
                </c:pt>
                <c:pt idx="757">
                  <c:v>0.158</c:v>
                </c:pt>
                <c:pt idx="758">
                  <c:v>0.17100000000000001</c:v>
                </c:pt>
                <c:pt idx="759">
                  <c:v>0.13100000000000001</c:v>
                </c:pt>
                <c:pt idx="760">
                  <c:v>0.191</c:v>
                </c:pt>
                <c:pt idx="761">
                  <c:v>0.2</c:v>
                </c:pt>
                <c:pt idx="762">
                  <c:v>0.191</c:v>
                </c:pt>
                <c:pt idx="763">
                  <c:v>0.186</c:v>
                </c:pt>
                <c:pt idx="764">
                  <c:v>0.18</c:v>
                </c:pt>
                <c:pt idx="765">
                  <c:v>0.16300000000000001</c:v>
                </c:pt>
                <c:pt idx="766">
                  <c:v>0.20399999999999999</c:v>
                </c:pt>
                <c:pt idx="767">
                  <c:v>0.2</c:v>
                </c:pt>
                <c:pt idx="768">
                  <c:v>0.2</c:v>
                </c:pt>
                <c:pt idx="769">
                  <c:v>0.187</c:v>
                </c:pt>
                <c:pt idx="770">
                  <c:v>0.186</c:v>
                </c:pt>
                <c:pt idx="771">
                  <c:v>0.25800000000000001</c:v>
                </c:pt>
                <c:pt idx="772">
                  <c:v>0.22800000000000001</c:v>
                </c:pt>
                <c:pt idx="773">
                  <c:v>0.20499999999999999</c:v>
                </c:pt>
                <c:pt idx="774">
                  <c:v>0.188</c:v>
                </c:pt>
                <c:pt idx="775">
                  <c:v>0.155</c:v>
                </c:pt>
                <c:pt idx="776">
                  <c:v>0.152</c:v>
                </c:pt>
                <c:pt idx="777">
                  <c:v>0.192</c:v>
                </c:pt>
                <c:pt idx="778">
                  <c:v>0.214</c:v>
                </c:pt>
                <c:pt idx="779">
                  <c:v>0.17699999999999999</c:v>
                </c:pt>
                <c:pt idx="780">
                  <c:v>0.16</c:v>
                </c:pt>
                <c:pt idx="781">
                  <c:v>0.157</c:v>
                </c:pt>
                <c:pt idx="782">
                  <c:v>0.128</c:v>
                </c:pt>
                <c:pt idx="783">
                  <c:v>0.224</c:v>
                </c:pt>
                <c:pt idx="784">
                  <c:v>0.20899999999999999</c:v>
                </c:pt>
                <c:pt idx="785">
                  <c:v>0.22700000000000001</c:v>
                </c:pt>
                <c:pt idx="786">
                  <c:v>0.25900000000000001</c:v>
                </c:pt>
                <c:pt idx="787">
                  <c:v>0.25900000000000001</c:v>
                </c:pt>
                <c:pt idx="788">
                  <c:v>0.23100000000000001</c:v>
                </c:pt>
                <c:pt idx="789">
                  <c:v>0.20699999999999999</c:v>
                </c:pt>
                <c:pt idx="790">
                  <c:v>0.193</c:v>
                </c:pt>
                <c:pt idx="791">
                  <c:v>0.21199999999999999</c:v>
                </c:pt>
                <c:pt idx="792">
                  <c:v>0.191</c:v>
                </c:pt>
                <c:pt idx="793">
                  <c:v>0.22600000000000001</c:v>
                </c:pt>
                <c:pt idx="794">
                  <c:v>0.188</c:v>
                </c:pt>
                <c:pt idx="795">
                  <c:v>0.16700000000000001</c:v>
                </c:pt>
                <c:pt idx="796">
                  <c:v>0.127</c:v>
                </c:pt>
                <c:pt idx="797">
                  <c:v>0.11700000000000001</c:v>
                </c:pt>
                <c:pt idx="798">
                  <c:v>0.11799999999999999</c:v>
                </c:pt>
                <c:pt idx="799">
                  <c:v>0.17899999999999999</c:v>
                </c:pt>
                <c:pt idx="800">
                  <c:v>0.188</c:v>
                </c:pt>
                <c:pt idx="801">
                  <c:v>0.157</c:v>
                </c:pt>
                <c:pt idx="802">
                  <c:v>0.14899999999999999</c:v>
                </c:pt>
                <c:pt idx="803">
                  <c:v>0.23799999999999999</c:v>
                </c:pt>
                <c:pt idx="804">
                  <c:v>0.21</c:v>
                </c:pt>
                <c:pt idx="805">
                  <c:v>0.182</c:v>
                </c:pt>
                <c:pt idx="806">
                  <c:v>0.19600000000000001</c:v>
                </c:pt>
                <c:pt idx="807">
                  <c:v>0.2</c:v>
                </c:pt>
                <c:pt idx="808">
                  <c:v>0.19700000000000001</c:v>
                </c:pt>
                <c:pt idx="809">
                  <c:v>0.19</c:v>
                </c:pt>
                <c:pt idx="810">
                  <c:v>0.183</c:v>
                </c:pt>
                <c:pt idx="811">
                  <c:v>0.19800000000000001</c:v>
                </c:pt>
                <c:pt idx="812">
                  <c:v>0.2</c:v>
                </c:pt>
                <c:pt idx="813">
                  <c:v>0.24199999999999999</c:v>
                </c:pt>
                <c:pt idx="814">
                  <c:v>0.253</c:v>
                </c:pt>
                <c:pt idx="815">
                  <c:v>0.223</c:v>
                </c:pt>
                <c:pt idx="816">
                  <c:v>0.23300000000000001</c:v>
                </c:pt>
                <c:pt idx="817">
                  <c:v>0.20899999999999999</c:v>
                </c:pt>
                <c:pt idx="818">
                  <c:v>0.20200000000000001</c:v>
                </c:pt>
                <c:pt idx="819">
                  <c:v>0.184</c:v>
                </c:pt>
                <c:pt idx="820">
                  <c:v>0.14899999999999999</c:v>
                </c:pt>
                <c:pt idx="821">
                  <c:v>0.193</c:v>
                </c:pt>
                <c:pt idx="822">
                  <c:v>0.20599999999999999</c:v>
                </c:pt>
                <c:pt idx="823">
                  <c:v>0.20599999999999999</c:v>
                </c:pt>
                <c:pt idx="824">
                  <c:v>0.17899999999999999</c:v>
                </c:pt>
                <c:pt idx="825">
                  <c:v>0.17399999999999999</c:v>
                </c:pt>
                <c:pt idx="826">
                  <c:v>0.27400000000000002</c:v>
                </c:pt>
                <c:pt idx="827">
                  <c:v>0.24399999999999999</c:v>
                </c:pt>
                <c:pt idx="828">
                  <c:v>0.23499999999999999</c:v>
                </c:pt>
                <c:pt idx="829">
                  <c:v>0.217</c:v>
                </c:pt>
                <c:pt idx="830">
                  <c:v>0.185</c:v>
                </c:pt>
                <c:pt idx="831">
                  <c:v>0.191</c:v>
                </c:pt>
                <c:pt idx="832">
                  <c:v>0.214</c:v>
                </c:pt>
                <c:pt idx="833">
                  <c:v>0.218</c:v>
                </c:pt>
                <c:pt idx="834">
                  <c:v>0.23899999999999999</c:v>
                </c:pt>
                <c:pt idx="835">
                  <c:v>0.26100000000000001</c:v>
                </c:pt>
                <c:pt idx="836">
                  <c:v>0.26</c:v>
                </c:pt>
                <c:pt idx="837">
                  <c:v>0.27500000000000002</c:v>
                </c:pt>
                <c:pt idx="838">
                  <c:v>0.223</c:v>
                </c:pt>
                <c:pt idx="839">
                  <c:v>0.17299999999999999</c:v>
                </c:pt>
                <c:pt idx="840">
                  <c:v>0.16800000000000001</c:v>
                </c:pt>
                <c:pt idx="841">
                  <c:v>0.20300000000000001</c:v>
                </c:pt>
                <c:pt idx="842">
                  <c:v>0.25600000000000001</c:v>
                </c:pt>
                <c:pt idx="843">
                  <c:v>0.22600000000000001</c:v>
                </c:pt>
                <c:pt idx="844">
                  <c:v>0.17699999999999999</c:v>
                </c:pt>
                <c:pt idx="845">
                  <c:v>0.187</c:v>
                </c:pt>
                <c:pt idx="846">
                  <c:v>0.22</c:v>
                </c:pt>
                <c:pt idx="847">
                  <c:v>0.27800000000000002</c:v>
                </c:pt>
                <c:pt idx="848">
                  <c:v>0.29699999999999999</c:v>
                </c:pt>
                <c:pt idx="849">
                  <c:v>0.26100000000000001</c:v>
                </c:pt>
                <c:pt idx="850">
                  <c:v>0.26100000000000001</c:v>
                </c:pt>
                <c:pt idx="851">
                  <c:v>0.25</c:v>
                </c:pt>
                <c:pt idx="852">
                  <c:v>0.224</c:v>
                </c:pt>
                <c:pt idx="853">
                  <c:v>0.185</c:v>
                </c:pt>
                <c:pt idx="854">
                  <c:v>0.19400000000000001</c:v>
                </c:pt>
                <c:pt idx="855">
                  <c:v>0.19900000000000001</c:v>
                </c:pt>
                <c:pt idx="856">
                  <c:v>0.22600000000000001</c:v>
                </c:pt>
                <c:pt idx="857">
                  <c:v>0.20699999999999999</c:v>
                </c:pt>
                <c:pt idx="858">
                  <c:v>0.23699999999999999</c:v>
                </c:pt>
                <c:pt idx="859">
                  <c:v>0.20399999999999999</c:v>
                </c:pt>
                <c:pt idx="860">
                  <c:v>0.14299999999999999</c:v>
                </c:pt>
                <c:pt idx="861">
                  <c:v>0.12</c:v>
                </c:pt>
                <c:pt idx="862">
                  <c:v>0.14599999999999999</c:v>
                </c:pt>
                <c:pt idx="863">
                  <c:v>0.14000000000000001</c:v>
                </c:pt>
                <c:pt idx="864">
                  <c:v>0.20799999999999999</c:v>
                </c:pt>
                <c:pt idx="865">
                  <c:v>0.20499999999999999</c:v>
                </c:pt>
                <c:pt idx="866">
                  <c:v>0.182</c:v>
                </c:pt>
                <c:pt idx="867">
                  <c:v>0.17199999999999999</c:v>
                </c:pt>
                <c:pt idx="868">
                  <c:v>0.157</c:v>
                </c:pt>
                <c:pt idx="869">
                  <c:v>0.23799999999999999</c:v>
                </c:pt>
                <c:pt idx="870">
                  <c:v>0.21099999999999999</c:v>
                </c:pt>
                <c:pt idx="871">
                  <c:v>0.22500000000000001</c:v>
                </c:pt>
                <c:pt idx="872">
                  <c:v>0.20799999999999999</c:v>
                </c:pt>
                <c:pt idx="873">
                  <c:v>0.19</c:v>
                </c:pt>
                <c:pt idx="874">
                  <c:v>0.187</c:v>
                </c:pt>
                <c:pt idx="875">
                  <c:v>0.20899999999999999</c:v>
                </c:pt>
                <c:pt idx="876">
                  <c:v>0.224</c:v>
                </c:pt>
                <c:pt idx="877">
                  <c:v>0.192</c:v>
                </c:pt>
                <c:pt idx="878">
                  <c:v>0.17100000000000001</c:v>
                </c:pt>
                <c:pt idx="879">
                  <c:v>0.17</c:v>
                </c:pt>
                <c:pt idx="880">
                  <c:v>0.218</c:v>
                </c:pt>
                <c:pt idx="881">
                  <c:v>0.19900000000000001</c:v>
                </c:pt>
                <c:pt idx="882">
                  <c:v>0.17499999999999999</c:v>
                </c:pt>
                <c:pt idx="883">
                  <c:v>0.16900000000000001</c:v>
                </c:pt>
                <c:pt idx="884">
                  <c:v>0.16200000000000001</c:v>
                </c:pt>
                <c:pt idx="885">
                  <c:v>0.16500000000000001</c:v>
                </c:pt>
                <c:pt idx="886">
                  <c:v>0.20399999999999999</c:v>
                </c:pt>
                <c:pt idx="887">
                  <c:v>0.21299999999999999</c:v>
                </c:pt>
                <c:pt idx="888">
                  <c:v>0.192</c:v>
                </c:pt>
                <c:pt idx="889">
                  <c:v>0.16200000000000001</c:v>
                </c:pt>
                <c:pt idx="890">
                  <c:v>0.151</c:v>
                </c:pt>
                <c:pt idx="891">
                  <c:v>0.19</c:v>
                </c:pt>
                <c:pt idx="892">
                  <c:v>0.26300000000000001</c:v>
                </c:pt>
                <c:pt idx="893">
                  <c:v>0.26300000000000001</c:v>
                </c:pt>
                <c:pt idx="894">
                  <c:v>0.25</c:v>
                </c:pt>
                <c:pt idx="895">
                  <c:v>0.246</c:v>
                </c:pt>
                <c:pt idx="896">
                  <c:v>0.27</c:v>
                </c:pt>
                <c:pt idx="897">
                  <c:v>0.25700000000000001</c:v>
                </c:pt>
                <c:pt idx="898">
                  <c:v>0.254</c:v>
                </c:pt>
                <c:pt idx="899">
                  <c:v>0.26300000000000001</c:v>
                </c:pt>
                <c:pt idx="900">
                  <c:v>0.26100000000000001</c:v>
                </c:pt>
                <c:pt idx="901">
                  <c:v>0.28899999999999998</c:v>
                </c:pt>
                <c:pt idx="902">
                  <c:v>0.30399999999999999</c:v>
                </c:pt>
                <c:pt idx="903">
                  <c:v>0.26300000000000001</c:v>
                </c:pt>
                <c:pt idx="904">
                  <c:v>0.25</c:v>
                </c:pt>
                <c:pt idx="905">
                  <c:v>0.249</c:v>
                </c:pt>
                <c:pt idx="906">
                  <c:v>0.25</c:v>
                </c:pt>
                <c:pt idx="907">
                  <c:v>0.249</c:v>
                </c:pt>
                <c:pt idx="908">
                  <c:v>0.26</c:v>
                </c:pt>
                <c:pt idx="909">
                  <c:v>0.26400000000000001</c:v>
                </c:pt>
                <c:pt idx="910">
                  <c:v>0.247</c:v>
                </c:pt>
                <c:pt idx="911">
                  <c:v>0.23599999999999999</c:v>
                </c:pt>
                <c:pt idx="912">
                  <c:v>0.33800000000000002</c:v>
                </c:pt>
                <c:pt idx="913">
                  <c:v>0.30599999999999999</c:v>
                </c:pt>
                <c:pt idx="914">
                  <c:v>0.3</c:v>
                </c:pt>
                <c:pt idx="915">
                  <c:v>0.28000000000000003</c:v>
                </c:pt>
                <c:pt idx="916">
                  <c:v>0.28100000000000003</c:v>
                </c:pt>
                <c:pt idx="917">
                  <c:v>0.27700000000000002</c:v>
                </c:pt>
                <c:pt idx="918">
                  <c:v>0.27700000000000002</c:v>
                </c:pt>
                <c:pt idx="919">
                  <c:v>0.26400000000000001</c:v>
                </c:pt>
                <c:pt idx="920">
                  <c:v>0.26200000000000001</c:v>
                </c:pt>
                <c:pt idx="921">
                  <c:v>0.27800000000000002</c:v>
                </c:pt>
                <c:pt idx="922">
                  <c:v>0.27600000000000002</c:v>
                </c:pt>
                <c:pt idx="923">
                  <c:v>0.29699999999999999</c:v>
                </c:pt>
                <c:pt idx="924">
                  <c:v>0.27300000000000002</c:v>
                </c:pt>
                <c:pt idx="925">
                  <c:v>0.26200000000000001</c:v>
                </c:pt>
                <c:pt idx="926">
                  <c:v>0.26300000000000001</c:v>
                </c:pt>
                <c:pt idx="927">
                  <c:v>0.23899999999999999</c:v>
                </c:pt>
                <c:pt idx="928">
                  <c:v>0.20799999999999999</c:v>
                </c:pt>
                <c:pt idx="929">
                  <c:v>0.192</c:v>
                </c:pt>
                <c:pt idx="930">
                  <c:v>0.23699999999999999</c:v>
                </c:pt>
                <c:pt idx="931">
                  <c:v>0.26100000000000001</c:v>
                </c:pt>
                <c:pt idx="932">
                  <c:v>0.221</c:v>
                </c:pt>
                <c:pt idx="933">
                  <c:v>0.52600000000000002</c:v>
                </c:pt>
                <c:pt idx="934">
                  <c:v>0.4</c:v>
                </c:pt>
                <c:pt idx="935">
                  <c:v>0.30099999999999999</c:v>
                </c:pt>
                <c:pt idx="936">
                  <c:v>0.25</c:v>
                </c:pt>
                <c:pt idx="937">
                  <c:v>0.22600000000000001</c:v>
                </c:pt>
                <c:pt idx="938">
                  <c:v>0.20899999999999999</c:v>
                </c:pt>
                <c:pt idx="939">
                  <c:v>0.19500000000000001</c:v>
                </c:pt>
                <c:pt idx="940">
                  <c:v>0.247</c:v>
                </c:pt>
                <c:pt idx="941">
                  <c:v>0.249</c:v>
                </c:pt>
                <c:pt idx="942">
                  <c:v>0.249</c:v>
                </c:pt>
                <c:pt idx="943">
                  <c:v>0.246</c:v>
                </c:pt>
                <c:pt idx="944">
                  <c:v>0.252</c:v>
                </c:pt>
                <c:pt idx="945">
                  <c:v>0.26</c:v>
                </c:pt>
                <c:pt idx="946">
                  <c:v>0.224</c:v>
                </c:pt>
                <c:pt idx="947">
                  <c:v>0.19400000000000001</c:v>
                </c:pt>
                <c:pt idx="948">
                  <c:v>0.20799999999999999</c:v>
                </c:pt>
                <c:pt idx="949">
                  <c:v>0.22900000000000001</c:v>
                </c:pt>
                <c:pt idx="950">
                  <c:v>0.22900000000000001</c:v>
                </c:pt>
                <c:pt idx="951">
                  <c:v>0.28799999999999998</c:v>
                </c:pt>
                <c:pt idx="952">
                  <c:v>0.247</c:v>
                </c:pt>
                <c:pt idx="953">
                  <c:v>0.20899999999999999</c:v>
                </c:pt>
                <c:pt idx="954">
                  <c:v>0.191</c:v>
                </c:pt>
                <c:pt idx="955">
                  <c:v>0.21199999999999999</c:v>
                </c:pt>
                <c:pt idx="956">
                  <c:v>0.27500000000000002</c:v>
                </c:pt>
                <c:pt idx="957">
                  <c:v>0.25700000000000001</c:v>
                </c:pt>
                <c:pt idx="958">
                  <c:v>0.26400000000000001</c:v>
                </c:pt>
                <c:pt idx="959">
                  <c:v>0.26600000000000001</c:v>
                </c:pt>
                <c:pt idx="960">
                  <c:v>0.28100000000000003</c:v>
                </c:pt>
                <c:pt idx="961">
                  <c:v>0.26</c:v>
                </c:pt>
                <c:pt idx="962">
                  <c:v>0.22900000000000001</c:v>
                </c:pt>
                <c:pt idx="963">
                  <c:v>0.251</c:v>
                </c:pt>
                <c:pt idx="964">
                  <c:v>0.224</c:v>
                </c:pt>
                <c:pt idx="965">
                  <c:v>0.23</c:v>
                </c:pt>
                <c:pt idx="966">
                  <c:v>0.255</c:v>
                </c:pt>
                <c:pt idx="967">
                  <c:v>0.26200000000000001</c:v>
                </c:pt>
                <c:pt idx="968">
                  <c:v>0.23799999999999999</c:v>
                </c:pt>
                <c:pt idx="969">
                  <c:v>0.23</c:v>
                </c:pt>
                <c:pt idx="970">
                  <c:v>0.23300000000000001</c:v>
                </c:pt>
                <c:pt idx="971">
                  <c:v>0.223</c:v>
                </c:pt>
                <c:pt idx="972">
                  <c:v>0.25600000000000001</c:v>
                </c:pt>
                <c:pt idx="973">
                  <c:v>0.25600000000000001</c:v>
                </c:pt>
                <c:pt idx="974">
                  <c:v>0.222</c:v>
                </c:pt>
                <c:pt idx="975">
                  <c:v>0.216</c:v>
                </c:pt>
                <c:pt idx="976">
                  <c:v>0.221</c:v>
                </c:pt>
                <c:pt idx="977">
                  <c:v>0.28999999999999998</c:v>
                </c:pt>
                <c:pt idx="978">
                  <c:v>0.28999999999999998</c:v>
                </c:pt>
                <c:pt idx="979">
                  <c:v>0.23100000000000001</c:v>
                </c:pt>
                <c:pt idx="980">
                  <c:v>0.184</c:v>
                </c:pt>
                <c:pt idx="981">
                  <c:v>0.17199999999999999</c:v>
                </c:pt>
                <c:pt idx="982">
                  <c:v>0.153</c:v>
                </c:pt>
                <c:pt idx="983">
                  <c:v>0.14099999999999999</c:v>
                </c:pt>
                <c:pt idx="984">
                  <c:v>0.123</c:v>
                </c:pt>
                <c:pt idx="985">
                  <c:v>0.13100000000000001</c:v>
                </c:pt>
                <c:pt idx="986">
                  <c:v>0.14799999999999999</c:v>
                </c:pt>
                <c:pt idx="987">
                  <c:v>0.17799999999999999</c:v>
                </c:pt>
                <c:pt idx="988">
                  <c:v>0.193</c:v>
                </c:pt>
                <c:pt idx="989">
                  <c:v>0.14799999999999999</c:v>
                </c:pt>
                <c:pt idx="990">
                  <c:v>0.11799999999999999</c:v>
                </c:pt>
                <c:pt idx="991">
                  <c:v>9.9000000000000005E-2</c:v>
                </c:pt>
                <c:pt idx="992">
                  <c:v>9.9000000000000005E-2</c:v>
                </c:pt>
                <c:pt idx="993">
                  <c:v>0.08</c:v>
                </c:pt>
                <c:pt idx="994">
                  <c:v>8.5000000000000006E-2</c:v>
                </c:pt>
                <c:pt idx="995">
                  <c:v>0.17199999999999999</c:v>
                </c:pt>
                <c:pt idx="996">
                  <c:v>0.154</c:v>
                </c:pt>
                <c:pt idx="997">
                  <c:v>8.2000000000000003E-2</c:v>
                </c:pt>
                <c:pt idx="998">
                  <c:v>5.0999999999999997E-2</c:v>
                </c:pt>
                <c:pt idx="999">
                  <c:v>9.1999999999999998E-2</c:v>
                </c:pt>
                <c:pt idx="1000">
                  <c:v>0.19500000000000001</c:v>
                </c:pt>
                <c:pt idx="1001">
                  <c:v>0.14799999999999999</c:v>
                </c:pt>
                <c:pt idx="1002">
                  <c:v>0.11700000000000001</c:v>
                </c:pt>
                <c:pt idx="1003">
                  <c:v>8.1000000000000003E-2</c:v>
                </c:pt>
                <c:pt idx="1004">
                  <c:v>7.6999999999999999E-2</c:v>
                </c:pt>
                <c:pt idx="1005">
                  <c:v>0.115</c:v>
                </c:pt>
                <c:pt idx="1006">
                  <c:v>0.13400000000000001</c:v>
                </c:pt>
                <c:pt idx="1007">
                  <c:v>9.4E-2</c:v>
                </c:pt>
                <c:pt idx="1008">
                  <c:v>9.7000000000000003E-2</c:v>
                </c:pt>
                <c:pt idx="1009">
                  <c:v>0.14099999999999999</c:v>
                </c:pt>
                <c:pt idx="1010">
                  <c:v>0.17100000000000001</c:v>
                </c:pt>
                <c:pt idx="1011">
                  <c:v>0.2</c:v>
                </c:pt>
                <c:pt idx="1012">
                  <c:v>0.2</c:v>
                </c:pt>
                <c:pt idx="1013">
                  <c:v>0.158</c:v>
                </c:pt>
                <c:pt idx="1014">
                  <c:v>0.188</c:v>
                </c:pt>
                <c:pt idx="1015">
                  <c:v>0.19400000000000001</c:v>
                </c:pt>
                <c:pt idx="1016">
                  <c:v>0.193</c:v>
                </c:pt>
                <c:pt idx="1017">
                  <c:v>0.14399999999999999</c:v>
                </c:pt>
                <c:pt idx="1018">
                  <c:v>0.107</c:v>
                </c:pt>
                <c:pt idx="1019">
                  <c:v>0.121</c:v>
                </c:pt>
                <c:pt idx="1020">
                  <c:v>0.23899999999999999</c:v>
                </c:pt>
                <c:pt idx="1021">
                  <c:v>0.219</c:v>
                </c:pt>
                <c:pt idx="1022">
                  <c:v>0.19800000000000001</c:v>
                </c:pt>
                <c:pt idx="1023">
                  <c:v>0.16800000000000001</c:v>
                </c:pt>
                <c:pt idx="1024">
                  <c:v>0.189</c:v>
                </c:pt>
                <c:pt idx="1025">
                  <c:v>0.19800000000000001</c:v>
                </c:pt>
                <c:pt idx="1026">
                  <c:v>0.19900000000000001</c:v>
                </c:pt>
                <c:pt idx="1027">
                  <c:v>0.17399999999999999</c:v>
                </c:pt>
                <c:pt idx="1028">
                  <c:v>0.14299999999999999</c:v>
                </c:pt>
                <c:pt idx="1029">
                  <c:v>0.111</c:v>
                </c:pt>
                <c:pt idx="1030">
                  <c:v>0.16900000000000001</c:v>
                </c:pt>
                <c:pt idx="1031">
                  <c:v>0.21099999999999999</c:v>
                </c:pt>
                <c:pt idx="1032">
                  <c:v>0.16200000000000001</c:v>
                </c:pt>
                <c:pt idx="1033">
                  <c:v>0.161</c:v>
                </c:pt>
                <c:pt idx="1034">
                  <c:v>0.16</c:v>
                </c:pt>
                <c:pt idx="1035">
                  <c:v>0.14299999999999999</c:v>
                </c:pt>
                <c:pt idx="1036">
                  <c:v>0.16500000000000001</c:v>
                </c:pt>
                <c:pt idx="1037">
                  <c:v>0.155</c:v>
                </c:pt>
                <c:pt idx="1038">
                  <c:v>0.12</c:v>
                </c:pt>
                <c:pt idx="1039">
                  <c:v>0.14299999999999999</c:v>
                </c:pt>
                <c:pt idx="1040">
                  <c:v>0.26800000000000002</c:v>
                </c:pt>
                <c:pt idx="1041">
                  <c:v>0.26800000000000002</c:v>
                </c:pt>
                <c:pt idx="1042">
                  <c:v>0.24399999999999999</c:v>
                </c:pt>
                <c:pt idx="1043">
                  <c:v>0.17899999999999999</c:v>
                </c:pt>
                <c:pt idx="1044">
                  <c:v>0.13800000000000001</c:v>
                </c:pt>
                <c:pt idx="1045">
                  <c:v>0.193</c:v>
                </c:pt>
                <c:pt idx="1046">
                  <c:v>0.191</c:v>
                </c:pt>
                <c:pt idx="1047">
                  <c:v>0.18</c:v>
                </c:pt>
                <c:pt idx="1048">
                  <c:v>0.192</c:v>
                </c:pt>
                <c:pt idx="1049">
                  <c:v>0.20200000000000001</c:v>
                </c:pt>
                <c:pt idx="1050">
                  <c:v>0.216</c:v>
                </c:pt>
                <c:pt idx="1051">
                  <c:v>0.20100000000000001</c:v>
                </c:pt>
                <c:pt idx="1052">
                  <c:v>0.19400000000000001</c:v>
                </c:pt>
                <c:pt idx="1053">
                  <c:v>0.19600000000000001</c:v>
                </c:pt>
                <c:pt idx="1054">
                  <c:v>0.18</c:v>
                </c:pt>
                <c:pt idx="1055">
                  <c:v>0.16500000000000001</c:v>
                </c:pt>
                <c:pt idx="1056">
                  <c:v>0.152</c:v>
                </c:pt>
                <c:pt idx="1057">
                  <c:v>0.113</c:v>
                </c:pt>
                <c:pt idx="1058">
                  <c:v>7.1999999999999995E-2</c:v>
                </c:pt>
                <c:pt idx="1059">
                  <c:v>0.115</c:v>
                </c:pt>
                <c:pt idx="1060">
                  <c:v>0.114</c:v>
                </c:pt>
                <c:pt idx="1061">
                  <c:v>9.8000000000000004E-2</c:v>
                </c:pt>
                <c:pt idx="1062">
                  <c:v>0.10199999999999999</c:v>
                </c:pt>
                <c:pt idx="1063">
                  <c:v>0.21299999999999999</c:v>
                </c:pt>
                <c:pt idx="1064">
                  <c:v>0.19400000000000001</c:v>
                </c:pt>
                <c:pt idx="1065">
                  <c:v>0.188</c:v>
                </c:pt>
                <c:pt idx="1066">
                  <c:v>0.153</c:v>
                </c:pt>
                <c:pt idx="1067">
                  <c:v>0.13100000000000001</c:v>
                </c:pt>
                <c:pt idx="1068">
                  <c:v>0.107</c:v>
                </c:pt>
                <c:pt idx="1069">
                  <c:v>0.10100000000000001</c:v>
                </c:pt>
                <c:pt idx="1070">
                  <c:v>0.10199999999999999</c:v>
                </c:pt>
                <c:pt idx="1071">
                  <c:v>0.104</c:v>
                </c:pt>
                <c:pt idx="1072">
                  <c:v>8.5000000000000006E-2</c:v>
                </c:pt>
                <c:pt idx="1073">
                  <c:v>7.6999999999999999E-2</c:v>
                </c:pt>
                <c:pt idx="1074">
                  <c:v>0.112</c:v>
                </c:pt>
                <c:pt idx="1075">
                  <c:v>7.4999999999999997E-2</c:v>
                </c:pt>
                <c:pt idx="1076">
                  <c:v>6.2E-2</c:v>
                </c:pt>
                <c:pt idx="1077">
                  <c:v>0.05</c:v>
                </c:pt>
                <c:pt idx="1078">
                  <c:v>2.1999999999999999E-2</c:v>
                </c:pt>
                <c:pt idx="1079">
                  <c:v>1.7999999999999999E-2</c:v>
                </c:pt>
                <c:pt idx="1080">
                  <c:v>4.1000000000000002E-2</c:v>
                </c:pt>
                <c:pt idx="1081">
                  <c:v>0.06</c:v>
                </c:pt>
                <c:pt idx="1082">
                  <c:v>0.06</c:v>
                </c:pt>
                <c:pt idx="1083">
                  <c:v>3.5999999999999997E-2</c:v>
                </c:pt>
                <c:pt idx="1084">
                  <c:v>1.6E-2</c:v>
                </c:pt>
                <c:pt idx="1085">
                  <c:v>2.1999999999999999E-2</c:v>
                </c:pt>
                <c:pt idx="1086">
                  <c:v>0.123</c:v>
                </c:pt>
                <c:pt idx="1087">
                  <c:v>0.111</c:v>
                </c:pt>
                <c:pt idx="1088">
                  <c:v>0.11899999999999999</c:v>
                </c:pt>
                <c:pt idx="1089">
                  <c:v>7.1999999999999995E-2</c:v>
                </c:pt>
                <c:pt idx="1090">
                  <c:v>8.5999999999999993E-2</c:v>
                </c:pt>
                <c:pt idx="1091">
                  <c:v>6.8000000000000005E-2</c:v>
                </c:pt>
                <c:pt idx="1092">
                  <c:v>5.7000000000000002E-2</c:v>
                </c:pt>
                <c:pt idx="1093">
                  <c:v>5.2999999999999999E-2</c:v>
                </c:pt>
                <c:pt idx="1094">
                  <c:v>5.5E-2</c:v>
                </c:pt>
                <c:pt idx="1095">
                  <c:v>5.5E-2</c:v>
                </c:pt>
                <c:pt idx="1096">
                  <c:v>7.9000000000000001E-2</c:v>
                </c:pt>
                <c:pt idx="1097">
                  <c:v>0.11799999999999999</c:v>
                </c:pt>
                <c:pt idx="1098">
                  <c:v>0.106</c:v>
                </c:pt>
                <c:pt idx="1099">
                  <c:v>6.8000000000000005E-2</c:v>
                </c:pt>
                <c:pt idx="1100">
                  <c:v>5.2999999999999999E-2</c:v>
                </c:pt>
                <c:pt idx="1101">
                  <c:v>5.5E-2</c:v>
                </c:pt>
                <c:pt idx="1102">
                  <c:v>7.0999999999999994E-2</c:v>
                </c:pt>
                <c:pt idx="1103">
                  <c:v>3.5000000000000003E-2</c:v>
                </c:pt>
                <c:pt idx="1104">
                  <c:v>2.7E-2</c:v>
                </c:pt>
                <c:pt idx="1105">
                  <c:v>7.0000000000000007E-2</c:v>
                </c:pt>
                <c:pt idx="1106">
                  <c:v>0.14199999999999999</c:v>
                </c:pt>
                <c:pt idx="1107">
                  <c:v>0.113</c:v>
                </c:pt>
                <c:pt idx="1108">
                  <c:v>8.8999999999999996E-2</c:v>
                </c:pt>
                <c:pt idx="1109">
                  <c:v>9.6000000000000002E-2</c:v>
                </c:pt>
                <c:pt idx="1110">
                  <c:v>9.6000000000000002E-2</c:v>
                </c:pt>
                <c:pt idx="1111">
                  <c:v>0.106</c:v>
                </c:pt>
                <c:pt idx="1112">
                  <c:v>5.7000000000000002E-2</c:v>
                </c:pt>
                <c:pt idx="1113">
                  <c:v>3.9E-2</c:v>
                </c:pt>
                <c:pt idx="1114">
                  <c:v>3.5999999999999997E-2</c:v>
                </c:pt>
                <c:pt idx="1115">
                  <c:v>3.5999999999999997E-2</c:v>
                </c:pt>
                <c:pt idx="1116">
                  <c:v>5.1999999999999998E-2</c:v>
                </c:pt>
                <c:pt idx="1117">
                  <c:v>7.2999999999999995E-2</c:v>
                </c:pt>
                <c:pt idx="1118">
                  <c:v>2.4E-2</c:v>
                </c:pt>
                <c:pt idx="1119">
                  <c:v>2.5000000000000001E-2</c:v>
                </c:pt>
                <c:pt idx="1120">
                  <c:v>3.2000000000000001E-2</c:v>
                </c:pt>
                <c:pt idx="1121">
                  <c:v>3.3000000000000002E-2</c:v>
                </c:pt>
                <c:pt idx="1122">
                  <c:v>2.8000000000000001E-2</c:v>
                </c:pt>
                <c:pt idx="1123">
                  <c:v>0.02</c:v>
                </c:pt>
                <c:pt idx="1124">
                  <c:v>4.7E-2</c:v>
                </c:pt>
                <c:pt idx="1125">
                  <c:v>4.5999999999999999E-2</c:v>
                </c:pt>
                <c:pt idx="1126">
                  <c:v>3.5000000000000003E-2</c:v>
                </c:pt>
                <c:pt idx="1127">
                  <c:v>0.04</c:v>
                </c:pt>
                <c:pt idx="1128">
                  <c:v>4.2999999999999997E-2</c:v>
                </c:pt>
                <c:pt idx="1129">
                  <c:v>9.6000000000000002E-2</c:v>
                </c:pt>
                <c:pt idx="1130">
                  <c:v>7.4999999999999997E-2</c:v>
                </c:pt>
                <c:pt idx="1131">
                  <c:v>0.09</c:v>
                </c:pt>
                <c:pt idx="1132">
                  <c:v>9.8000000000000004E-2</c:v>
                </c:pt>
                <c:pt idx="1133">
                  <c:v>8.2000000000000003E-2</c:v>
                </c:pt>
                <c:pt idx="1134">
                  <c:v>5.8999999999999997E-2</c:v>
                </c:pt>
                <c:pt idx="1135">
                  <c:v>6.3E-2</c:v>
                </c:pt>
                <c:pt idx="1136">
                  <c:v>6.0999999999999999E-2</c:v>
                </c:pt>
                <c:pt idx="1137">
                  <c:v>6.3E-2</c:v>
                </c:pt>
                <c:pt idx="1138">
                  <c:v>5.8000000000000003E-2</c:v>
                </c:pt>
                <c:pt idx="1139">
                  <c:v>4.5999999999999999E-2</c:v>
                </c:pt>
                <c:pt idx="1140">
                  <c:v>8.4000000000000005E-2</c:v>
                </c:pt>
                <c:pt idx="1141">
                  <c:v>5.1999999999999998E-2</c:v>
                </c:pt>
                <c:pt idx="1142">
                  <c:v>4.2000000000000003E-2</c:v>
                </c:pt>
                <c:pt idx="1143">
                  <c:v>2.9000000000000001E-2</c:v>
                </c:pt>
                <c:pt idx="1144">
                  <c:v>1.7000000000000001E-2</c:v>
                </c:pt>
                <c:pt idx="1145">
                  <c:v>2.1999999999999999E-2</c:v>
                </c:pt>
                <c:pt idx="1146">
                  <c:v>4.2000000000000003E-2</c:v>
                </c:pt>
                <c:pt idx="1147">
                  <c:v>3.5000000000000003E-2</c:v>
                </c:pt>
                <c:pt idx="1148">
                  <c:v>2.3E-2</c:v>
                </c:pt>
                <c:pt idx="1149">
                  <c:v>0.03</c:v>
                </c:pt>
                <c:pt idx="1150">
                  <c:v>5.8999999999999997E-2</c:v>
                </c:pt>
                <c:pt idx="1151">
                  <c:v>7.0000000000000007E-2</c:v>
                </c:pt>
                <c:pt idx="1152">
                  <c:v>7.0000000000000007E-2</c:v>
                </c:pt>
                <c:pt idx="1153">
                  <c:v>0.10100000000000001</c:v>
                </c:pt>
                <c:pt idx="1154">
                  <c:v>0.08</c:v>
                </c:pt>
                <c:pt idx="1155">
                  <c:v>7.4999999999999997E-2</c:v>
                </c:pt>
                <c:pt idx="1156">
                  <c:v>7.3999999999999996E-2</c:v>
                </c:pt>
                <c:pt idx="1157">
                  <c:v>5.8999999999999997E-2</c:v>
                </c:pt>
                <c:pt idx="1158">
                  <c:v>5.0999999999999997E-2</c:v>
                </c:pt>
                <c:pt idx="1159">
                  <c:v>6.2E-2</c:v>
                </c:pt>
                <c:pt idx="1160">
                  <c:v>7.0000000000000007E-2</c:v>
                </c:pt>
                <c:pt idx="1161">
                  <c:v>7.2999999999999995E-2</c:v>
                </c:pt>
                <c:pt idx="1162">
                  <c:v>8.5000000000000006E-2</c:v>
                </c:pt>
                <c:pt idx="1163">
                  <c:v>7.0999999999999994E-2</c:v>
                </c:pt>
                <c:pt idx="1164">
                  <c:v>5.3999999999999999E-2</c:v>
                </c:pt>
                <c:pt idx="1165">
                  <c:v>5.1999999999999998E-2</c:v>
                </c:pt>
                <c:pt idx="1166">
                  <c:v>5.0999999999999997E-2</c:v>
                </c:pt>
                <c:pt idx="1167">
                  <c:v>0.05</c:v>
                </c:pt>
                <c:pt idx="1168">
                  <c:v>4.9000000000000002E-2</c:v>
                </c:pt>
                <c:pt idx="1169">
                  <c:v>6.0999999999999999E-2</c:v>
                </c:pt>
                <c:pt idx="1170">
                  <c:v>5.2999999999999999E-2</c:v>
                </c:pt>
                <c:pt idx="1171">
                  <c:v>4.2999999999999997E-2</c:v>
                </c:pt>
                <c:pt idx="1172">
                  <c:v>0.10100000000000001</c:v>
                </c:pt>
                <c:pt idx="1173">
                  <c:v>7.1999999999999995E-2</c:v>
                </c:pt>
                <c:pt idx="1174">
                  <c:v>7.0999999999999994E-2</c:v>
                </c:pt>
                <c:pt idx="1175">
                  <c:v>7.8E-2</c:v>
                </c:pt>
                <c:pt idx="1176">
                  <c:v>8.8999999999999996E-2</c:v>
                </c:pt>
                <c:pt idx="1177">
                  <c:v>7.6999999999999999E-2</c:v>
                </c:pt>
                <c:pt idx="1178">
                  <c:v>8.7999999999999995E-2</c:v>
                </c:pt>
                <c:pt idx="1179">
                  <c:v>0.14000000000000001</c:v>
                </c:pt>
                <c:pt idx="1180">
                  <c:v>0.23</c:v>
                </c:pt>
                <c:pt idx="1181">
                  <c:v>0.17599999999999999</c:v>
                </c:pt>
                <c:pt idx="1182">
                  <c:v>0.17599999999999999</c:v>
                </c:pt>
                <c:pt idx="1183">
                  <c:v>0.219</c:v>
                </c:pt>
                <c:pt idx="1184">
                  <c:v>0.255</c:v>
                </c:pt>
                <c:pt idx="1185">
                  <c:v>0.187</c:v>
                </c:pt>
                <c:pt idx="1186">
                  <c:v>0.13500000000000001</c:v>
                </c:pt>
                <c:pt idx="1187">
                  <c:v>6.4000000000000001E-2</c:v>
                </c:pt>
                <c:pt idx="1188">
                  <c:v>4.2000000000000003E-2</c:v>
                </c:pt>
                <c:pt idx="1189">
                  <c:v>4.4999999999999998E-2</c:v>
                </c:pt>
                <c:pt idx="1190">
                  <c:v>8.5999999999999993E-2</c:v>
                </c:pt>
                <c:pt idx="1191">
                  <c:v>0.108</c:v>
                </c:pt>
                <c:pt idx="1192">
                  <c:v>0.10100000000000001</c:v>
                </c:pt>
                <c:pt idx="1193">
                  <c:v>9.8000000000000004E-2</c:v>
                </c:pt>
                <c:pt idx="1194">
                  <c:v>0.08</c:v>
                </c:pt>
                <c:pt idx="1195">
                  <c:v>0.13</c:v>
                </c:pt>
                <c:pt idx="1196">
                  <c:v>9.1999999999999998E-2</c:v>
                </c:pt>
                <c:pt idx="1197">
                  <c:v>7.6999999999999999E-2</c:v>
                </c:pt>
                <c:pt idx="1198">
                  <c:v>6.9000000000000006E-2</c:v>
                </c:pt>
                <c:pt idx="1199">
                  <c:v>6.5000000000000002E-2</c:v>
                </c:pt>
                <c:pt idx="1200">
                  <c:v>0.111</c:v>
                </c:pt>
                <c:pt idx="1201">
                  <c:v>9.7000000000000003E-2</c:v>
                </c:pt>
                <c:pt idx="1202">
                  <c:v>9.7000000000000003E-2</c:v>
                </c:pt>
                <c:pt idx="1203">
                  <c:v>0.09</c:v>
                </c:pt>
                <c:pt idx="1204">
                  <c:v>8.3000000000000004E-2</c:v>
                </c:pt>
                <c:pt idx="1205">
                  <c:v>0.127</c:v>
                </c:pt>
                <c:pt idx="1206">
                  <c:v>0.13800000000000001</c:v>
                </c:pt>
              </c:numCache>
            </c:numRef>
          </c:val>
          <c:smooth val="0"/>
        </c:ser>
        <c:ser>
          <c:idx val="2"/>
          <c:order val="2"/>
          <c:tx>
            <c:v>Treasury bill</c:v>
          </c:tx>
          <c:spPr>
            <a:ln w="19050">
              <a:solidFill>
                <a:srgbClr val="00B050"/>
              </a:solidFill>
              <a:prstDash val="lgDash"/>
            </a:ln>
          </c:spPr>
          <c:marker>
            <c:symbol val="none"/>
          </c:marker>
          <c:cat>
            <c:numRef>
              <c:f>Cleaned!$A$2414:$A$3620</c:f>
              <c:numCache>
                <c:formatCode>m/d/yyyy</c:formatCode>
                <c:ptCount val="1207"/>
                <c:pt idx="0">
                  <c:v>39904</c:v>
                </c:pt>
                <c:pt idx="1">
                  <c:v>39905</c:v>
                </c:pt>
                <c:pt idx="2">
                  <c:v>39906</c:v>
                </c:pt>
                <c:pt idx="3">
                  <c:v>39909</c:v>
                </c:pt>
                <c:pt idx="4">
                  <c:v>39910</c:v>
                </c:pt>
                <c:pt idx="5">
                  <c:v>39911</c:v>
                </c:pt>
                <c:pt idx="6">
                  <c:v>39912</c:v>
                </c:pt>
                <c:pt idx="7">
                  <c:v>39913</c:v>
                </c:pt>
                <c:pt idx="8">
                  <c:v>39916</c:v>
                </c:pt>
                <c:pt idx="9">
                  <c:v>39917</c:v>
                </c:pt>
                <c:pt idx="10">
                  <c:v>39918</c:v>
                </c:pt>
                <c:pt idx="11">
                  <c:v>39919</c:v>
                </c:pt>
                <c:pt idx="12">
                  <c:v>39920</c:v>
                </c:pt>
                <c:pt idx="13">
                  <c:v>39923</c:v>
                </c:pt>
                <c:pt idx="14">
                  <c:v>39924</c:v>
                </c:pt>
                <c:pt idx="15">
                  <c:v>39925</c:v>
                </c:pt>
                <c:pt idx="16">
                  <c:v>39926</c:v>
                </c:pt>
                <c:pt idx="17">
                  <c:v>39927</c:v>
                </c:pt>
                <c:pt idx="18">
                  <c:v>39930</c:v>
                </c:pt>
                <c:pt idx="19">
                  <c:v>39931</c:v>
                </c:pt>
                <c:pt idx="20">
                  <c:v>39932</c:v>
                </c:pt>
                <c:pt idx="21">
                  <c:v>39933</c:v>
                </c:pt>
                <c:pt idx="22">
                  <c:v>39934</c:v>
                </c:pt>
                <c:pt idx="23">
                  <c:v>39937</c:v>
                </c:pt>
                <c:pt idx="24">
                  <c:v>39938</c:v>
                </c:pt>
                <c:pt idx="25">
                  <c:v>39939</c:v>
                </c:pt>
                <c:pt idx="26">
                  <c:v>39940</c:v>
                </c:pt>
                <c:pt idx="27">
                  <c:v>39941</c:v>
                </c:pt>
                <c:pt idx="28">
                  <c:v>39944</c:v>
                </c:pt>
                <c:pt idx="29">
                  <c:v>39945</c:v>
                </c:pt>
                <c:pt idx="30">
                  <c:v>39946</c:v>
                </c:pt>
                <c:pt idx="31">
                  <c:v>39947</c:v>
                </c:pt>
                <c:pt idx="32">
                  <c:v>39948</c:v>
                </c:pt>
                <c:pt idx="33">
                  <c:v>39951</c:v>
                </c:pt>
                <c:pt idx="34">
                  <c:v>39952</c:v>
                </c:pt>
                <c:pt idx="35">
                  <c:v>39953</c:v>
                </c:pt>
                <c:pt idx="36">
                  <c:v>39954</c:v>
                </c:pt>
                <c:pt idx="37">
                  <c:v>39955</c:v>
                </c:pt>
                <c:pt idx="38">
                  <c:v>39958</c:v>
                </c:pt>
                <c:pt idx="39">
                  <c:v>39959</c:v>
                </c:pt>
                <c:pt idx="40">
                  <c:v>39960</c:v>
                </c:pt>
                <c:pt idx="41">
                  <c:v>39961</c:v>
                </c:pt>
                <c:pt idx="42">
                  <c:v>39962</c:v>
                </c:pt>
                <c:pt idx="43">
                  <c:v>39965</c:v>
                </c:pt>
                <c:pt idx="44">
                  <c:v>39966</c:v>
                </c:pt>
                <c:pt idx="45">
                  <c:v>39967</c:v>
                </c:pt>
                <c:pt idx="46">
                  <c:v>39968</c:v>
                </c:pt>
                <c:pt idx="47">
                  <c:v>39969</c:v>
                </c:pt>
                <c:pt idx="48">
                  <c:v>39972</c:v>
                </c:pt>
                <c:pt idx="49">
                  <c:v>39973</c:v>
                </c:pt>
                <c:pt idx="50">
                  <c:v>39974</c:v>
                </c:pt>
                <c:pt idx="51">
                  <c:v>39975</c:v>
                </c:pt>
                <c:pt idx="52">
                  <c:v>39976</c:v>
                </c:pt>
                <c:pt idx="53">
                  <c:v>39979</c:v>
                </c:pt>
                <c:pt idx="54">
                  <c:v>39980</c:v>
                </c:pt>
                <c:pt idx="55">
                  <c:v>39981</c:v>
                </c:pt>
                <c:pt idx="56">
                  <c:v>39982</c:v>
                </c:pt>
                <c:pt idx="57">
                  <c:v>39983</c:v>
                </c:pt>
                <c:pt idx="58">
                  <c:v>39986</c:v>
                </c:pt>
                <c:pt idx="59">
                  <c:v>39987</c:v>
                </c:pt>
                <c:pt idx="60">
                  <c:v>39988</c:v>
                </c:pt>
                <c:pt idx="61">
                  <c:v>39989</c:v>
                </c:pt>
                <c:pt idx="62">
                  <c:v>39990</c:v>
                </c:pt>
                <c:pt idx="63">
                  <c:v>39993</c:v>
                </c:pt>
                <c:pt idx="64">
                  <c:v>39994</c:v>
                </c:pt>
                <c:pt idx="65">
                  <c:v>39995</c:v>
                </c:pt>
                <c:pt idx="66">
                  <c:v>39996</c:v>
                </c:pt>
                <c:pt idx="67">
                  <c:v>39997</c:v>
                </c:pt>
                <c:pt idx="68">
                  <c:v>40000</c:v>
                </c:pt>
                <c:pt idx="69">
                  <c:v>40001</c:v>
                </c:pt>
                <c:pt idx="70">
                  <c:v>40002</c:v>
                </c:pt>
                <c:pt idx="71">
                  <c:v>40003</c:v>
                </c:pt>
                <c:pt idx="72">
                  <c:v>40004</c:v>
                </c:pt>
                <c:pt idx="73">
                  <c:v>40007</c:v>
                </c:pt>
                <c:pt idx="74">
                  <c:v>40008</c:v>
                </c:pt>
                <c:pt idx="75">
                  <c:v>40009</c:v>
                </c:pt>
                <c:pt idx="76">
                  <c:v>40010</c:v>
                </c:pt>
                <c:pt idx="77">
                  <c:v>40011</c:v>
                </c:pt>
                <c:pt idx="78">
                  <c:v>40014</c:v>
                </c:pt>
                <c:pt idx="79">
                  <c:v>40015</c:v>
                </c:pt>
                <c:pt idx="80">
                  <c:v>40016</c:v>
                </c:pt>
                <c:pt idx="81">
                  <c:v>40017</c:v>
                </c:pt>
                <c:pt idx="82">
                  <c:v>40018</c:v>
                </c:pt>
                <c:pt idx="83">
                  <c:v>40021</c:v>
                </c:pt>
                <c:pt idx="84">
                  <c:v>40022</c:v>
                </c:pt>
                <c:pt idx="85">
                  <c:v>40023</c:v>
                </c:pt>
                <c:pt idx="86">
                  <c:v>40024</c:v>
                </c:pt>
                <c:pt idx="87">
                  <c:v>40025</c:v>
                </c:pt>
                <c:pt idx="88">
                  <c:v>40028</c:v>
                </c:pt>
                <c:pt idx="89">
                  <c:v>40029</c:v>
                </c:pt>
                <c:pt idx="90">
                  <c:v>40030</c:v>
                </c:pt>
                <c:pt idx="91">
                  <c:v>40031</c:v>
                </c:pt>
                <c:pt idx="92">
                  <c:v>40032</c:v>
                </c:pt>
                <c:pt idx="93">
                  <c:v>40035</c:v>
                </c:pt>
                <c:pt idx="94">
                  <c:v>40036</c:v>
                </c:pt>
                <c:pt idx="95">
                  <c:v>40037</c:v>
                </c:pt>
                <c:pt idx="96">
                  <c:v>40038</c:v>
                </c:pt>
                <c:pt idx="97">
                  <c:v>40039</c:v>
                </c:pt>
                <c:pt idx="98">
                  <c:v>40042</c:v>
                </c:pt>
                <c:pt idx="99">
                  <c:v>40043</c:v>
                </c:pt>
                <c:pt idx="100">
                  <c:v>40044</c:v>
                </c:pt>
                <c:pt idx="101">
                  <c:v>40045</c:v>
                </c:pt>
                <c:pt idx="102">
                  <c:v>40046</c:v>
                </c:pt>
                <c:pt idx="103">
                  <c:v>40049</c:v>
                </c:pt>
                <c:pt idx="104">
                  <c:v>40050</c:v>
                </c:pt>
                <c:pt idx="105">
                  <c:v>40051</c:v>
                </c:pt>
                <c:pt idx="106">
                  <c:v>40052</c:v>
                </c:pt>
                <c:pt idx="107">
                  <c:v>40053</c:v>
                </c:pt>
                <c:pt idx="108">
                  <c:v>40056</c:v>
                </c:pt>
                <c:pt idx="109">
                  <c:v>40057</c:v>
                </c:pt>
                <c:pt idx="110">
                  <c:v>40058</c:v>
                </c:pt>
                <c:pt idx="111">
                  <c:v>40059</c:v>
                </c:pt>
                <c:pt idx="112">
                  <c:v>40060</c:v>
                </c:pt>
                <c:pt idx="113">
                  <c:v>40063</c:v>
                </c:pt>
                <c:pt idx="114">
                  <c:v>40064</c:v>
                </c:pt>
                <c:pt idx="115">
                  <c:v>40065</c:v>
                </c:pt>
                <c:pt idx="116">
                  <c:v>40066</c:v>
                </c:pt>
                <c:pt idx="117">
                  <c:v>40067</c:v>
                </c:pt>
                <c:pt idx="118">
                  <c:v>40070</c:v>
                </c:pt>
                <c:pt idx="119">
                  <c:v>40071</c:v>
                </c:pt>
                <c:pt idx="120">
                  <c:v>40072</c:v>
                </c:pt>
                <c:pt idx="121">
                  <c:v>40073</c:v>
                </c:pt>
                <c:pt idx="122">
                  <c:v>40074</c:v>
                </c:pt>
                <c:pt idx="123">
                  <c:v>40077</c:v>
                </c:pt>
                <c:pt idx="124">
                  <c:v>40078</c:v>
                </c:pt>
                <c:pt idx="125">
                  <c:v>40079</c:v>
                </c:pt>
                <c:pt idx="126">
                  <c:v>40080</c:v>
                </c:pt>
                <c:pt idx="127">
                  <c:v>40081</c:v>
                </c:pt>
                <c:pt idx="128">
                  <c:v>40084</c:v>
                </c:pt>
                <c:pt idx="129">
                  <c:v>40085</c:v>
                </c:pt>
                <c:pt idx="130">
                  <c:v>40086</c:v>
                </c:pt>
                <c:pt idx="131">
                  <c:v>40087</c:v>
                </c:pt>
                <c:pt idx="132">
                  <c:v>40088</c:v>
                </c:pt>
                <c:pt idx="133">
                  <c:v>40091</c:v>
                </c:pt>
                <c:pt idx="134">
                  <c:v>40092</c:v>
                </c:pt>
                <c:pt idx="135">
                  <c:v>40093</c:v>
                </c:pt>
                <c:pt idx="136">
                  <c:v>40094</c:v>
                </c:pt>
                <c:pt idx="137">
                  <c:v>40095</c:v>
                </c:pt>
                <c:pt idx="138">
                  <c:v>40098</c:v>
                </c:pt>
                <c:pt idx="139">
                  <c:v>40099</c:v>
                </c:pt>
                <c:pt idx="140">
                  <c:v>40100</c:v>
                </c:pt>
                <c:pt idx="141">
                  <c:v>40101</c:v>
                </c:pt>
                <c:pt idx="142">
                  <c:v>40102</c:v>
                </c:pt>
                <c:pt idx="143">
                  <c:v>40105</c:v>
                </c:pt>
                <c:pt idx="144">
                  <c:v>40106</c:v>
                </c:pt>
                <c:pt idx="145">
                  <c:v>40107</c:v>
                </c:pt>
                <c:pt idx="146">
                  <c:v>40108</c:v>
                </c:pt>
                <c:pt idx="147">
                  <c:v>40109</c:v>
                </c:pt>
                <c:pt idx="148">
                  <c:v>40112</c:v>
                </c:pt>
                <c:pt idx="149">
                  <c:v>40113</c:v>
                </c:pt>
                <c:pt idx="150">
                  <c:v>40114</c:v>
                </c:pt>
                <c:pt idx="151">
                  <c:v>40115</c:v>
                </c:pt>
                <c:pt idx="152">
                  <c:v>40116</c:v>
                </c:pt>
                <c:pt idx="153">
                  <c:v>40119</c:v>
                </c:pt>
                <c:pt idx="154">
                  <c:v>40120</c:v>
                </c:pt>
                <c:pt idx="155">
                  <c:v>40121</c:v>
                </c:pt>
                <c:pt idx="156">
                  <c:v>40122</c:v>
                </c:pt>
                <c:pt idx="157">
                  <c:v>40123</c:v>
                </c:pt>
                <c:pt idx="158">
                  <c:v>40126</c:v>
                </c:pt>
                <c:pt idx="159">
                  <c:v>40127</c:v>
                </c:pt>
                <c:pt idx="160">
                  <c:v>40128</c:v>
                </c:pt>
                <c:pt idx="161">
                  <c:v>40129</c:v>
                </c:pt>
                <c:pt idx="162">
                  <c:v>40130</c:v>
                </c:pt>
                <c:pt idx="163">
                  <c:v>40133</c:v>
                </c:pt>
                <c:pt idx="164">
                  <c:v>40134</c:v>
                </c:pt>
                <c:pt idx="165">
                  <c:v>40135</c:v>
                </c:pt>
                <c:pt idx="166">
                  <c:v>40136</c:v>
                </c:pt>
                <c:pt idx="167">
                  <c:v>40137</c:v>
                </c:pt>
                <c:pt idx="168">
                  <c:v>40140</c:v>
                </c:pt>
                <c:pt idx="169">
                  <c:v>40141</c:v>
                </c:pt>
                <c:pt idx="170">
                  <c:v>40142</c:v>
                </c:pt>
                <c:pt idx="171">
                  <c:v>40143</c:v>
                </c:pt>
                <c:pt idx="172">
                  <c:v>40144</c:v>
                </c:pt>
                <c:pt idx="173">
                  <c:v>40147</c:v>
                </c:pt>
                <c:pt idx="174">
                  <c:v>40148</c:v>
                </c:pt>
                <c:pt idx="175">
                  <c:v>40149</c:v>
                </c:pt>
                <c:pt idx="176">
                  <c:v>40150</c:v>
                </c:pt>
                <c:pt idx="177">
                  <c:v>40151</c:v>
                </c:pt>
                <c:pt idx="178">
                  <c:v>40154</c:v>
                </c:pt>
                <c:pt idx="179">
                  <c:v>40155</c:v>
                </c:pt>
                <c:pt idx="180">
                  <c:v>40156</c:v>
                </c:pt>
                <c:pt idx="181">
                  <c:v>40157</c:v>
                </c:pt>
                <c:pt idx="182">
                  <c:v>40158</c:v>
                </c:pt>
                <c:pt idx="183">
                  <c:v>40161</c:v>
                </c:pt>
                <c:pt idx="184">
                  <c:v>40162</c:v>
                </c:pt>
                <c:pt idx="185">
                  <c:v>40163</c:v>
                </c:pt>
                <c:pt idx="186">
                  <c:v>40164</c:v>
                </c:pt>
                <c:pt idx="187">
                  <c:v>40165</c:v>
                </c:pt>
                <c:pt idx="188">
                  <c:v>40168</c:v>
                </c:pt>
                <c:pt idx="189">
                  <c:v>40169</c:v>
                </c:pt>
                <c:pt idx="190">
                  <c:v>40170</c:v>
                </c:pt>
                <c:pt idx="191">
                  <c:v>40171</c:v>
                </c:pt>
                <c:pt idx="192">
                  <c:v>40172</c:v>
                </c:pt>
                <c:pt idx="193">
                  <c:v>40175</c:v>
                </c:pt>
                <c:pt idx="194">
                  <c:v>40176</c:v>
                </c:pt>
                <c:pt idx="195">
                  <c:v>40177</c:v>
                </c:pt>
                <c:pt idx="196">
                  <c:v>40178</c:v>
                </c:pt>
                <c:pt idx="197">
                  <c:v>40179</c:v>
                </c:pt>
                <c:pt idx="198">
                  <c:v>40182</c:v>
                </c:pt>
                <c:pt idx="199">
                  <c:v>40183</c:v>
                </c:pt>
                <c:pt idx="200">
                  <c:v>40184</c:v>
                </c:pt>
                <c:pt idx="201">
                  <c:v>40185</c:v>
                </c:pt>
                <c:pt idx="202">
                  <c:v>40186</c:v>
                </c:pt>
                <c:pt idx="203">
                  <c:v>40189</c:v>
                </c:pt>
                <c:pt idx="204">
                  <c:v>40190</c:v>
                </c:pt>
                <c:pt idx="205">
                  <c:v>40191</c:v>
                </c:pt>
                <c:pt idx="206">
                  <c:v>40192</c:v>
                </c:pt>
                <c:pt idx="207">
                  <c:v>40193</c:v>
                </c:pt>
                <c:pt idx="208">
                  <c:v>40196</c:v>
                </c:pt>
                <c:pt idx="209">
                  <c:v>40197</c:v>
                </c:pt>
                <c:pt idx="210">
                  <c:v>40198</c:v>
                </c:pt>
                <c:pt idx="211">
                  <c:v>40199</c:v>
                </c:pt>
                <c:pt idx="212">
                  <c:v>40200</c:v>
                </c:pt>
                <c:pt idx="213">
                  <c:v>40203</c:v>
                </c:pt>
                <c:pt idx="214">
                  <c:v>40204</c:v>
                </c:pt>
                <c:pt idx="215">
                  <c:v>40205</c:v>
                </c:pt>
                <c:pt idx="216">
                  <c:v>40206</c:v>
                </c:pt>
                <c:pt idx="217">
                  <c:v>40207</c:v>
                </c:pt>
                <c:pt idx="218">
                  <c:v>40210</c:v>
                </c:pt>
                <c:pt idx="219">
                  <c:v>40211</c:v>
                </c:pt>
                <c:pt idx="220">
                  <c:v>40212</c:v>
                </c:pt>
                <c:pt idx="221">
                  <c:v>40213</c:v>
                </c:pt>
                <c:pt idx="222">
                  <c:v>40214</c:v>
                </c:pt>
                <c:pt idx="223">
                  <c:v>40217</c:v>
                </c:pt>
                <c:pt idx="224">
                  <c:v>40218</c:v>
                </c:pt>
                <c:pt idx="225">
                  <c:v>40219</c:v>
                </c:pt>
                <c:pt idx="226">
                  <c:v>40220</c:v>
                </c:pt>
                <c:pt idx="227">
                  <c:v>40221</c:v>
                </c:pt>
                <c:pt idx="228">
                  <c:v>40224</c:v>
                </c:pt>
                <c:pt idx="229">
                  <c:v>40225</c:v>
                </c:pt>
                <c:pt idx="230">
                  <c:v>40226</c:v>
                </c:pt>
                <c:pt idx="231">
                  <c:v>40227</c:v>
                </c:pt>
                <c:pt idx="232">
                  <c:v>40228</c:v>
                </c:pt>
                <c:pt idx="233">
                  <c:v>40231</c:v>
                </c:pt>
                <c:pt idx="234">
                  <c:v>40232</c:v>
                </c:pt>
                <c:pt idx="235">
                  <c:v>40233</c:v>
                </c:pt>
                <c:pt idx="236">
                  <c:v>40234</c:v>
                </c:pt>
                <c:pt idx="237">
                  <c:v>40235</c:v>
                </c:pt>
                <c:pt idx="238">
                  <c:v>40238</c:v>
                </c:pt>
                <c:pt idx="239">
                  <c:v>40239</c:v>
                </c:pt>
                <c:pt idx="240">
                  <c:v>40240</c:v>
                </c:pt>
                <c:pt idx="241">
                  <c:v>40241</c:v>
                </c:pt>
                <c:pt idx="242">
                  <c:v>40242</c:v>
                </c:pt>
                <c:pt idx="243">
                  <c:v>40245</c:v>
                </c:pt>
                <c:pt idx="244">
                  <c:v>40246</c:v>
                </c:pt>
                <c:pt idx="245">
                  <c:v>40247</c:v>
                </c:pt>
                <c:pt idx="246">
                  <c:v>40248</c:v>
                </c:pt>
                <c:pt idx="247">
                  <c:v>40249</c:v>
                </c:pt>
                <c:pt idx="248">
                  <c:v>40252</c:v>
                </c:pt>
                <c:pt idx="249">
                  <c:v>40253</c:v>
                </c:pt>
                <c:pt idx="250">
                  <c:v>40254</c:v>
                </c:pt>
                <c:pt idx="251">
                  <c:v>40255</c:v>
                </c:pt>
                <c:pt idx="252">
                  <c:v>40256</c:v>
                </c:pt>
                <c:pt idx="253">
                  <c:v>40259</c:v>
                </c:pt>
                <c:pt idx="254">
                  <c:v>40260</c:v>
                </c:pt>
                <c:pt idx="255">
                  <c:v>40261</c:v>
                </c:pt>
                <c:pt idx="256">
                  <c:v>40262</c:v>
                </c:pt>
                <c:pt idx="257">
                  <c:v>40263</c:v>
                </c:pt>
                <c:pt idx="258">
                  <c:v>40266</c:v>
                </c:pt>
                <c:pt idx="259">
                  <c:v>40267</c:v>
                </c:pt>
                <c:pt idx="260">
                  <c:v>40268</c:v>
                </c:pt>
                <c:pt idx="261">
                  <c:v>40269</c:v>
                </c:pt>
                <c:pt idx="262">
                  <c:v>40270</c:v>
                </c:pt>
                <c:pt idx="263">
                  <c:v>40273</c:v>
                </c:pt>
                <c:pt idx="264">
                  <c:v>40274</c:v>
                </c:pt>
                <c:pt idx="265">
                  <c:v>40275</c:v>
                </c:pt>
                <c:pt idx="266">
                  <c:v>40276</c:v>
                </c:pt>
                <c:pt idx="267">
                  <c:v>40277</c:v>
                </c:pt>
                <c:pt idx="268">
                  <c:v>40280</c:v>
                </c:pt>
                <c:pt idx="269">
                  <c:v>40281</c:v>
                </c:pt>
                <c:pt idx="270">
                  <c:v>40282</c:v>
                </c:pt>
                <c:pt idx="271">
                  <c:v>40283</c:v>
                </c:pt>
                <c:pt idx="272">
                  <c:v>40284</c:v>
                </c:pt>
                <c:pt idx="273">
                  <c:v>40287</c:v>
                </c:pt>
                <c:pt idx="274">
                  <c:v>40288</c:v>
                </c:pt>
                <c:pt idx="275">
                  <c:v>40289</c:v>
                </c:pt>
                <c:pt idx="276">
                  <c:v>40290</c:v>
                </c:pt>
                <c:pt idx="277">
                  <c:v>40291</c:v>
                </c:pt>
                <c:pt idx="278">
                  <c:v>40294</c:v>
                </c:pt>
                <c:pt idx="279">
                  <c:v>40295</c:v>
                </c:pt>
                <c:pt idx="280">
                  <c:v>40296</c:v>
                </c:pt>
                <c:pt idx="281">
                  <c:v>40297</c:v>
                </c:pt>
                <c:pt idx="282">
                  <c:v>40298</c:v>
                </c:pt>
                <c:pt idx="283">
                  <c:v>40301</c:v>
                </c:pt>
                <c:pt idx="284">
                  <c:v>40302</c:v>
                </c:pt>
                <c:pt idx="285">
                  <c:v>40303</c:v>
                </c:pt>
                <c:pt idx="286">
                  <c:v>40304</c:v>
                </c:pt>
                <c:pt idx="287">
                  <c:v>40305</c:v>
                </c:pt>
                <c:pt idx="288">
                  <c:v>40308</c:v>
                </c:pt>
                <c:pt idx="289">
                  <c:v>40309</c:v>
                </c:pt>
                <c:pt idx="290">
                  <c:v>40310</c:v>
                </c:pt>
                <c:pt idx="291">
                  <c:v>40311</c:v>
                </c:pt>
                <c:pt idx="292">
                  <c:v>40312</c:v>
                </c:pt>
                <c:pt idx="293">
                  <c:v>40315</c:v>
                </c:pt>
                <c:pt idx="294">
                  <c:v>40316</c:v>
                </c:pt>
                <c:pt idx="295">
                  <c:v>40317</c:v>
                </c:pt>
                <c:pt idx="296">
                  <c:v>40318</c:v>
                </c:pt>
                <c:pt idx="297">
                  <c:v>40319</c:v>
                </c:pt>
                <c:pt idx="298">
                  <c:v>40322</c:v>
                </c:pt>
                <c:pt idx="299">
                  <c:v>40323</c:v>
                </c:pt>
                <c:pt idx="300">
                  <c:v>40324</c:v>
                </c:pt>
                <c:pt idx="301">
                  <c:v>40325</c:v>
                </c:pt>
                <c:pt idx="302">
                  <c:v>40326</c:v>
                </c:pt>
                <c:pt idx="303">
                  <c:v>40329</c:v>
                </c:pt>
                <c:pt idx="304">
                  <c:v>40330</c:v>
                </c:pt>
                <c:pt idx="305">
                  <c:v>40331</c:v>
                </c:pt>
                <c:pt idx="306">
                  <c:v>40332</c:v>
                </c:pt>
                <c:pt idx="307">
                  <c:v>40333</c:v>
                </c:pt>
                <c:pt idx="308">
                  <c:v>40336</c:v>
                </c:pt>
                <c:pt idx="309">
                  <c:v>40337</c:v>
                </c:pt>
                <c:pt idx="310">
                  <c:v>40338</c:v>
                </c:pt>
                <c:pt idx="311">
                  <c:v>40339</c:v>
                </c:pt>
                <c:pt idx="312">
                  <c:v>40340</c:v>
                </c:pt>
                <c:pt idx="313">
                  <c:v>40343</c:v>
                </c:pt>
                <c:pt idx="314">
                  <c:v>40344</c:v>
                </c:pt>
                <c:pt idx="315">
                  <c:v>40345</c:v>
                </c:pt>
                <c:pt idx="316">
                  <c:v>40346</c:v>
                </c:pt>
                <c:pt idx="317">
                  <c:v>40347</c:v>
                </c:pt>
                <c:pt idx="318">
                  <c:v>40350</c:v>
                </c:pt>
                <c:pt idx="319">
                  <c:v>40351</c:v>
                </c:pt>
                <c:pt idx="320">
                  <c:v>40352</c:v>
                </c:pt>
                <c:pt idx="321">
                  <c:v>40353</c:v>
                </c:pt>
                <c:pt idx="322">
                  <c:v>40354</c:v>
                </c:pt>
                <c:pt idx="323">
                  <c:v>40357</c:v>
                </c:pt>
                <c:pt idx="324">
                  <c:v>40358</c:v>
                </c:pt>
                <c:pt idx="325">
                  <c:v>40359</c:v>
                </c:pt>
                <c:pt idx="326">
                  <c:v>40360</c:v>
                </c:pt>
                <c:pt idx="327">
                  <c:v>40361</c:v>
                </c:pt>
                <c:pt idx="328">
                  <c:v>40364</c:v>
                </c:pt>
                <c:pt idx="329">
                  <c:v>40365</c:v>
                </c:pt>
                <c:pt idx="330">
                  <c:v>40366</c:v>
                </c:pt>
                <c:pt idx="331">
                  <c:v>40367</c:v>
                </c:pt>
                <c:pt idx="332">
                  <c:v>40368</c:v>
                </c:pt>
                <c:pt idx="333">
                  <c:v>40371</c:v>
                </c:pt>
                <c:pt idx="334">
                  <c:v>40372</c:v>
                </c:pt>
                <c:pt idx="335">
                  <c:v>40373</c:v>
                </c:pt>
                <c:pt idx="336">
                  <c:v>40374</c:v>
                </c:pt>
                <c:pt idx="337">
                  <c:v>40375</c:v>
                </c:pt>
                <c:pt idx="338">
                  <c:v>40378</c:v>
                </c:pt>
                <c:pt idx="339">
                  <c:v>40379</c:v>
                </c:pt>
                <c:pt idx="340">
                  <c:v>40380</c:v>
                </c:pt>
                <c:pt idx="341">
                  <c:v>40381</c:v>
                </c:pt>
                <c:pt idx="342">
                  <c:v>40382</c:v>
                </c:pt>
                <c:pt idx="343">
                  <c:v>40385</c:v>
                </c:pt>
                <c:pt idx="344">
                  <c:v>40386</c:v>
                </c:pt>
                <c:pt idx="345">
                  <c:v>40387</c:v>
                </c:pt>
                <c:pt idx="346">
                  <c:v>40388</c:v>
                </c:pt>
                <c:pt idx="347">
                  <c:v>40389</c:v>
                </c:pt>
                <c:pt idx="348">
                  <c:v>40392</c:v>
                </c:pt>
                <c:pt idx="349">
                  <c:v>40393</c:v>
                </c:pt>
                <c:pt idx="350">
                  <c:v>40394</c:v>
                </c:pt>
                <c:pt idx="351">
                  <c:v>40395</c:v>
                </c:pt>
                <c:pt idx="352">
                  <c:v>40396</c:v>
                </c:pt>
                <c:pt idx="353">
                  <c:v>40399</c:v>
                </c:pt>
                <c:pt idx="354">
                  <c:v>40400</c:v>
                </c:pt>
                <c:pt idx="355">
                  <c:v>40401</c:v>
                </c:pt>
                <c:pt idx="356">
                  <c:v>40402</c:v>
                </c:pt>
                <c:pt idx="357">
                  <c:v>40403</c:v>
                </c:pt>
                <c:pt idx="358">
                  <c:v>40406</c:v>
                </c:pt>
                <c:pt idx="359">
                  <c:v>40407</c:v>
                </c:pt>
                <c:pt idx="360">
                  <c:v>40408</c:v>
                </c:pt>
                <c:pt idx="361">
                  <c:v>40409</c:v>
                </c:pt>
                <c:pt idx="362">
                  <c:v>40410</c:v>
                </c:pt>
                <c:pt idx="363">
                  <c:v>40413</c:v>
                </c:pt>
                <c:pt idx="364">
                  <c:v>40414</c:v>
                </c:pt>
                <c:pt idx="365">
                  <c:v>40415</c:v>
                </c:pt>
                <c:pt idx="366">
                  <c:v>40416</c:v>
                </c:pt>
                <c:pt idx="367">
                  <c:v>40417</c:v>
                </c:pt>
                <c:pt idx="368">
                  <c:v>40420</c:v>
                </c:pt>
                <c:pt idx="369">
                  <c:v>40421</c:v>
                </c:pt>
                <c:pt idx="370">
                  <c:v>40422</c:v>
                </c:pt>
                <c:pt idx="371">
                  <c:v>40423</c:v>
                </c:pt>
                <c:pt idx="372">
                  <c:v>40424</c:v>
                </c:pt>
                <c:pt idx="373">
                  <c:v>40427</c:v>
                </c:pt>
                <c:pt idx="374">
                  <c:v>40428</c:v>
                </c:pt>
                <c:pt idx="375">
                  <c:v>40429</c:v>
                </c:pt>
                <c:pt idx="376">
                  <c:v>40430</c:v>
                </c:pt>
                <c:pt idx="377">
                  <c:v>40431</c:v>
                </c:pt>
                <c:pt idx="378">
                  <c:v>40434</c:v>
                </c:pt>
                <c:pt idx="379">
                  <c:v>40435</c:v>
                </c:pt>
                <c:pt idx="380">
                  <c:v>40436</c:v>
                </c:pt>
                <c:pt idx="381">
                  <c:v>40437</c:v>
                </c:pt>
                <c:pt idx="382">
                  <c:v>40438</c:v>
                </c:pt>
                <c:pt idx="383">
                  <c:v>40441</c:v>
                </c:pt>
                <c:pt idx="384">
                  <c:v>40442</c:v>
                </c:pt>
                <c:pt idx="385">
                  <c:v>40443</c:v>
                </c:pt>
                <c:pt idx="386">
                  <c:v>40444</c:v>
                </c:pt>
                <c:pt idx="387">
                  <c:v>40445</c:v>
                </c:pt>
                <c:pt idx="388">
                  <c:v>40448</c:v>
                </c:pt>
                <c:pt idx="389">
                  <c:v>40449</c:v>
                </c:pt>
                <c:pt idx="390">
                  <c:v>40450</c:v>
                </c:pt>
                <c:pt idx="391">
                  <c:v>40451</c:v>
                </c:pt>
                <c:pt idx="392">
                  <c:v>40452</c:v>
                </c:pt>
                <c:pt idx="393">
                  <c:v>40455</c:v>
                </c:pt>
                <c:pt idx="394">
                  <c:v>40456</c:v>
                </c:pt>
                <c:pt idx="395">
                  <c:v>40457</c:v>
                </c:pt>
                <c:pt idx="396">
                  <c:v>40458</c:v>
                </c:pt>
                <c:pt idx="397">
                  <c:v>40459</c:v>
                </c:pt>
                <c:pt idx="398">
                  <c:v>40462</c:v>
                </c:pt>
                <c:pt idx="399">
                  <c:v>40463</c:v>
                </c:pt>
                <c:pt idx="400">
                  <c:v>40464</c:v>
                </c:pt>
                <c:pt idx="401">
                  <c:v>40465</c:v>
                </c:pt>
                <c:pt idx="402">
                  <c:v>40466</c:v>
                </c:pt>
                <c:pt idx="403">
                  <c:v>40469</c:v>
                </c:pt>
                <c:pt idx="404">
                  <c:v>40470</c:v>
                </c:pt>
                <c:pt idx="405">
                  <c:v>40471</c:v>
                </c:pt>
                <c:pt idx="406">
                  <c:v>40472</c:v>
                </c:pt>
                <c:pt idx="407">
                  <c:v>40473</c:v>
                </c:pt>
                <c:pt idx="408">
                  <c:v>40476</c:v>
                </c:pt>
                <c:pt idx="409">
                  <c:v>40477</c:v>
                </c:pt>
                <c:pt idx="410">
                  <c:v>40478</c:v>
                </c:pt>
                <c:pt idx="411">
                  <c:v>40479</c:v>
                </c:pt>
                <c:pt idx="412">
                  <c:v>40480</c:v>
                </c:pt>
                <c:pt idx="413">
                  <c:v>40483</c:v>
                </c:pt>
                <c:pt idx="414">
                  <c:v>40484</c:v>
                </c:pt>
                <c:pt idx="415">
                  <c:v>40485</c:v>
                </c:pt>
                <c:pt idx="416">
                  <c:v>40486</c:v>
                </c:pt>
                <c:pt idx="417">
                  <c:v>40487</c:v>
                </c:pt>
                <c:pt idx="418">
                  <c:v>40490</c:v>
                </c:pt>
                <c:pt idx="419">
                  <c:v>40491</c:v>
                </c:pt>
                <c:pt idx="420">
                  <c:v>40492</c:v>
                </c:pt>
                <c:pt idx="421">
                  <c:v>40493</c:v>
                </c:pt>
                <c:pt idx="422">
                  <c:v>40494</c:v>
                </c:pt>
                <c:pt idx="423">
                  <c:v>40497</c:v>
                </c:pt>
                <c:pt idx="424">
                  <c:v>40498</c:v>
                </c:pt>
                <c:pt idx="425">
                  <c:v>40499</c:v>
                </c:pt>
                <c:pt idx="426">
                  <c:v>40500</c:v>
                </c:pt>
                <c:pt idx="427">
                  <c:v>40501</c:v>
                </c:pt>
                <c:pt idx="428">
                  <c:v>40504</c:v>
                </c:pt>
                <c:pt idx="429">
                  <c:v>40505</c:v>
                </c:pt>
                <c:pt idx="430">
                  <c:v>40506</c:v>
                </c:pt>
                <c:pt idx="431">
                  <c:v>40507</c:v>
                </c:pt>
                <c:pt idx="432">
                  <c:v>40508</c:v>
                </c:pt>
                <c:pt idx="433">
                  <c:v>40511</c:v>
                </c:pt>
                <c:pt idx="434">
                  <c:v>40512</c:v>
                </c:pt>
                <c:pt idx="435">
                  <c:v>40513</c:v>
                </c:pt>
                <c:pt idx="436">
                  <c:v>40514</c:v>
                </c:pt>
                <c:pt idx="437">
                  <c:v>40515</c:v>
                </c:pt>
                <c:pt idx="438">
                  <c:v>40518</c:v>
                </c:pt>
                <c:pt idx="439">
                  <c:v>40519</c:v>
                </c:pt>
                <c:pt idx="440">
                  <c:v>40520</c:v>
                </c:pt>
                <c:pt idx="441">
                  <c:v>40521</c:v>
                </c:pt>
                <c:pt idx="442">
                  <c:v>40522</c:v>
                </c:pt>
                <c:pt idx="443">
                  <c:v>40525</c:v>
                </c:pt>
                <c:pt idx="444">
                  <c:v>40526</c:v>
                </c:pt>
                <c:pt idx="445">
                  <c:v>40527</c:v>
                </c:pt>
                <c:pt idx="446">
                  <c:v>40528</c:v>
                </c:pt>
                <c:pt idx="447">
                  <c:v>40529</c:v>
                </c:pt>
                <c:pt idx="448">
                  <c:v>40532</c:v>
                </c:pt>
                <c:pt idx="449">
                  <c:v>40533</c:v>
                </c:pt>
                <c:pt idx="450">
                  <c:v>40534</c:v>
                </c:pt>
                <c:pt idx="451">
                  <c:v>40535</c:v>
                </c:pt>
                <c:pt idx="452">
                  <c:v>40536</c:v>
                </c:pt>
                <c:pt idx="453">
                  <c:v>40539</c:v>
                </c:pt>
                <c:pt idx="454">
                  <c:v>40540</c:v>
                </c:pt>
                <c:pt idx="455">
                  <c:v>40541</c:v>
                </c:pt>
                <c:pt idx="456">
                  <c:v>40542</c:v>
                </c:pt>
                <c:pt idx="457">
                  <c:v>40543</c:v>
                </c:pt>
                <c:pt idx="458">
                  <c:v>40546</c:v>
                </c:pt>
                <c:pt idx="459">
                  <c:v>40547</c:v>
                </c:pt>
                <c:pt idx="460">
                  <c:v>40548</c:v>
                </c:pt>
                <c:pt idx="461">
                  <c:v>40549</c:v>
                </c:pt>
                <c:pt idx="462">
                  <c:v>40550</c:v>
                </c:pt>
                <c:pt idx="463">
                  <c:v>40553</c:v>
                </c:pt>
                <c:pt idx="464">
                  <c:v>40554</c:v>
                </c:pt>
                <c:pt idx="465">
                  <c:v>40555</c:v>
                </c:pt>
                <c:pt idx="466">
                  <c:v>40556</c:v>
                </c:pt>
                <c:pt idx="467">
                  <c:v>40557</c:v>
                </c:pt>
                <c:pt idx="468">
                  <c:v>40560</c:v>
                </c:pt>
                <c:pt idx="469">
                  <c:v>40561</c:v>
                </c:pt>
                <c:pt idx="470">
                  <c:v>40562</c:v>
                </c:pt>
                <c:pt idx="471">
                  <c:v>40563</c:v>
                </c:pt>
                <c:pt idx="472">
                  <c:v>40564</c:v>
                </c:pt>
                <c:pt idx="473">
                  <c:v>40567</c:v>
                </c:pt>
                <c:pt idx="474">
                  <c:v>40568</c:v>
                </c:pt>
                <c:pt idx="475">
                  <c:v>40569</c:v>
                </c:pt>
                <c:pt idx="476">
                  <c:v>40570</c:v>
                </c:pt>
                <c:pt idx="477">
                  <c:v>40571</c:v>
                </c:pt>
                <c:pt idx="478">
                  <c:v>40574</c:v>
                </c:pt>
                <c:pt idx="479">
                  <c:v>40575</c:v>
                </c:pt>
                <c:pt idx="480">
                  <c:v>40576</c:v>
                </c:pt>
                <c:pt idx="481">
                  <c:v>40577</c:v>
                </c:pt>
                <c:pt idx="482">
                  <c:v>40578</c:v>
                </c:pt>
                <c:pt idx="483">
                  <c:v>40581</c:v>
                </c:pt>
                <c:pt idx="484">
                  <c:v>40582</c:v>
                </c:pt>
                <c:pt idx="485">
                  <c:v>40583</c:v>
                </c:pt>
                <c:pt idx="486">
                  <c:v>40584</c:v>
                </c:pt>
                <c:pt idx="487">
                  <c:v>40585</c:v>
                </c:pt>
                <c:pt idx="488">
                  <c:v>40588</c:v>
                </c:pt>
                <c:pt idx="489">
                  <c:v>40589</c:v>
                </c:pt>
                <c:pt idx="490">
                  <c:v>40590</c:v>
                </c:pt>
                <c:pt idx="491">
                  <c:v>40591</c:v>
                </c:pt>
                <c:pt idx="492">
                  <c:v>40592</c:v>
                </c:pt>
                <c:pt idx="493">
                  <c:v>40595</c:v>
                </c:pt>
                <c:pt idx="494">
                  <c:v>40596</c:v>
                </c:pt>
                <c:pt idx="495">
                  <c:v>40597</c:v>
                </c:pt>
                <c:pt idx="496">
                  <c:v>40598</c:v>
                </c:pt>
                <c:pt idx="497">
                  <c:v>40599</c:v>
                </c:pt>
                <c:pt idx="498">
                  <c:v>40602</c:v>
                </c:pt>
                <c:pt idx="499">
                  <c:v>40603</c:v>
                </c:pt>
                <c:pt idx="500">
                  <c:v>40604</c:v>
                </c:pt>
                <c:pt idx="501">
                  <c:v>40605</c:v>
                </c:pt>
                <c:pt idx="502">
                  <c:v>40606</c:v>
                </c:pt>
                <c:pt idx="503">
                  <c:v>40609</c:v>
                </c:pt>
                <c:pt idx="504">
                  <c:v>40610</c:v>
                </c:pt>
                <c:pt idx="505">
                  <c:v>40611</c:v>
                </c:pt>
                <c:pt idx="506">
                  <c:v>40612</c:v>
                </c:pt>
                <c:pt idx="507">
                  <c:v>40613</c:v>
                </c:pt>
                <c:pt idx="508">
                  <c:v>40616</c:v>
                </c:pt>
                <c:pt idx="509">
                  <c:v>40617</c:v>
                </c:pt>
                <c:pt idx="510">
                  <c:v>40618</c:v>
                </c:pt>
                <c:pt idx="511">
                  <c:v>40619</c:v>
                </c:pt>
                <c:pt idx="512">
                  <c:v>40620</c:v>
                </c:pt>
                <c:pt idx="513">
                  <c:v>40623</c:v>
                </c:pt>
                <c:pt idx="514">
                  <c:v>40624</c:v>
                </c:pt>
                <c:pt idx="515">
                  <c:v>40625</c:v>
                </c:pt>
                <c:pt idx="516">
                  <c:v>40626</c:v>
                </c:pt>
                <c:pt idx="517">
                  <c:v>40627</c:v>
                </c:pt>
                <c:pt idx="518">
                  <c:v>40630</c:v>
                </c:pt>
                <c:pt idx="519">
                  <c:v>40631</c:v>
                </c:pt>
                <c:pt idx="520">
                  <c:v>40632</c:v>
                </c:pt>
                <c:pt idx="521">
                  <c:v>40633</c:v>
                </c:pt>
                <c:pt idx="522">
                  <c:v>40634</c:v>
                </c:pt>
                <c:pt idx="523">
                  <c:v>40637</c:v>
                </c:pt>
                <c:pt idx="524">
                  <c:v>40638</c:v>
                </c:pt>
                <c:pt idx="525">
                  <c:v>40639</c:v>
                </c:pt>
                <c:pt idx="526">
                  <c:v>40640</c:v>
                </c:pt>
                <c:pt idx="527">
                  <c:v>40641</c:v>
                </c:pt>
                <c:pt idx="528">
                  <c:v>40644</c:v>
                </c:pt>
                <c:pt idx="529">
                  <c:v>40645</c:v>
                </c:pt>
                <c:pt idx="530">
                  <c:v>40646</c:v>
                </c:pt>
                <c:pt idx="531">
                  <c:v>40647</c:v>
                </c:pt>
                <c:pt idx="532">
                  <c:v>40648</c:v>
                </c:pt>
                <c:pt idx="533">
                  <c:v>40651</c:v>
                </c:pt>
                <c:pt idx="534">
                  <c:v>40652</c:v>
                </c:pt>
                <c:pt idx="535">
                  <c:v>40653</c:v>
                </c:pt>
                <c:pt idx="536">
                  <c:v>40654</c:v>
                </c:pt>
                <c:pt idx="537">
                  <c:v>40655</c:v>
                </c:pt>
                <c:pt idx="538">
                  <c:v>40658</c:v>
                </c:pt>
                <c:pt idx="539">
                  <c:v>40659</c:v>
                </c:pt>
                <c:pt idx="540">
                  <c:v>40660</c:v>
                </c:pt>
                <c:pt idx="541">
                  <c:v>40661</c:v>
                </c:pt>
                <c:pt idx="542">
                  <c:v>40662</c:v>
                </c:pt>
                <c:pt idx="543">
                  <c:v>40665</c:v>
                </c:pt>
                <c:pt idx="544">
                  <c:v>40666</c:v>
                </c:pt>
                <c:pt idx="545">
                  <c:v>40667</c:v>
                </c:pt>
                <c:pt idx="546">
                  <c:v>40668</c:v>
                </c:pt>
                <c:pt idx="547">
                  <c:v>40669</c:v>
                </c:pt>
                <c:pt idx="548">
                  <c:v>40672</c:v>
                </c:pt>
                <c:pt idx="549">
                  <c:v>40673</c:v>
                </c:pt>
                <c:pt idx="550">
                  <c:v>40674</c:v>
                </c:pt>
                <c:pt idx="551">
                  <c:v>40675</c:v>
                </c:pt>
                <c:pt idx="552">
                  <c:v>40676</c:v>
                </c:pt>
                <c:pt idx="553">
                  <c:v>40679</c:v>
                </c:pt>
                <c:pt idx="554">
                  <c:v>40680</c:v>
                </c:pt>
                <c:pt idx="555">
                  <c:v>40681</c:v>
                </c:pt>
                <c:pt idx="556">
                  <c:v>40682</c:v>
                </c:pt>
                <c:pt idx="557">
                  <c:v>40683</c:v>
                </c:pt>
                <c:pt idx="558">
                  <c:v>40686</c:v>
                </c:pt>
                <c:pt idx="559">
                  <c:v>40687</c:v>
                </c:pt>
                <c:pt idx="560">
                  <c:v>40688</c:v>
                </c:pt>
                <c:pt idx="561">
                  <c:v>40689</c:v>
                </c:pt>
                <c:pt idx="562">
                  <c:v>40690</c:v>
                </c:pt>
                <c:pt idx="563">
                  <c:v>40693</c:v>
                </c:pt>
                <c:pt idx="564">
                  <c:v>40694</c:v>
                </c:pt>
                <c:pt idx="565">
                  <c:v>40695</c:v>
                </c:pt>
                <c:pt idx="566">
                  <c:v>40696</c:v>
                </c:pt>
                <c:pt idx="567">
                  <c:v>40697</c:v>
                </c:pt>
                <c:pt idx="568">
                  <c:v>40700</c:v>
                </c:pt>
                <c:pt idx="569">
                  <c:v>40701</c:v>
                </c:pt>
                <c:pt idx="570">
                  <c:v>40702</c:v>
                </c:pt>
                <c:pt idx="571">
                  <c:v>40703</c:v>
                </c:pt>
                <c:pt idx="572">
                  <c:v>40704</c:v>
                </c:pt>
                <c:pt idx="573">
                  <c:v>40707</c:v>
                </c:pt>
                <c:pt idx="574">
                  <c:v>40708</c:v>
                </c:pt>
                <c:pt idx="575">
                  <c:v>40709</c:v>
                </c:pt>
                <c:pt idx="576">
                  <c:v>40710</c:v>
                </c:pt>
                <c:pt idx="577">
                  <c:v>40711</c:v>
                </c:pt>
                <c:pt idx="578">
                  <c:v>40714</c:v>
                </c:pt>
                <c:pt idx="579">
                  <c:v>40715</c:v>
                </c:pt>
                <c:pt idx="580">
                  <c:v>40716</c:v>
                </c:pt>
                <c:pt idx="581">
                  <c:v>40717</c:v>
                </c:pt>
                <c:pt idx="582">
                  <c:v>40718</c:v>
                </c:pt>
                <c:pt idx="583">
                  <c:v>40721</c:v>
                </c:pt>
                <c:pt idx="584">
                  <c:v>40722</c:v>
                </c:pt>
                <c:pt idx="585">
                  <c:v>40723</c:v>
                </c:pt>
                <c:pt idx="586">
                  <c:v>40724</c:v>
                </c:pt>
                <c:pt idx="587">
                  <c:v>40725</c:v>
                </c:pt>
                <c:pt idx="588">
                  <c:v>40728</c:v>
                </c:pt>
                <c:pt idx="589">
                  <c:v>40729</c:v>
                </c:pt>
                <c:pt idx="590">
                  <c:v>40730</c:v>
                </c:pt>
                <c:pt idx="591">
                  <c:v>40731</c:v>
                </c:pt>
                <c:pt idx="592">
                  <c:v>40732</c:v>
                </c:pt>
                <c:pt idx="593">
                  <c:v>40735</c:v>
                </c:pt>
                <c:pt idx="594">
                  <c:v>40736</c:v>
                </c:pt>
                <c:pt idx="595">
                  <c:v>40737</c:v>
                </c:pt>
                <c:pt idx="596">
                  <c:v>40738</c:v>
                </c:pt>
                <c:pt idx="597">
                  <c:v>40739</c:v>
                </c:pt>
                <c:pt idx="598">
                  <c:v>40742</c:v>
                </c:pt>
                <c:pt idx="599">
                  <c:v>40743</c:v>
                </c:pt>
                <c:pt idx="600">
                  <c:v>40744</c:v>
                </c:pt>
                <c:pt idx="601">
                  <c:v>40745</c:v>
                </c:pt>
                <c:pt idx="602">
                  <c:v>40746</c:v>
                </c:pt>
                <c:pt idx="603">
                  <c:v>40749</c:v>
                </c:pt>
                <c:pt idx="604">
                  <c:v>40750</c:v>
                </c:pt>
                <c:pt idx="605">
                  <c:v>40751</c:v>
                </c:pt>
                <c:pt idx="606">
                  <c:v>40752</c:v>
                </c:pt>
                <c:pt idx="607">
                  <c:v>40753</c:v>
                </c:pt>
                <c:pt idx="608">
                  <c:v>40756</c:v>
                </c:pt>
                <c:pt idx="609">
                  <c:v>40757</c:v>
                </c:pt>
                <c:pt idx="610">
                  <c:v>40758</c:v>
                </c:pt>
                <c:pt idx="611">
                  <c:v>40759</c:v>
                </c:pt>
                <c:pt idx="612">
                  <c:v>40760</c:v>
                </c:pt>
                <c:pt idx="613">
                  <c:v>40763</c:v>
                </c:pt>
                <c:pt idx="614">
                  <c:v>40764</c:v>
                </c:pt>
                <c:pt idx="615">
                  <c:v>40765</c:v>
                </c:pt>
                <c:pt idx="616">
                  <c:v>40766</c:v>
                </c:pt>
                <c:pt idx="617">
                  <c:v>40767</c:v>
                </c:pt>
                <c:pt idx="618">
                  <c:v>40770</c:v>
                </c:pt>
                <c:pt idx="619">
                  <c:v>40771</c:v>
                </c:pt>
                <c:pt idx="620">
                  <c:v>40772</c:v>
                </c:pt>
                <c:pt idx="621">
                  <c:v>40773</c:v>
                </c:pt>
                <c:pt idx="622">
                  <c:v>40774</c:v>
                </c:pt>
                <c:pt idx="623">
                  <c:v>40777</c:v>
                </c:pt>
                <c:pt idx="624">
                  <c:v>40778</c:v>
                </c:pt>
                <c:pt idx="625">
                  <c:v>40779</c:v>
                </c:pt>
                <c:pt idx="626">
                  <c:v>40780</c:v>
                </c:pt>
                <c:pt idx="627">
                  <c:v>40781</c:v>
                </c:pt>
                <c:pt idx="628">
                  <c:v>40784</c:v>
                </c:pt>
                <c:pt idx="629">
                  <c:v>40785</c:v>
                </c:pt>
                <c:pt idx="630">
                  <c:v>40786</c:v>
                </c:pt>
                <c:pt idx="631">
                  <c:v>40787</c:v>
                </c:pt>
                <c:pt idx="632">
                  <c:v>40788</c:v>
                </c:pt>
                <c:pt idx="633">
                  <c:v>40791</c:v>
                </c:pt>
                <c:pt idx="634">
                  <c:v>40792</c:v>
                </c:pt>
                <c:pt idx="635">
                  <c:v>40793</c:v>
                </c:pt>
                <c:pt idx="636">
                  <c:v>40794</c:v>
                </c:pt>
                <c:pt idx="637">
                  <c:v>40795</c:v>
                </c:pt>
                <c:pt idx="638">
                  <c:v>40798</c:v>
                </c:pt>
                <c:pt idx="639">
                  <c:v>40799</c:v>
                </c:pt>
                <c:pt idx="640">
                  <c:v>40800</c:v>
                </c:pt>
                <c:pt idx="641">
                  <c:v>40801</c:v>
                </c:pt>
                <c:pt idx="642">
                  <c:v>40802</c:v>
                </c:pt>
                <c:pt idx="643">
                  <c:v>40805</c:v>
                </c:pt>
                <c:pt idx="644">
                  <c:v>40806</c:v>
                </c:pt>
                <c:pt idx="645">
                  <c:v>40807</c:v>
                </c:pt>
                <c:pt idx="646">
                  <c:v>40808</c:v>
                </c:pt>
                <c:pt idx="647">
                  <c:v>40809</c:v>
                </c:pt>
                <c:pt idx="648">
                  <c:v>40812</c:v>
                </c:pt>
                <c:pt idx="649">
                  <c:v>40813</c:v>
                </c:pt>
                <c:pt idx="650">
                  <c:v>40814</c:v>
                </c:pt>
                <c:pt idx="651">
                  <c:v>40815</c:v>
                </c:pt>
                <c:pt idx="652">
                  <c:v>40816</c:v>
                </c:pt>
                <c:pt idx="653">
                  <c:v>40819</c:v>
                </c:pt>
                <c:pt idx="654">
                  <c:v>40820</c:v>
                </c:pt>
                <c:pt idx="655">
                  <c:v>40821</c:v>
                </c:pt>
                <c:pt idx="656">
                  <c:v>40822</c:v>
                </c:pt>
                <c:pt idx="657">
                  <c:v>40823</c:v>
                </c:pt>
                <c:pt idx="658">
                  <c:v>40826</c:v>
                </c:pt>
                <c:pt idx="659">
                  <c:v>40827</c:v>
                </c:pt>
                <c:pt idx="660">
                  <c:v>40828</c:v>
                </c:pt>
                <c:pt idx="661">
                  <c:v>40829</c:v>
                </c:pt>
                <c:pt idx="662">
                  <c:v>40830</c:v>
                </c:pt>
                <c:pt idx="663">
                  <c:v>40833</c:v>
                </c:pt>
                <c:pt idx="664">
                  <c:v>40834</c:v>
                </c:pt>
                <c:pt idx="665">
                  <c:v>40835</c:v>
                </c:pt>
                <c:pt idx="666">
                  <c:v>40836</c:v>
                </c:pt>
                <c:pt idx="667">
                  <c:v>40837</c:v>
                </c:pt>
                <c:pt idx="668">
                  <c:v>40840</c:v>
                </c:pt>
                <c:pt idx="669">
                  <c:v>40841</c:v>
                </c:pt>
                <c:pt idx="670">
                  <c:v>40842</c:v>
                </c:pt>
                <c:pt idx="671">
                  <c:v>40843</c:v>
                </c:pt>
                <c:pt idx="672">
                  <c:v>40844</c:v>
                </c:pt>
                <c:pt idx="673">
                  <c:v>40847</c:v>
                </c:pt>
                <c:pt idx="674">
                  <c:v>40848</c:v>
                </c:pt>
                <c:pt idx="675">
                  <c:v>40849</c:v>
                </c:pt>
                <c:pt idx="676">
                  <c:v>40850</c:v>
                </c:pt>
                <c:pt idx="677">
                  <c:v>40851</c:v>
                </c:pt>
                <c:pt idx="678">
                  <c:v>40854</c:v>
                </c:pt>
                <c:pt idx="679">
                  <c:v>40855</c:v>
                </c:pt>
                <c:pt idx="680">
                  <c:v>40856</c:v>
                </c:pt>
                <c:pt idx="681">
                  <c:v>40857</c:v>
                </c:pt>
                <c:pt idx="682">
                  <c:v>40858</c:v>
                </c:pt>
                <c:pt idx="683">
                  <c:v>40861</c:v>
                </c:pt>
                <c:pt idx="684">
                  <c:v>40862</c:v>
                </c:pt>
                <c:pt idx="685">
                  <c:v>40863</c:v>
                </c:pt>
                <c:pt idx="686">
                  <c:v>40864</c:v>
                </c:pt>
                <c:pt idx="687">
                  <c:v>40865</c:v>
                </c:pt>
                <c:pt idx="688">
                  <c:v>40868</c:v>
                </c:pt>
                <c:pt idx="689">
                  <c:v>40869</c:v>
                </c:pt>
                <c:pt idx="690">
                  <c:v>40870</c:v>
                </c:pt>
                <c:pt idx="691">
                  <c:v>40871</c:v>
                </c:pt>
                <c:pt idx="692">
                  <c:v>40872</c:v>
                </c:pt>
                <c:pt idx="693">
                  <c:v>40875</c:v>
                </c:pt>
                <c:pt idx="694">
                  <c:v>40876</c:v>
                </c:pt>
                <c:pt idx="695">
                  <c:v>40877</c:v>
                </c:pt>
                <c:pt idx="696">
                  <c:v>40878</c:v>
                </c:pt>
                <c:pt idx="697">
                  <c:v>40879</c:v>
                </c:pt>
                <c:pt idx="698">
                  <c:v>40882</c:v>
                </c:pt>
                <c:pt idx="699">
                  <c:v>40883</c:v>
                </c:pt>
                <c:pt idx="700">
                  <c:v>40884</c:v>
                </c:pt>
                <c:pt idx="701">
                  <c:v>40885</c:v>
                </c:pt>
                <c:pt idx="702">
                  <c:v>40886</c:v>
                </c:pt>
                <c:pt idx="703">
                  <c:v>40889</c:v>
                </c:pt>
                <c:pt idx="704">
                  <c:v>40890</c:v>
                </c:pt>
                <c:pt idx="705">
                  <c:v>40891</c:v>
                </c:pt>
                <c:pt idx="706">
                  <c:v>40892</c:v>
                </c:pt>
                <c:pt idx="707">
                  <c:v>40893</c:v>
                </c:pt>
                <c:pt idx="708">
                  <c:v>40896</c:v>
                </c:pt>
                <c:pt idx="709">
                  <c:v>40897</c:v>
                </c:pt>
                <c:pt idx="710">
                  <c:v>40898</c:v>
                </c:pt>
                <c:pt idx="711">
                  <c:v>40899</c:v>
                </c:pt>
                <c:pt idx="712">
                  <c:v>40900</c:v>
                </c:pt>
                <c:pt idx="713">
                  <c:v>40903</c:v>
                </c:pt>
                <c:pt idx="714">
                  <c:v>40904</c:v>
                </c:pt>
                <c:pt idx="715">
                  <c:v>40905</c:v>
                </c:pt>
                <c:pt idx="716">
                  <c:v>40906</c:v>
                </c:pt>
                <c:pt idx="717">
                  <c:v>40907</c:v>
                </c:pt>
                <c:pt idx="718">
                  <c:v>40910</c:v>
                </c:pt>
                <c:pt idx="719">
                  <c:v>40911</c:v>
                </c:pt>
                <c:pt idx="720">
                  <c:v>40912</c:v>
                </c:pt>
                <c:pt idx="721">
                  <c:v>40913</c:v>
                </c:pt>
                <c:pt idx="722">
                  <c:v>40914</c:v>
                </c:pt>
                <c:pt idx="723">
                  <c:v>40917</c:v>
                </c:pt>
                <c:pt idx="724">
                  <c:v>40918</c:v>
                </c:pt>
                <c:pt idx="725">
                  <c:v>40919</c:v>
                </c:pt>
                <c:pt idx="726">
                  <c:v>40920</c:v>
                </c:pt>
                <c:pt idx="727">
                  <c:v>40921</c:v>
                </c:pt>
                <c:pt idx="728">
                  <c:v>40924</c:v>
                </c:pt>
                <c:pt idx="729">
                  <c:v>40925</c:v>
                </c:pt>
                <c:pt idx="730">
                  <c:v>40926</c:v>
                </c:pt>
                <c:pt idx="731">
                  <c:v>40927</c:v>
                </c:pt>
                <c:pt idx="732">
                  <c:v>40928</c:v>
                </c:pt>
                <c:pt idx="733">
                  <c:v>40931</c:v>
                </c:pt>
                <c:pt idx="734">
                  <c:v>40932</c:v>
                </c:pt>
                <c:pt idx="735">
                  <c:v>40933</c:v>
                </c:pt>
                <c:pt idx="736">
                  <c:v>40934</c:v>
                </c:pt>
                <c:pt idx="737">
                  <c:v>40935</c:v>
                </c:pt>
                <c:pt idx="738">
                  <c:v>40938</c:v>
                </c:pt>
                <c:pt idx="739">
                  <c:v>40939</c:v>
                </c:pt>
                <c:pt idx="740">
                  <c:v>40940</c:v>
                </c:pt>
                <c:pt idx="741">
                  <c:v>40941</c:v>
                </c:pt>
                <c:pt idx="742">
                  <c:v>40942</c:v>
                </c:pt>
                <c:pt idx="743">
                  <c:v>40945</c:v>
                </c:pt>
                <c:pt idx="744">
                  <c:v>40946</c:v>
                </c:pt>
                <c:pt idx="745">
                  <c:v>40947</c:v>
                </c:pt>
                <c:pt idx="746">
                  <c:v>40948</c:v>
                </c:pt>
                <c:pt idx="747">
                  <c:v>40949</c:v>
                </c:pt>
                <c:pt idx="748">
                  <c:v>40952</c:v>
                </c:pt>
                <c:pt idx="749">
                  <c:v>40953</c:v>
                </c:pt>
                <c:pt idx="750">
                  <c:v>40954</c:v>
                </c:pt>
                <c:pt idx="751">
                  <c:v>40955</c:v>
                </c:pt>
                <c:pt idx="752">
                  <c:v>40956</c:v>
                </c:pt>
                <c:pt idx="753">
                  <c:v>40959</c:v>
                </c:pt>
                <c:pt idx="754">
                  <c:v>40960</c:v>
                </c:pt>
                <c:pt idx="755">
                  <c:v>40961</c:v>
                </c:pt>
                <c:pt idx="756">
                  <c:v>40962</c:v>
                </c:pt>
                <c:pt idx="757">
                  <c:v>40963</c:v>
                </c:pt>
                <c:pt idx="758">
                  <c:v>40966</c:v>
                </c:pt>
                <c:pt idx="759">
                  <c:v>40967</c:v>
                </c:pt>
                <c:pt idx="760">
                  <c:v>40968</c:v>
                </c:pt>
                <c:pt idx="761">
                  <c:v>40969</c:v>
                </c:pt>
                <c:pt idx="762">
                  <c:v>40970</c:v>
                </c:pt>
                <c:pt idx="763">
                  <c:v>40973</c:v>
                </c:pt>
                <c:pt idx="764">
                  <c:v>40974</c:v>
                </c:pt>
                <c:pt idx="765">
                  <c:v>40975</c:v>
                </c:pt>
                <c:pt idx="766">
                  <c:v>40976</c:v>
                </c:pt>
                <c:pt idx="767">
                  <c:v>40977</c:v>
                </c:pt>
                <c:pt idx="768">
                  <c:v>40980</c:v>
                </c:pt>
                <c:pt idx="769">
                  <c:v>40981</c:v>
                </c:pt>
                <c:pt idx="770">
                  <c:v>40982</c:v>
                </c:pt>
                <c:pt idx="771">
                  <c:v>40983</c:v>
                </c:pt>
                <c:pt idx="772">
                  <c:v>40984</c:v>
                </c:pt>
                <c:pt idx="773">
                  <c:v>40987</c:v>
                </c:pt>
                <c:pt idx="774">
                  <c:v>40988</c:v>
                </c:pt>
                <c:pt idx="775">
                  <c:v>40989</c:v>
                </c:pt>
                <c:pt idx="776">
                  <c:v>40990</c:v>
                </c:pt>
                <c:pt idx="777">
                  <c:v>40991</c:v>
                </c:pt>
                <c:pt idx="778">
                  <c:v>40994</c:v>
                </c:pt>
                <c:pt idx="779">
                  <c:v>40995</c:v>
                </c:pt>
                <c:pt idx="780">
                  <c:v>40996</c:v>
                </c:pt>
                <c:pt idx="781">
                  <c:v>40997</c:v>
                </c:pt>
                <c:pt idx="782">
                  <c:v>40998</c:v>
                </c:pt>
                <c:pt idx="783">
                  <c:v>41001</c:v>
                </c:pt>
                <c:pt idx="784">
                  <c:v>41002</c:v>
                </c:pt>
                <c:pt idx="785">
                  <c:v>41003</c:v>
                </c:pt>
                <c:pt idx="786">
                  <c:v>41004</c:v>
                </c:pt>
                <c:pt idx="787">
                  <c:v>41005</c:v>
                </c:pt>
                <c:pt idx="788">
                  <c:v>41008</c:v>
                </c:pt>
                <c:pt idx="789">
                  <c:v>41009</c:v>
                </c:pt>
                <c:pt idx="790">
                  <c:v>41010</c:v>
                </c:pt>
                <c:pt idx="791">
                  <c:v>41011</c:v>
                </c:pt>
                <c:pt idx="792">
                  <c:v>41012</c:v>
                </c:pt>
                <c:pt idx="793">
                  <c:v>41015</c:v>
                </c:pt>
                <c:pt idx="794">
                  <c:v>41016</c:v>
                </c:pt>
                <c:pt idx="795">
                  <c:v>41017</c:v>
                </c:pt>
                <c:pt idx="796">
                  <c:v>41018</c:v>
                </c:pt>
                <c:pt idx="797">
                  <c:v>41019</c:v>
                </c:pt>
                <c:pt idx="798">
                  <c:v>41022</c:v>
                </c:pt>
                <c:pt idx="799">
                  <c:v>41023</c:v>
                </c:pt>
                <c:pt idx="800">
                  <c:v>41024</c:v>
                </c:pt>
                <c:pt idx="801">
                  <c:v>41025</c:v>
                </c:pt>
                <c:pt idx="802">
                  <c:v>41026</c:v>
                </c:pt>
                <c:pt idx="803">
                  <c:v>41029</c:v>
                </c:pt>
                <c:pt idx="804">
                  <c:v>41030</c:v>
                </c:pt>
                <c:pt idx="805">
                  <c:v>41031</c:v>
                </c:pt>
                <c:pt idx="806">
                  <c:v>41032</c:v>
                </c:pt>
                <c:pt idx="807">
                  <c:v>41033</c:v>
                </c:pt>
                <c:pt idx="808">
                  <c:v>41036</c:v>
                </c:pt>
                <c:pt idx="809">
                  <c:v>41037</c:v>
                </c:pt>
                <c:pt idx="810">
                  <c:v>41038</c:v>
                </c:pt>
                <c:pt idx="811">
                  <c:v>41039</c:v>
                </c:pt>
                <c:pt idx="812">
                  <c:v>41040</c:v>
                </c:pt>
                <c:pt idx="813">
                  <c:v>41043</c:v>
                </c:pt>
                <c:pt idx="814">
                  <c:v>41044</c:v>
                </c:pt>
                <c:pt idx="815">
                  <c:v>41045</c:v>
                </c:pt>
                <c:pt idx="816">
                  <c:v>41046</c:v>
                </c:pt>
                <c:pt idx="817">
                  <c:v>41047</c:v>
                </c:pt>
                <c:pt idx="818">
                  <c:v>41050</c:v>
                </c:pt>
                <c:pt idx="819">
                  <c:v>41051</c:v>
                </c:pt>
                <c:pt idx="820">
                  <c:v>41052</c:v>
                </c:pt>
                <c:pt idx="821">
                  <c:v>41053</c:v>
                </c:pt>
                <c:pt idx="822">
                  <c:v>41054</c:v>
                </c:pt>
                <c:pt idx="823">
                  <c:v>41057</c:v>
                </c:pt>
                <c:pt idx="824">
                  <c:v>41058</c:v>
                </c:pt>
                <c:pt idx="825">
                  <c:v>41059</c:v>
                </c:pt>
                <c:pt idx="826">
                  <c:v>41060</c:v>
                </c:pt>
                <c:pt idx="827">
                  <c:v>41061</c:v>
                </c:pt>
                <c:pt idx="828">
                  <c:v>41064</c:v>
                </c:pt>
                <c:pt idx="829">
                  <c:v>41065</c:v>
                </c:pt>
                <c:pt idx="830">
                  <c:v>41066</c:v>
                </c:pt>
                <c:pt idx="831">
                  <c:v>41067</c:v>
                </c:pt>
                <c:pt idx="832">
                  <c:v>41068</c:v>
                </c:pt>
                <c:pt idx="833">
                  <c:v>41071</c:v>
                </c:pt>
                <c:pt idx="834">
                  <c:v>41072</c:v>
                </c:pt>
                <c:pt idx="835">
                  <c:v>41073</c:v>
                </c:pt>
                <c:pt idx="836">
                  <c:v>41074</c:v>
                </c:pt>
                <c:pt idx="837">
                  <c:v>41075</c:v>
                </c:pt>
                <c:pt idx="838">
                  <c:v>41078</c:v>
                </c:pt>
                <c:pt idx="839">
                  <c:v>41079</c:v>
                </c:pt>
                <c:pt idx="840">
                  <c:v>41080</c:v>
                </c:pt>
                <c:pt idx="841">
                  <c:v>41081</c:v>
                </c:pt>
                <c:pt idx="842">
                  <c:v>41082</c:v>
                </c:pt>
                <c:pt idx="843">
                  <c:v>41085</c:v>
                </c:pt>
                <c:pt idx="844">
                  <c:v>41086</c:v>
                </c:pt>
                <c:pt idx="845">
                  <c:v>41087</c:v>
                </c:pt>
                <c:pt idx="846">
                  <c:v>41088</c:v>
                </c:pt>
                <c:pt idx="847">
                  <c:v>41089</c:v>
                </c:pt>
                <c:pt idx="848">
                  <c:v>41092</c:v>
                </c:pt>
                <c:pt idx="849">
                  <c:v>41093</c:v>
                </c:pt>
                <c:pt idx="850">
                  <c:v>41094</c:v>
                </c:pt>
                <c:pt idx="851">
                  <c:v>41095</c:v>
                </c:pt>
                <c:pt idx="852">
                  <c:v>41096</c:v>
                </c:pt>
                <c:pt idx="853">
                  <c:v>41099</c:v>
                </c:pt>
                <c:pt idx="854">
                  <c:v>41100</c:v>
                </c:pt>
                <c:pt idx="855">
                  <c:v>41101</c:v>
                </c:pt>
                <c:pt idx="856">
                  <c:v>41102</c:v>
                </c:pt>
                <c:pt idx="857">
                  <c:v>41103</c:v>
                </c:pt>
                <c:pt idx="858">
                  <c:v>41106</c:v>
                </c:pt>
                <c:pt idx="859">
                  <c:v>41107</c:v>
                </c:pt>
                <c:pt idx="860">
                  <c:v>41108</c:v>
                </c:pt>
                <c:pt idx="861">
                  <c:v>41109</c:v>
                </c:pt>
                <c:pt idx="862">
                  <c:v>41110</c:v>
                </c:pt>
                <c:pt idx="863">
                  <c:v>41113</c:v>
                </c:pt>
                <c:pt idx="864">
                  <c:v>41114</c:v>
                </c:pt>
                <c:pt idx="865">
                  <c:v>41115</c:v>
                </c:pt>
                <c:pt idx="866">
                  <c:v>41116</c:v>
                </c:pt>
                <c:pt idx="867">
                  <c:v>41117</c:v>
                </c:pt>
                <c:pt idx="868">
                  <c:v>41120</c:v>
                </c:pt>
                <c:pt idx="869">
                  <c:v>41121</c:v>
                </c:pt>
                <c:pt idx="870">
                  <c:v>41122</c:v>
                </c:pt>
                <c:pt idx="871">
                  <c:v>41123</c:v>
                </c:pt>
                <c:pt idx="872">
                  <c:v>41124</c:v>
                </c:pt>
                <c:pt idx="873">
                  <c:v>41127</c:v>
                </c:pt>
                <c:pt idx="874">
                  <c:v>41128</c:v>
                </c:pt>
                <c:pt idx="875">
                  <c:v>41129</c:v>
                </c:pt>
                <c:pt idx="876">
                  <c:v>41130</c:v>
                </c:pt>
                <c:pt idx="877">
                  <c:v>41131</c:v>
                </c:pt>
                <c:pt idx="878">
                  <c:v>41134</c:v>
                </c:pt>
                <c:pt idx="879">
                  <c:v>41135</c:v>
                </c:pt>
                <c:pt idx="880">
                  <c:v>41136</c:v>
                </c:pt>
                <c:pt idx="881">
                  <c:v>41137</c:v>
                </c:pt>
                <c:pt idx="882">
                  <c:v>41138</c:v>
                </c:pt>
                <c:pt idx="883">
                  <c:v>41141</c:v>
                </c:pt>
                <c:pt idx="884">
                  <c:v>41142</c:v>
                </c:pt>
                <c:pt idx="885">
                  <c:v>41143</c:v>
                </c:pt>
                <c:pt idx="886">
                  <c:v>41144</c:v>
                </c:pt>
                <c:pt idx="887">
                  <c:v>41145</c:v>
                </c:pt>
                <c:pt idx="888">
                  <c:v>41148</c:v>
                </c:pt>
                <c:pt idx="889">
                  <c:v>41149</c:v>
                </c:pt>
                <c:pt idx="890">
                  <c:v>41150</c:v>
                </c:pt>
                <c:pt idx="891">
                  <c:v>41151</c:v>
                </c:pt>
                <c:pt idx="892">
                  <c:v>41152</c:v>
                </c:pt>
                <c:pt idx="893">
                  <c:v>41155</c:v>
                </c:pt>
                <c:pt idx="894">
                  <c:v>41156</c:v>
                </c:pt>
                <c:pt idx="895">
                  <c:v>41157</c:v>
                </c:pt>
                <c:pt idx="896">
                  <c:v>41158</c:v>
                </c:pt>
                <c:pt idx="897">
                  <c:v>41159</c:v>
                </c:pt>
                <c:pt idx="898">
                  <c:v>41162</c:v>
                </c:pt>
                <c:pt idx="899">
                  <c:v>41163</c:v>
                </c:pt>
                <c:pt idx="900">
                  <c:v>41164</c:v>
                </c:pt>
                <c:pt idx="901">
                  <c:v>41165</c:v>
                </c:pt>
                <c:pt idx="902">
                  <c:v>41166</c:v>
                </c:pt>
                <c:pt idx="903">
                  <c:v>41169</c:v>
                </c:pt>
                <c:pt idx="904">
                  <c:v>41170</c:v>
                </c:pt>
                <c:pt idx="905">
                  <c:v>41171</c:v>
                </c:pt>
                <c:pt idx="906">
                  <c:v>41172</c:v>
                </c:pt>
                <c:pt idx="907">
                  <c:v>41173</c:v>
                </c:pt>
                <c:pt idx="908">
                  <c:v>41176</c:v>
                </c:pt>
                <c:pt idx="909">
                  <c:v>41177</c:v>
                </c:pt>
                <c:pt idx="910">
                  <c:v>41178</c:v>
                </c:pt>
                <c:pt idx="911">
                  <c:v>41179</c:v>
                </c:pt>
                <c:pt idx="912">
                  <c:v>41180</c:v>
                </c:pt>
                <c:pt idx="913">
                  <c:v>41183</c:v>
                </c:pt>
                <c:pt idx="914">
                  <c:v>41184</c:v>
                </c:pt>
                <c:pt idx="915">
                  <c:v>41185</c:v>
                </c:pt>
                <c:pt idx="916">
                  <c:v>41186</c:v>
                </c:pt>
                <c:pt idx="917">
                  <c:v>41187</c:v>
                </c:pt>
                <c:pt idx="918">
                  <c:v>41190</c:v>
                </c:pt>
                <c:pt idx="919">
                  <c:v>41191</c:v>
                </c:pt>
                <c:pt idx="920">
                  <c:v>41192</c:v>
                </c:pt>
                <c:pt idx="921">
                  <c:v>41193</c:v>
                </c:pt>
                <c:pt idx="922">
                  <c:v>41194</c:v>
                </c:pt>
                <c:pt idx="923">
                  <c:v>41197</c:v>
                </c:pt>
                <c:pt idx="924">
                  <c:v>41198</c:v>
                </c:pt>
                <c:pt idx="925">
                  <c:v>41199</c:v>
                </c:pt>
                <c:pt idx="926">
                  <c:v>41200</c:v>
                </c:pt>
                <c:pt idx="927">
                  <c:v>41201</c:v>
                </c:pt>
                <c:pt idx="928">
                  <c:v>41204</c:v>
                </c:pt>
                <c:pt idx="929">
                  <c:v>41205</c:v>
                </c:pt>
                <c:pt idx="930">
                  <c:v>41206</c:v>
                </c:pt>
                <c:pt idx="931">
                  <c:v>41207</c:v>
                </c:pt>
                <c:pt idx="932">
                  <c:v>41208</c:v>
                </c:pt>
                <c:pt idx="933">
                  <c:v>41211</c:v>
                </c:pt>
                <c:pt idx="934">
                  <c:v>41213</c:v>
                </c:pt>
                <c:pt idx="935">
                  <c:v>41214</c:v>
                </c:pt>
                <c:pt idx="936">
                  <c:v>41215</c:v>
                </c:pt>
                <c:pt idx="937">
                  <c:v>41218</c:v>
                </c:pt>
                <c:pt idx="938">
                  <c:v>41219</c:v>
                </c:pt>
                <c:pt idx="939">
                  <c:v>41220</c:v>
                </c:pt>
                <c:pt idx="940">
                  <c:v>41221</c:v>
                </c:pt>
                <c:pt idx="941">
                  <c:v>41222</c:v>
                </c:pt>
                <c:pt idx="942">
                  <c:v>41225</c:v>
                </c:pt>
                <c:pt idx="943">
                  <c:v>41226</c:v>
                </c:pt>
                <c:pt idx="944">
                  <c:v>41227</c:v>
                </c:pt>
                <c:pt idx="945">
                  <c:v>41228</c:v>
                </c:pt>
                <c:pt idx="946">
                  <c:v>41229</c:v>
                </c:pt>
                <c:pt idx="947">
                  <c:v>41232</c:v>
                </c:pt>
                <c:pt idx="948">
                  <c:v>41233</c:v>
                </c:pt>
                <c:pt idx="949">
                  <c:v>41234</c:v>
                </c:pt>
                <c:pt idx="950">
                  <c:v>41235</c:v>
                </c:pt>
                <c:pt idx="951">
                  <c:v>41236</c:v>
                </c:pt>
                <c:pt idx="952">
                  <c:v>41239</c:v>
                </c:pt>
                <c:pt idx="953">
                  <c:v>41240</c:v>
                </c:pt>
                <c:pt idx="954">
                  <c:v>41241</c:v>
                </c:pt>
                <c:pt idx="955">
                  <c:v>41242</c:v>
                </c:pt>
                <c:pt idx="956">
                  <c:v>41243</c:v>
                </c:pt>
                <c:pt idx="957">
                  <c:v>41246</c:v>
                </c:pt>
                <c:pt idx="958">
                  <c:v>41247</c:v>
                </c:pt>
                <c:pt idx="959">
                  <c:v>41248</c:v>
                </c:pt>
                <c:pt idx="960">
                  <c:v>41249</c:v>
                </c:pt>
                <c:pt idx="961">
                  <c:v>41250</c:v>
                </c:pt>
                <c:pt idx="962">
                  <c:v>41253</c:v>
                </c:pt>
                <c:pt idx="963">
                  <c:v>41254</c:v>
                </c:pt>
                <c:pt idx="964">
                  <c:v>41255</c:v>
                </c:pt>
                <c:pt idx="965">
                  <c:v>41256</c:v>
                </c:pt>
                <c:pt idx="966">
                  <c:v>41257</c:v>
                </c:pt>
                <c:pt idx="967">
                  <c:v>41260</c:v>
                </c:pt>
                <c:pt idx="968">
                  <c:v>41261</c:v>
                </c:pt>
                <c:pt idx="969">
                  <c:v>41262</c:v>
                </c:pt>
                <c:pt idx="970">
                  <c:v>41263</c:v>
                </c:pt>
                <c:pt idx="971">
                  <c:v>41264</c:v>
                </c:pt>
                <c:pt idx="972">
                  <c:v>41267</c:v>
                </c:pt>
                <c:pt idx="973">
                  <c:v>41268</c:v>
                </c:pt>
                <c:pt idx="974">
                  <c:v>41269</c:v>
                </c:pt>
                <c:pt idx="975">
                  <c:v>41270</c:v>
                </c:pt>
                <c:pt idx="976">
                  <c:v>41271</c:v>
                </c:pt>
                <c:pt idx="977">
                  <c:v>41274</c:v>
                </c:pt>
                <c:pt idx="978">
                  <c:v>41275</c:v>
                </c:pt>
                <c:pt idx="979">
                  <c:v>41276</c:v>
                </c:pt>
                <c:pt idx="980">
                  <c:v>41277</c:v>
                </c:pt>
                <c:pt idx="981">
                  <c:v>41278</c:v>
                </c:pt>
                <c:pt idx="982">
                  <c:v>41281</c:v>
                </c:pt>
                <c:pt idx="983">
                  <c:v>41282</c:v>
                </c:pt>
                <c:pt idx="984">
                  <c:v>41283</c:v>
                </c:pt>
                <c:pt idx="985">
                  <c:v>41284</c:v>
                </c:pt>
                <c:pt idx="986">
                  <c:v>41285</c:v>
                </c:pt>
                <c:pt idx="987">
                  <c:v>41288</c:v>
                </c:pt>
                <c:pt idx="988">
                  <c:v>41289</c:v>
                </c:pt>
                <c:pt idx="989">
                  <c:v>41290</c:v>
                </c:pt>
                <c:pt idx="990">
                  <c:v>41291</c:v>
                </c:pt>
                <c:pt idx="991">
                  <c:v>41292</c:v>
                </c:pt>
                <c:pt idx="992">
                  <c:v>41295</c:v>
                </c:pt>
                <c:pt idx="993">
                  <c:v>41296</c:v>
                </c:pt>
                <c:pt idx="994">
                  <c:v>41297</c:v>
                </c:pt>
                <c:pt idx="995">
                  <c:v>41298</c:v>
                </c:pt>
                <c:pt idx="996">
                  <c:v>41299</c:v>
                </c:pt>
                <c:pt idx="997">
                  <c:v>41302</c:v>
                </c:pt>
                <c:pt idx="998">
                  <c:v>41303</c:v>
                </c:pt>
                <c:pt idx="999">
                  <c:v>41304</c:v>
                </c:pt>
                <c:pt idx="1000">
                  <c:v>41305</c:v>
                </c:pt>
                <c:pt idx="1001">
                  <c:v>41306</c:v>
                </c:pt>
                <c:pt idx="1002">
                  <c:v>41309</c:v>
                </c:pt>
                <c:pt idx="1003">
                  <c:v>41310</c:v>
                </c:pt>
                <c:pt idx="1004">
                  <c:v>41311</c:v>
                </c:pt>
                <c:pt idx="1005">
                  <c:v>41312</c:v>
                </c:pt>
                <c:pt idx="1006">
                  <c:v>41313</c:v>
                </c:pt>
                <c:pt idx="1007">
                  <c:v>41316</c:v>
                </c:pt>
                <c:pt idx="1008">
                  <c:v>41317</c:v>
                </c:pt>
                <c:pt idx="1009">
                  <c:v>41318</c:v>
                </c:pt>
                <c:pt idx="1010">
                  <c:v>41319</c:v>
                </c:pt>
                <c:pt idx="1011">
                  <c:v>41320</c:v>
                </c:pt>
                <c:pt idx="1012">
                  <c:v>41323</c:v>
                </c:pt>
                <c:pt idx="1013">
                  <c:v>41324</c:v>
                </c:pt>
                <c:pt idx="1014">
                  <c:v>41325</c:v>
                </c:pt>
                <c:pt idx="1015">
                  <c:v>41326</c:v>
                </c:pt>
                <c:pt idx="1016">
                  <c:v>41327</c:v>
                </c:pt>
                <c:pt idx="1017">
                  <c:v>41330</c:v>
                </c:pt>
                <c:pt idx="1018">
                  <c:v>41331</c:v>
                </c:pt>
                <c:pt idx="1019">
                  <c:v>41332</c:v>
                </c:pt>
                <c:pt idx="1020">
                  <c:v>41333</c:v>
                </c:pt>
                <c:pt idx="1021">
                  <c:v>41334</c:v>
                </c:pt>
                <c:pt idx="1022">
                  <c:v>41337</c:v>
                </c:pt>
                <c:pt idx="1023">
                  <c:v>41338</c:v>
                </c:pt>
                <c:pt idx="1024">
                  <c:v>41339</c:v>
                </c:pt>
                <c:pt idx="1025">
                  <c:v>41340</c:v>
                </c:pt>
                <c:pt idx="1026">
                  <c:v>41341</c:v>
                </c:pt>
                <c:pt idx="1027">
                  <c:v>41344</c:v>
                </c:pt>
                <c:pt idx="1028">
                  <c:v>41345</c:v>
                </c:pt>
                <c:pt idx="1029">
                  <c:v>41346</c:v>
                </c:pt>
                <c:pt idx="1030">
                  <c:v>41347</c:v>
                </c:pt>
                <c:pt idx="1031">
                  <c:v>41348</c:v>
                </c:pt>
                <c:pt idx="1032">
                  <c:v>41351</c:v>
                </c:pt>
                <c:pt idx="1033">
                  <c:v>41352</c:v>
                </c:pt>
                <c:pt idx="1034">
                  <c:v>41353</c:v>
                </c:pt>
                <c:pt idx="1035">
                  <c:v>41354</c:v>
                </c:pt>
                <c:pt idx="1036">
                  <c:v>41355</c:v>
                </c:pt>
                <c:pt idx="1037">
                  <c:v>41358</c:v>
                </c:pt>
                <c:pt idx="1038">
                  <c:v>41359</c:v>
                </c:pt>
                <c:pt idx="1039">
                  <c:v>41360</c:v>
                </c:pt>
                <c:pt idx="1040">
                  <c:v>41361</c:v>
                </c:pt>
                <c:pt idx="1041">
                  <c:v>41362</c:v>
                </c:pt>
                <c:pt idx="1042">
                  <c:v>41365</c:v>
                </c:pt>
                <c:pt idx="1043">
                  <c:v>41366</c:v>
                </c:pt>
                <c:pt idx="1044">
                  <c:v>41367</c:v>
                </c:pt>
                <c:pt idx="1045">
                  <c:v>41368</c:v>
                </c:pt>
                <c:pt idx="1046">
                  <c:v>41369</c:v>
                </c:pt>
                <c:pt idx="1047">
                  <c:v>41372</c:v>
                </c:pt>
                <c:pt idx="1048">
                  <c:v>41373</c:v>
                </c:pt>
                <c:pt idx="1049">
                  <c:v>41374</c:v>
                </c:pt>
                <c:pt idx="1050">
                  <c:v>41375</c:v>
                </c:pt>
                <c:pt idx="1051">
                  <c:v>41376</c:v>
                </c:pt>
                <c:pt idx="1052">
                  <c:v>41379</c:v>
                </c:pt>
                <c:pt idx="1053">
                  <c:v>41380</c:v>
                </c:pt>
                <c:pt idx="1054">
                  <c:v>41381</c:v>
                </c:pt>
                <c:pt idx="1055">
                  <c:v>41382</c:v>
                </c:pt>
                <c:pt idx="1056">
                  <c:v>41383</c:v>
                </c:pt>
                <c:pt idx="1057">
                  <c:v>41386</c:v>
                </c:pt>
                <c:pt idx="1058">
                  <c:v>41387</c:v>
                </c:pt>
                <c:pt idx="1059">
                  <c:v>41388</c:v>
                </c:pt>
                <c:pt idx="1060">
                  <c:v>41389</c:v>
                </c:pt>
                <c:pt idx="1061">
                  <c:v>41390</c:v>
                </c:pt>
                <c:pt idx="1062">
                  <c:v>41393</c:v>
                </c:pt>
                <c:pt idx="1063">
                  <c:v>41394</c:v>
                </c:pt>
                <c:pt idx="1064">
                  <c:v>41395</c:v>
                </c:pt>
                <c:pt idx="1065">
                  <c:v>41396</c:v>
                </c:pt>
                <c:pt idx="1066">
                  <c:v>41397</c:v>
                </c:pt>
                <c:pt idx="1067">
                  <c:v>41400</c:v>
                </c:pt>
                <c:pt idx="1068">
                  <c:v>41401</c:v>
                </c:pt>
                <c:pt idx="1069">
                  <c:v>41402</c:v>
                </c:pt>
                <c:pt idx="1070">
                  <c:v>41403</c:v>
                </c:pt>
                <c:pt idx="1071">
                  <c:v>41404</c:v>
                </c:pt>
                <c:pt idx="1072">
                  <c:v>41407</c:v>
                </c:pt>
                <c:pt idx="1073">
                  <c:v>41408</c:v>
                </c:pt>
                <c:pt idx="1074">
                  <c:v>41409</c:v>
                </c:pt>
                <c:pt idx="1075">
                  <c:v>41410</c:v>
                </c:pt>
                <c:pt idx="1076">
                  <c:v>41411</c:v>
                </c:pt>
                <c:pt idx="1077">
                  <c:v>41414</c:v>
                </c:pt>
                <c:pt idx="1078">
                  <c:v>41415</c:v>
                </c:pt>
                <c:pt idx="1079">
                  <c:v>41416</c:v>
                </c:pt>
                <c:pt idx="1080">
                  <c:v>41417</c:v>
                </c:pt>
                <c:pt idx="1081">
                  <c:v>41418</c:v>
                </c:pt>
                <c:pt idx="1082">
                  <c:v>41421</c:v>
                </c:pt>
                <c:pt idx="1083">
                  <c:v>41422</c:v>
                </c:pt>
                <c:pt idx="1084">
                  <c:v>41423</c:v>
                </c:pt>
                <c:pt idx="1085">
                  <c:v>41424</c:v>
                </c:pt>
                <c:pt idx="1086">
                  <c:v>41425</c:v>
                </c:pt>
                <c:pt idx="1087">
                  <c:v>41428</c:v>
                </c:pt>
                <c:pt idx="1088">
                  <c:v>41429</c:v>
                </c:pt>
                <c:pt idx="1089">
                  <c:v>41430</c:v>
                </c:pt>
                <c:pt idx="1090">
                  <c:v>41431</c:v>
                </c:pt>
                <c:pt idx="1091">
                  <c:v>41432</c:v>
                </c:pt>
                <c:pt idx="1092">
                  <c:v>41435</c:v>
                </c:pt>
                <c:pt idx="1093">
                  <c:v>41436</c:v>
                </c:pt>
                <c:pt idx="1094">
                  <c:v>41437</c:v>
                </c:pt>
                <c:pt idx="1095">
                  <c:v>41438</c:v>
                </c:pt>
                <c:pt idx="1096">
                  <c:v>41439</c:v>
                </c:pt>
                <c:pt idx="1097">
                  <c:v>41442</c:v>
                </c:pt>
                <c:pt idx="1098">
                  <c:v>41443</c:v>
                </c:pt>
                <c:pt idx="1099">
                  <c:v>41444</c:v>
                </c:pt>
                <c:pt idx="1100">
                  <c:v>41445</c:v>
                </c:pt>
                <c:pt idx="1101">
                  <c:v>41446</c:v>
                </c:pt>
                <c:pt idx="1102">
                  <c:v>41449</c:v>
                </c:pt>
                <c:pt idx="1103">
                  <c:v>41450</c:v>
                </c:pt>
                <c:pt idx="1104">
                  <c:v>41451</c:v>
                </c:pt>
                <c:pt idx="1105">
                  <c:v>41452</c:v>
                </c:pt>
                <c:pt idx="1106">
                  <c:v>41453</c:v>
                </c:pt>
                <c:pt idx="1107">
                  <c:v>41456</c:v>
                </c:pt>
                <c:pt idx="1108">
                  <c:v>41457</c:v>
                </c:pt>
                <c:pt idx="1109">
                  <c:v>41458</c:v>
                </c:pt>
                <c:pt idx="1110">
                  <c:v>41459</c:v>
                </c:pt>
                <c:pt idx="1111">
                  <c:v>41460</c:v>
                </c:pt>
                <c:pt idx="1112">
                  <c:v>41463</c:v>
                </c:pt>
                <c:pt idx="1113">
                  <c:v>41464</c:v>
                </c:pt>
                <c:pt idx="1114">
                  <c:v>41465</c:v>
                </c:pt>
                <c:pt idx="1115">
                  <c:v>41466</c:v>
                </c:pt>
                <c:pt idx="1116">
                  <c:v>41467</c:v>
                </c:pt>
                <c:pt idx="1117">
                  <c:v>41470</c:v>
                </c:pt>
                <c:pt idx="1118">
                  <c:v>41471</c:v>
                </c:pt>
                <c:pt idx="1119">
                  <c:v>41472</c:v>
                </c:pt>
                <c:pt idx="1120">
                  <c:v>41473</c:v>
                </c:pt>
                <c:pt idx="1121">
                  <c:v>41474</c:v>
                </c:pt>
                <c:pt idx="1122">
                  <c:v>41477</c:v>
                </c:pt>
                <c:pt idx="1123">
                  <c:v>41478</c:v>
                </c:pt>
                <c:pt idx="1124">
                  <c:v>41479</c:v>
                </c:pt>
                <c:pt idx="1125">
                  <c:v>41480</c:v>
                </c:pt>
                <c:pt idx="1126">
                  <c:v>41481</c:v>
                </c:pt>
                <c:pt idx="1127">
                  <c:v>41484</c:v>
                </c:pt>
                <c:pt idx="1128">
                  <c:v>41485</c:v>
                </c:pt>
                <c:pt idx="1129">
                  <c:v>41486</c:v>
                </c:pt>
                <c:pt idx="1130">
                  <c:v>41487</c:v>
                </c:pt>
                <c:pt idx="1131">
                  <c:v>41488</c:v>
                </c:pt>
                <c:pt idx="1132">
                  <c:v>41491</c:v>
                </c:pt>
                <c:pt idx="1133">
                  <c:v>41492</c:v>
                </c:pt>
                <c:pt idx="1134">
                  <c:v>41493</c:v>
                </c:pt>
                <c:pt idx="1135">
                  <c:v>41494</c:v>
                </c:pt>
                <c:pt idx="1136">
                  <c:v>41495</c:v>
                </c:pt>
                <c:pt idx="1137">
                  <c:v>41498</c:v>
                </c:pt>
                <c:pt idx="1138">
                  <c:v>41499</c:v>
                </c:pt>
                <c:pt idx="1139">
                  <c:v>41500</c:v>
                </c:pt>
                <c:pt idx="1140">
                  <c:v>41501</c:v>
                </c:pt>
                <c:pt idx="1141">
                  <c:v>41502</c:v>
                </c:pt>
                <c:pt idx="1142">
                  <c:v>41505</c:v>
                </c:pt>
                <c:pt idx="1143">
                  <c:v>41506</c:v>
                </c:pt>
                <c:pt idx="1144">
                  <c:v>41507</c:v>
                </c:pt>
                <c:pt idx="1145">
                  <c:v>41508</c:v>
                </c:pt>
                <c:pt idx="1146">
                  <c:v>41509</c:v>
                </c:pt>
                <c:pt idx="1147">
                  <c:v>41512</c:v>
                </c:pt>
                <c:pt idx="1148">
                  <c:v>41513</c:v>
                </c:pt>
                <c:pt idx="1149">
                  <c:v>41514</c:v>
                </c:pt>
                <c:pt idx="1150">
                  <c:v>41515</c:v>
                </c:pt>
                <c:pt idx="1151">
                  <c:v>41516</c:v>
                </c:pt>
                <c:pt idx="1152">
                  <c:v>41519</c:v>
                </c:pt>
                <c:pt idx="1153">
                  <c:v>41520</c:v>
                </c:pt>
                <c:pt idx="1154">
                  <c:v>41521</c:v>
                </c:pt>
                <c:pt idx="1155">
                  <c:v>41522</c:v>
                </c:pt>
                <c:pt idx="1156">
                  <c:v>41523</c:v>
                </c:pt>
                <c:pt idx="1157">
                  <c:v>41526</c:v>
                </c:pt>
                <c:pt idx="1158">
                  <c:v>41527</c:v>
                </c:pt>
                <c:pt idx="1159">
                  <c:v>41528</c:v>
                </c:pt>
                <c:pt idx="1160">
                  <c:v>41529</c:v>
                </c:pt>
                <c:pt idx="1161">
                  <c:v>41530</c:v>
                </c:pt>
                <c:pt idx="1162">
                  <c:v>41533</c:v>
                </c:pt>
                <c:pt idx="1163">
                  <c:v>41534</c:v>
                </c:pt>
                <c:pt idx="1164">
                  <c:v>41535</c:v>
                </c:pt>
                <c:pt idx="1165">
                  <c:v>41536</c:v>
                </c:pt>
                <c:pt idx="1166">
                  <c:v>41537</c:v>
                </c:pt>
                <c:pt idx="1167">
                  <c:v>41540</c:v>
                </c:pt>
                <c:pt idx="1168">
                  <c:v>41541</c:v>
                </c:pt>
                <c:pt idx="1169">
                  <c:v>41542</c:v>
                </c:pt>
                <c:pt idx="1170">
                  <c:v>41543</c:v>
                </c:pt>
                <c:pt idx="1171">
                  <c:v>41544</c:v>
                </c:pt>
                <c:pt idx="1172">
                  <c:v>41547</c:v>
                </c:pt>
                <c:pt idx="1173">
                  <c:v>41548</c:v>
                </c:pt>
                <c:pt idx="1174">
                  <c:v>41549</c:v>
                </c:pt>
                <c:pt idx="1175">
                  <c:v>41550</c:v>
                </c:pt>
                <c:pt idx="1176">
                  <c:v>41551</c:v>
                </c:pt>
                <c:pt idx="1177">
                  <c:v>41554</c:v>
                </c:pt>
                <c:pt idx="1178">
                  <c:v>41555</c:v>
                </c:pt>
                <c:pt idx="1179">
                  <c:v>41556</c:v>
                </c:pt>
                <c:pt idx="1180">
                  <c:v>41557</c:v>
                </c:pt>
                <c:pt idx="1181">
                  <c:v>41558</c:v>
                </c:pt>
                <c:pt idx="1182">
                  <c:v>41561</c:v>
                </c:pt>
                <c:pt idx="1183">
                  <c:v>41562</c:v>
                </c:pt>
                <c:pt idx="1184">
                  <c:v>41563</c:v>
                </c:pt>
                <c:pt idx="1185">
                  <c:v>41564</c:v>
                </c:pt>
                <c:pt idx="1186">
                  <c:v>41565</c:v>
                </c:pt>
                <c:pt idx="1187">
                  <c:v>41568</c:v>
                </c:pt>
                <c:pt idx="1188">
                  <c:v>41569</c:v>
                </c:pt>
                <c:pt idx="1189">
                  <c:v>41570</c:v>
                </c:pt>
                <c:pt idx="1190">
                  <c:v>41571</c:v>
                </c:pt>
                <c:pt idx="1191">
                  <c:v>41572</c:v>
                </c:pt>
                <c:pt idx="1192">
                  <c:v>41575</c:v>
                </c:pt>
                <c:pt idx="1193">
                  <c:v>41576</c:v>
                </c:pt>
                <c:pt idx="1194">
                  <c:v>41577</c:v>
                </c:pt>
                <c:pt idx="1195">
                  <c:v>41578</c:v>
                </c:pt>
                <c:pt idx="1196">
                  <c:v>41579</c:v>
                </c:pt>
                <c:pt idx="1197">
                  <c:v>41582</c:v>
                </c:pt>
                <c:pt idx="1198">
                  <c:v>41583</c:v>
                </c:pt>
                <c:pt idx="1199">
                  <c:v>41584</c:v>
                </c:pt>
                <c:pt idx="1200">
                  <c:v>41585</c:v>
                </c:pt>
                <c:pt idx="1201">
                  <c:v>41586</c:v>
                </c:pt>
                <c:pt idx="1202">
                  <c:v>41589</c:v>
                </c:pt>
                <c:pt idx="1203">
                  <c:v>41590</c:v>
                </c:pt>
                <c:pt idx="1204">
                  <c:v>41591</c:v>
                </c:pt>
                <c:pt idx="1205">
                  <c:v>41592</c:v>
                </c:pt>
                <c:pt idx="1206">
                  <c:v>41593</c:v>
                </c:pt>
              </c:numCache>
            </c:numRef>
          </c:cat>
          <c:val>
            <c:numRef>
              <c:f>Cleaned!$B$2414:$B$3620</c:f>
              <c:numCache>
                <c:formatCode>0.000</c:formatCode>
                <c:ptCount val="1207"/>
                <c:pt idx="0">
                  <c:v>0.15509999999999999</c:v>
                </c:pt>
                <c:pt idx="1">
                  <c:v>0.15720000000000001</c:v>
                </c:pt>
                <c:pt idx="2">
                  <c:v>0.15210000000000001</c:v>
                </c:pt>
                <c:pt idx="3">
                  <c:v>0.15210000000000001</c:v>
                </c:pt>
                <c:pt idx="4">
                  <c:v>0.15310000000000001</c:v>
                </c:pt>
                <c:pt idx="5">
                  <c:v>0.13689999999999999</c:v>
                </c:pt>
                <c:pt idx="6">
                  <c:v>0.12670000000000001</c:v>
                </c:pt>
                <c:pt idx="7">
                  <c:v>0.12670000000000001</c:v>
                </c:pt>
                <c:pt idx="8">
                  <c:v>0.1166</c:v>
                </c:pt>
                <c:pt idx="9">
                  <c:v>8.6199999999999999E-2</c:v>
                </c:pt>
                <c:pt idx="10">
                  <c:v>2.64E-2</c:v>
                </c:pt>
                <c:pt idx="11">
                  <c:v>5.1000000000000004E-3</c:v>
                </c:pt>
                <c:pt idx="12">
                  <c:v>3.04E-2</c:v>
                </c:pt>
                <c:pt idx="13">
                  <c:v>2.0299999999999999E-2</c:v>
                </c:pt>
                <c:pt idx="14">
                  <c:v>3.6499999999999998E-2</c:v>
                </c:pt>
                <c:pt idx="15">
                  <c:v>4.1599999999999998E-2</c:v>
                </c:pt>
                <c:pt idx="16">
                  <c:v>6.3899999999999998E-2</c:v>
                </c:pt>
                <c:pt idx="17">
                  <c:v>6.3899999999999998E-2</c:v>
                </c:pt>
                <c:pt idx="18">
                  <c:v>5.5800000000000002E-2</c:v>
                </c:pt>
                <c:pt idx="19">
                  <c:v>3.04E-2</c:v>
                </c:pt>
                <c:pt idx="20">
                  <c:v>2.3300000000000001E-2</c:v>
                </c:pt>
                <c:pt idx="21">
                  <c:v>3.85E-2</c:v>
                </c:pt>
                <c:pt idx="22">
                  <c:v>3.3500000000000002E-2</c:v>
                </c:pt>
                <c:pt idx="23">
                  <c:v>0.1196</c:v>
                </c:pt>
                <c:pt idx="24">
                  <c:v>0.1196</c:v>
                </c:pt>
                <c:pt idx="25">
                  <c:v>0.11559999999999999</c:v>
                </c:pt>
                <c:pt idx="26">
                  <c:v>0.13489999999999999</c:v>
                </c:pt>
                <c:pt idx="27">
                  <c:v>0.13489999999999999</c:v>
                </c:pt>
                <c:pt idx="28">
                  <c:v>0.13689999999999999</c:v>
                </c:pt>
                <c:pt idx="29">
                  <c:v>0.1298</c:v>
                </c:pt>
                <c:pt idx="30">
                  <c:v>0.1328</c:v>
                </c:pt>
                <c:pt idx="31">
                  <c:v>9.6299999999999997E-2</c:v>
                </c:pt>
                <c:pt idx="32">
                  <c:v>9.6299999999999997E-2</c:v>
                </c:pt>
                <c:pt idx="33">
                  <c:v>9.4299999999999995E-2</c:v>
                </c:pt>
                <c:pt idx="34">
                  <c:v>0.1065</c:v>
                </c:pt>
                <c:pt idx="35">
                  <c:v>9.0200000000000002E-2</c:v>
                </c:pt>
                <c:pt idx="36">
                  <c:v>0.1217</c:v>
                </c:pt>
                <c:pt idx="37">
                  <c:v>0.11459999999999999</c:v>
                </c:pt>
                <c:pt idx="38">
                  <c:v>0.11459999999999999</c:v>
                </c:pt>
                <c:pt idx="39">
                  <c:v>0.1166</c:v>
                </c:pt>
                <c:pt idx="40">
                  <c:v>0.12470000000000001</c:v>
                </c:pt>
                <c:pt idx="41">
                  <c:v>0.1196</c:v>
                </c:pt>
                <c:pt idx="42">
                  <c:v>0.1318</c:v>
                </c:pt>
                <c:pt idx="43">
                  <c:v>0.1217</c:v>
                </c:pt>
                <c:pt idx="44">
                  <c:v>0.1196</c:v>
                </c:pt>
                <c:pt idx="45">
                  <c:v>0.1166</c:v>
                </c:pt>
                <c:pt idx="46">
                  <c:v>6.59E-2</c:v>
                </c:pt>
                <c:pt idx="47">
                  <c:v>6.59E-2</c:v>
                </c:pt>
                <c:pt idx="48">
                  <c:v>6.59E-2</c:v>
                </c:pt>
                <c:pt idx="49">
                  <c:v>6.08E-2</c:v>
                </c:pt>
                <c:pt idx="50">
                  <c:v>5.9799999999999999E-2</c:v>
                </c:pt>
                <c:pt idx="51">
                  <c:v>8.0100000000000005E-2</c:v>
                </c:pt>
                <c:pt idx="52">
                  <c:v>6.1899999999999997E-2</c:v>
                </c:pt>
                <c:pt idx="53">
                  <c:v>6.3899999999999998E-2</c:v>
                </c:pt>
                <c:pt idx="54">
                  <c:v>6.3899999999999998E-2</c:v>
                </c:pt>
                <c:pt idx="55">
                  <c:v>7.1999999999999995E-2</c:v>
                </c:pt>
                <c:pt idx="56">
                  <c:v>0.1065</c:v>
                </c:pt>
                <c:pt idx="57">
                  <c:v>9.4299999999999995E-2</c:v>
                </c:pt>
                <c:pt idx="58">
                  <c:v>9.9400000000000002E-2</c:v>
                </c:pt>
                <c:pt idx="59">
                  <c:v>0.1095</c:v>
                </c:pt>
                <c:pt idx="60">
                  <c:v>8.2100000000000006E-2</c:v>
                </c:pt>
                <c:pt idx="61">
                  <c:v>4.5600000000000002E-2</c:v>
                </c:pt>
                <c:pt idx="62">
                  <c:v>6.59E-2</c:v>
                </c:pt>
                <c:pt idx="63">
                  <c:v>9.6299999999999997E-2</c:v>
                </c:pt>
                <c:pt idx="64">
                  <c:v>0.1014</c:v>
                </c:pt>
                <c:pt idx="65">
                  <c:v>0.1166</c:v>
                </c:pt>
                <c:pt idx="66">
                  <c:v>0.13489999999999999</c:v>
                </c:pt>
                <c:pt idx="67">
                  <c:v>0.13489999999999999</c:v>
                </c:pt>
                <c:pt idx="68">
                  <c:v>0.13689999999999999</c:v>
                </c:pt>
                <c:pt idx="69">
                  <c:v>0.1399</c:v>
                </c:pt>
                <c:pt idx="70">
                  <c:v>0.1308</c:v>
                </c:pt>
                <c:pt idx="71">
                  <c:v>0.14499999999999999</c:v>
                </c:pt>
                <c:pt idx="72">
                  <c:v>0.13689999999999999</c:v>
                </c:pt>
                <c:pt idx="73">
                  <c:v>0.1399</c:v>
                </c:pt>
                <c:pt idx="74">
                  <c:v>0.13689999999999999</c:v>
                </c:pt>
                <c:pt idx="75">
                  <c:v>0.1399</c:v>
                </c:pt>
                <c:pt idx="76">
                  <c:v>0.1399</c:v>
                </c:pt>
                <c:pt idx="77">
                  <c:v>0.13589999999999999</c:v>
                </c:pt>
                <c:pt idx="78">
                  <c:v>0.14699999999999999</c:v>
                </c:pt>
                <c:pt idx="79">
                  <c:v>0.14299999999999999</c:v>
                </c:pt>
                <c:pt idx="80">
                  <c:v>0.1298</c:v>
                </c:pt>
                <c:pt idx="81">
                  <c:v>0.14199999999999999</c:v>
                </c:pt>
                <c:pt idx="82">
                  <c:v>0.14199999999999999</c:v>
                </c:pt>
                <c:pt idx="83">
                  <c:v>0.12670000000000001</c:v>
                </c:pt>
                <c:pt idx="84">
                  <c:v>0.1318</c:v>
                </c:pt>
                <c:pt idx="85">
                  <c:v>0.11459999999999999</c:v>
                </c:pt>
                <c:pt idx="86">
                  <c:v>0.1298</c:v>
                </c:pt>
                <c:pt idx="87">
                  <c:v>0.1217</c:v>
                </c:pt>
                <c:pt idx="88">
                  <c:v>0.13489999999999999</c:v>
                </c:pt>
                <c:pt idx="89">
                  <c:v>0.13489999999999999</c:v>
                </c:pt>
                <c:pt idx="90">
                  <c:v>0.1399</c:v>
                </c:pt>
                <c:pt idx="91">
                  <c:v>0.13789999999999999</c:v>
                </c:pt>
                <c:pt idx="92">
                  <c:v>0.13489999999999999</c:v>
                </c:pt>
                <c:pt idx="93">
                  <c:v>0.13589999999999999</c:v>
                </c:pt>
                <c:pt idx="94">
                  <c:v>0.13489999999999999</c:v>
                </c:pt>
                <c:pt idx="95">
                  <c:v>0.1095</c:v>
                </c:pt>
                <c:pt idx="96">
                  <c:v>7.5999999999999998E-2</c:v>
                </c:pt>
                <c:pt idx="97">
                  <c:v>9.1300000000000006E-2</c:v>
                </c:pt>
                <c:pt idx="98">
                  <c:v>9.6299999999999997E-2</c:v>
                </c:pt>
                <c:pt idx="99">
                  <c:v>9.4299999999999995E-2</c:v>
                </c:pt>
                <c:pt idx="100">
                  <c:v>7.4999999999999997E-2</c:v>
                </c:pt>
                <c:pt idx="101">
                  <c:v>9.9400000000000002E-2</c:v>
                </c:pt>
                <c:pt idx="102">
                  <c:v>9.9400000000000002E-2</c:v>
                </c:pt>
                <c:pt idx="103">
                  <c:v>9.1300000000000006E-2</c:v>
                </c:pt>
                <c:pt idx="104">
                  <c:v>8.6199999999999999E-2</c:v>
                </c:pt>
                <c:pt idx="105">
                  <c:v>7.0000000000000007E-2</c:v>
                </c:pt>
                <c:pt idx="106">
                  <c:v>0.1115</c:v>
                </c:pt>
                <c:pt idx="107">
                  <c:v>0.1024</c:v>
                </c:pt>
                <c:pt idx="108">
                  <c:v>9.9400000000000002E-2</c:v>
                </c:pt>
                <c:pt idx="109">
                  <c:v>0.1014</c:v>
                </c:pt>
                <c:pt idx="110">
                  <c:v>0.1014</c:v>
                </c:pt>
                <c:pt idx="111">
                  <c:v>9.1300000000000006E-2</c:v>
                </c:pt>
                <c:pt idx="112">
                  <c:v>8.4199999999999997E-2</c:v>
                </c:pt>
                <c:pt idx="113">
                  <c:v>9.1300000000000006E-2</c:v>
                </c:pt>
                <c:pt idx="114">
                  <c:v>8.9200000000000002E-2</c:v>
                </c:pt>
                <c:pt idx="115">
                  <c:v>8.4199999999999997E-2</c:v>
                </c:pt>
                <c:pt idx="116">
                  <c:v>7.1999999999999995E-2</c:v>
                </c:pt>
                <c:pt idx="117">
                  <c:v>6.8900000000000003E-2</c:v>
                </c:pt>
                <c:pt idx="118">
                  <c:v>6.3899999999999998E-2</c:v>
                </c:pt>
                <c:pt idx="119">
                  <c:v>4.87E-2</c:v>
                </c:pt>
                <c:pt idx="120">
                  <c:v>4.36E-2</c:v>
                </c:pt>
                <c:pt idx="121">
                  <c:v>1.4200000000000001E-2</c:v>
                </c:pt>
                <c:pt idx="122">
                  <c:v>1.9300000000000001E-2</c:v>
                </c:pt>
                <c:pt idx="123">
                  <c:v>3.1399999999999997E-2</c:v>
                </c:pt>
                <c:pt idx="124">
                  <c:v>2.4299999999999999E-2</c:v>
                </c:pt>
                <c:pt idx="125">
                  <c:v>1.52E-2</c:v>
                </c:pt>
                <c:pt idx="126">
                  <c:v>2.0299999999999999E-2</c:v>
                </c:pt>
                <c:pt idx="127">
                  <c:v>1.8200000000000001E-2</c:v>
                </c:pt>
                <c:pt idx="128">
                  <c:v>5.1000000000000004E-3</c:v>
                </c:pt>
                <c:pt idx="129">
                  <c:v>5.1000000000000004E-3</c:v>
                </c:pt>
                <c:pt idx="130">
                  <c:v>2.8400000000000002E-2</c:v>
                </c:pt>
                <c:pt idx="131">
                  <c:v>1.52E-2</c:v>
                </c:pt>
                <c:pt idx="132">
                  <c:v>1.52E-2</c:v>
                </c:pt>
                <c:pt idx="133">
                  <c:v>2.4299999999999999E-2</c:v>
                </c:pt>
                <c:pt idx="134">
                  <c:v>3.4500000000000003E-2</c:v>
                </c:pt>
                <c:pt idx="135">
                  <c:v>2.1299999999999999E-2</c:v>
                </c:pt>
                <c:pt idx="136">
                  <c:v>2.64E-2</c:v>
                </c:pt>
                <c:pt idx="137">
                  <c:v>2.3300000000000001E-2</c:v>
                </c:pt>
                <c:pt idx="138">
                  <c:v>2.53E-2</c:v>
                </c:pt>
                <c:pt idx="139">
                  <c:v>3.3500000000000002E-2</c:v>
                </c:pt>
                <c:pt idx="140">
                  <c:v>3.04E-2</c:v>
                </c:pt>
                <c:pt idx="141">
                  <c:v>3.2399999999999998E-2</c:v>
                </c:pt>
                <c:pt idx="142">
                  <c:v>4.36E-2</c:v>
                </c:pt>
                <c:pt idx="143">
                  <c:v>4.1599999999999998E-2</c:v>
                </c:pt>
                <c:pt idx="144">
                  <c:v>4.1599999999999998E-2</c:v>
                </c:pt>
                <c:pt idx="145">
                  <c:v>3.04E-2</c:v>
                </c:pt>
                <c:pt idx="146">
                  <c:v>1.01E-2</c:v>
                </c:pt>
                <c:pt idx="147">
                  <c:v>1.01E-2</c:v>
                </c:pt>
                <c:pt idx="148">
                  <c:v>1.01E-2</c:v>
                </c:pt>
                <c:pt idx="149">
                  <c:v>2.0299999999999999E-2</c:v>
                </c:pt>
                <c:pt idx="150">
                  <c:v>1.9300000000000001E-2</c:v>
                </c:pt>
                <c:pt idx="151">
                  <c:v>5.1000000000000004E-3</c:v>
                </c:pt>
                <c:pt idx="152">
                  <c:v>1.01E-2</c:v>
                </c:pt>
                <c:pt idx="153">
                  <c:v>2.0299999999999999E-2</c:v>
                </c:pt>
                <c:pt idx="154">
                  <c:v>3.1399999999999997E-2</c:v>
                </c:pt>
                <c:pt idx="155">
                  <c:v>0.04</c:v>
                </c:pt>
                <c:pt idx="156">
                  <c:v>3.85E-2</c:v>
                </c:pt>
                <c:pt idx="157">
                  <c:v>5.3699999999999998E-2</c:v>
                </c:pt>
                <c:pt idx="158">
                  <c:v>4.87E-2</c:v>
                </c:pt>
                <c:pt idx="159">
                  <c:v>5.0700000000000002E-2</c:v>
                </c:pt>
                <c:pt idx="160">
                  <c:v>4.9000000000000002E-2</c:v>
                </c:pt>
                <c:pt idx="161">
                  <c:v>5.0700000000000002E-2</c:v>
                </c:pt>
                <c:pt idx="162">
                  <c:v>4.5600000000000002E-2</c:v>
                </c:pt>
                <c:pt idx="163">
                  <c:v>4.4600000000000001E-2</c:v>
                </c:pt>
                <c:pt idx="164">
                  <c:v>4.1599999999999998E-2</c:v>
                </c:pt>
                <c:pt idx="165">
                  <c:v>2.4E-2</c:v>
                </c:pt>
                <c:pt idx="166">
                  <c:v>1.8200000000000001E-2</c:v>
                </c:pt>
                <c:pt idx="167">
                  <c:v>2.8400000000000002E-2</c:v>
                </c:pt>
                <c:pt idx="168">
                  <c:v>3.5499999999999997E-2</c:v>
                </c:pt>
                <c:pt idx="169">
                  <c:v>3.95E-2</c:v>
                </c:pt>
                <c:pt idx="170">
                  <c:v>5.3699999999999998E-2</c:v>
                </c:pt>
                <c:pt idx="171">
                  <c:v>5.1700000000000003E-2</c:v>
                </c:pt>
                <c:pt idx="172">
                  <c:v>5.0700000000000002E-2</c:v>
                </c:pt>
                <c:pt idx="173">
                  <c:v>6.6900000000000001E-2</c:v>
                </c:pt>
                <c:pt idx="174">
                  <c:v>6.4899999999999999E-2</c:v>
                </c:pt>
                <c:pt idx="175">
                  <c:v>7.4999999999999997E-2</c:v>
                </c:pt>
                <c:pt idx="176">
                  <c:v>8.1100000000000005E-2</c:v>
                </c:pt>
                <c:pt idx="177">
                  <c:v>7.5999999999999998E-2</c:v>
                </c:pt>
                <c:pt idx="178">
                  <c:v>7.1999999999999995E-2</c:v>
                </c:pt>
                <c:pt idx="179">
                  <c:v>6.7900000000000002E-2</c:v>
                </c:pt>
                <c:pt idx="180">
                  <c:v>9.1000000000000004E-3</c:v>
                </c:pt>
                <c:pt idx="181">
                  <c:v>9.1000000000000004E-3</c:v>
                </c:pt>
                <c:pt idx="182">
                  <c:v>9.1000000000000004E-3</c:v>
                </c:pt>
                <c:pt idx="183">
                  <c:v>9.1000000000000004E-3</c:v>
                </c:pt>
                <c:pt idx="184">
                  <c:v>9.1000000000000004E-3</c:v>
                </c:pt>
                <c:pt idx="185">
                  <c:v>5.1000000000000004E-3</c:v>
                </c:pt>
                <c:pt idx="186">
                  <c:v>5.1000000000000004E-3</c:v>
                </c:pt>
                <c:pt idx="187">
                  <c:v>5.1000000000000004E-3</c:v>
                </c:pt>
                <c:pt idx="188">
                  <c:v>5.1000000000000004E-3</c:v>
                </c:pt>
                <c:pt idx="189">
                  <c:v>5.1000000000000004E-3</c:v>
                </c:pt>
                <c:pt idx="190">
                  <c:v>9.1000000000000004E-3</c:v>
                </c:pt>
                <c:pt idx="191">
                  <c:v>9.1000000000000004E-3</c:v>
                </c:pt>
                <c:pt idx="192">
                  <c:v>9.1000000000000004E-3</c:v>
                </c:pt>
                <c:pt idx="193">
                  <c:v>5.1000000000000004E-3</c:v>
                </c:pt>
                <c:pt idx="194">
                  <c:v>5.1000000000000004E-3</c:v>
                </c:pt>
                <c:pt idx="195">
                  <c:v>9.1000000000000004E-3</c:v>
                </c:pt>
                <c:pt idx="196">
                  <c:v>3.04E-2</c:v>
                </c:pt>
                <c:pt idx="197">
                  <c:v>2.64E-2</c:v>
                </c:pt>
                <c:pt idx="198">
                  <c:v>3.95E-2</c:v>
                </c:pt>
                <c:pt idx="199">
                  <c:v>2.4299999999999999E-2</c:v>
                </c:pt>
                <c:pt idx="200">
                  <c:v>1.52E-2</c:v>
                </c:pt>
                <c:pt idx="201">
                  <c:v>1.01E-2</c:v>
                </c:pt>
                <c:pt idx="202">
                  <c:v>1.01E-2</c:v>
                </c:pt>
                <c:pt idx="203">
                  <c:v>9.1000000000000004E-3</c:v>
                </c:pt>
                <c:pt idx="204">
                  <c:v>1.01E-2</c:v>
                </c:pt>
                <c:pt idx="205">
                  <c:v>1.01E-2</c:v>
                </c:pt>
                <c:pt idx="206">
                  <c:v>1.01E-2</c:v>
                </c:pt>
                <c:pt idx="207">
                  <c:v>1.01E-2</c:v>
                </c:pt>
                <c:pt idx="208">
                  <c:v>1.01E-2</c:v>
                </c:pt>
                <c:pt idx="209">
                  <c:v>2.0299999999999999E-2</c:v>
                </c:pt>
                <c:pt idx="210">
                  <c:v>1.52E-2</c:v>
                </c:pt>
                <c:pt idx="211">
                  <c:v>5.1000000000000004E-3</c:v>
                </c:pt>
                <c:pt idx="212">
                  <c:v>5.1000000000000004E-3</c:v>
                </c:pt>
                <c:pt idx="213">
                  <c:v>8.0999999999999996E-3</c:v>
                </c:pt>
                <c:pt idx="214">
                  <c:v>1.01E-2</c:v>
                </c:pt>
                <c:pt idx="215">
                  <c:v>-2E-3</c:v>
                </c:pt>
                <c:pt idx="216">
                  <c:v>5.1000000000000004E-3</c:v>
                </c:pt>
                <c:pt idx="217">
                  <c:v>5.1000000000000004E-3</c:v>
                </c:pt>
                <c:pt idx="218">
                  <c:v>3.7499999999999999E-2</c:v>
                </c:pt>
                <c:pt idx="219">
                  <c:v>3.4500000000000003E-2</c:v>
                </c:pt>
                <c:pt idx="220">
                  <c:v>3.2399999999999998E-2</c:v>
                </c:pt>
                <c:pt idx="221">
                  <c:v>2.1299999999999999E-2</c:v>
                </c:pt>
                <c:pt idx="222">
                  <c:v>2.0299999999999999E-2</c:v>
                </c:pt>
                <c:pt idx="223">
                  <c:v>2.3300000000000001E-2</c:v>
                </c:pt>
                <c:pt idx="224">
                  <c:v>1.9300000000000001E-2</c:v>
                </c:pt>
                <c:pt idx="225">
                  <c:v>4.87E-2</c:v>
                </c:pt>
                <c:pt idx="226">
                  <c:v>3.7499999999999999E-2</c:v>
                </c:pt>
                <c:pt idx="227">
                  <c:v>3.4500000000000003E-2</c:v>
                </c:pt>
                <c:pt idx="228">
                  <c:v>3.4500000000000003E-2</c:v>
                </c:pt>
                <c:pt idx="229">
                  <c:v>2.64E-2</c:v>
                </c:pt>
                <c:pt idx="230">
                  <c:v>3.3500000000000002E-2</c:v>
                </c:pt>
                <c:pt idx="231">
                  <c:v>6.08E-2</c:v>
                </c:pt>
                <c:pt idx="232">
                  <c:v>5.5800000000000002E-2</c:v>
                </c:pt>
                <c:pt idx="233">
                  <c:v>4.36E-2</c:v>
                </c:pt>
                <c:pt idx="234">
                  <c:v>5.4800000000000001E-2</c:v>
                </c:pt>
                <c:pt idx="235">
                  <c:v>7.0999999999999994E-2</c:v>
                </c:pt>
                <c:pt idx="236">
                  <c:v>7.3999999999999996E-2</c:v>
                </c:pt>
                <c:pt idx="237">
                  <c:v>7.5999999999999998E-2</c:v>
                </c:pt>
                <c:pt idx="238">
                  <c:v>6.7900000000000002E-2</c:v>
                </c:pt>
                <c:pt idx="239">
                  <c:v>7.0999999999999994E-2</c:v>
                </c:pt>
                <c:pt idx="240">
                  <c:v>8.4199999999999997E-2</c:v>
                </c:pt>
                <c:pt idx="241">
                  <c:v>9.1300000000000006E-2</c:v>
                </c:pt>
                <c:pt idx="242">
                  <c:v>9.0200000000000002E-2</c:v>
                </c:pt>
                <c:pt idx="243">
                  <c:v>9.1300000000000006E-2</c:v>
                </c:pt>
                <c:pt idx="244">
                  <c:v>8.72E-2</c:v>
                </c:pt>
                <c:pt idx="245">
                  <c:v>0.1055</c:v>
                </c:pt>
                <c:pt idx="246">
                  <c:v>0.1014</c:v>
                </c:pt>
                <c:pt idx="247">
                  <c:v>8.6199999999999999E-2</c:v>
                </c:pt>
                <c:pt idx="248">
                  <c:v>0.1014</c:v>
                </c:pt>
                <c:pt idx="249">
                  <c:v>0.10440000000000001</c:v>
                </c:pt>
                <c:pt idx="250">
                  <c:v>0.12570000000000001</c:v>
                </c:pt>
                <c:pt idx="251">
                  <c:v>0.12670000000000001</c:v>
                </c:pt>
                <c:pt idx="252">
                  <c:v>0.12470000000000001</c:v>
                </c:pt>
                <c:pt idx="253">
                  <c:v>0.1217</c:v>
                </c:pt>
                <c:pt idx="254">
                  <c:v>0.1014</c:v>
                </c:pt>
                <c:pt idx="255">
                  <c:v>0.1065</c:v>
                </c:pt>
                <c:pt idx="256">
                  <c:v>0.10340000000000001</c:v>
                </c:pt>
                <c:pt idx="257">
                  <c:v>0.10340000000000001</c:v>
                </c:pt>
                <c:pt idx="258">
                  <c:v>0.1065</c:v>
                </c:pt>
                <c:pt idx="259">
                  <c:v>0.11459999999999999</c:v>
                </c:pt>
                <c:pt idx="260">
                  <c:v>0.14499999999999999</c:v>
                </c:pt>
                <c:pt idx="261">
                  <c:v>0.14499999999999999</c:v>
                </c:pt>
                <c:pt idx="262">
                  <c:v>0.14199999999999999</c:v>
                </c:pt>
                <c:pt idx="263">
                  <c:v>0.15409999999999999</c:v>
                </c:pt>
                <c:pt idx="264">
                  <c:v>0.15110000000000001</c:v>
                </c:pt>
                <c:pt idx="265">
                  <c:v>0.15310000000000001</c:v>
                </c:pt>
                <c:pt idx="266">
                  <c:v>0.15010000000000001</c:v>
                </c:pt>
                <c:pt idx="267">
                  <c:v>0.14199999999999999</c:v>
                </c:pt>
                <c:pt idx="268">
                  <c:v>0.1399</c:v>
                </c:pt>
                <c:pt idx="269">
                  <c:v>0.14499999999999999</c:v>
                </c:pt>
                <c:pt idx="270">
                  <c:v>0.14499999999999999</c:v>
                </c:pt>
                <c:pt idx="271">
                  <c:v>0.15010000000000001</c:v>
                </c:pt>
                <c:pt idx="272">
                  <c:v>0.14499999999999999</c:v>
                </c:pt>
                <c:pt idx="273">
                  <c:v>0.13689999999999999</c:v>
                </c:pt>
                <c:pt idx="274">
                  <c:v>0.1409</c:v>
                </c:pt>
                <c:pt idx="275">
                  <c:v>0.13489999999999999</c:v>
                </c:pt>
                <c:pt idx="276">
                  <c:v>0.1389</c:v>
                </c:pt>
                <c:pt idx="277">
                  <c:v>0.1389</c:v>
                </c:pt>
                <c:pt idx="278">
                  <c:v>0.13489999999999999</c:v>
                </c:pt>
                <c:pt idx="279">
                  <c:v>0.1298</c:v>
                </c:pt>
                <c:pt idx="280">
                  <c:v>0.13589999999999999</c:v>
                </c:pt>
                <c:pt idx="281">
                  <c:v>0.1308</c:v>
                </c:pt>
                <c:pt idx="282">
                  <c:v>0.1298</c:v>
                </c:pt>
                <c:pt idx="283">
                  <c:v>0.13489999999999999</c:v>
                </c:pt>
                <c:pt idx="284">
                  <c:v>0.1298</c:v>
                </c:pt>
                <c:pt idx="285">
                  <c:v>0.12670000000000001</c:v>
                </c:pt>
                <c:pt idx="286">
                  <c:v>5.6800000000000003E-2</c:v>
                </c:pt>
                <c:pt idx="287">
                  <c:v>7.0999999999999994E-2</c:v>
                </c:pt>
                <c:pt idx="288">
                  <c:v>0.1196</c:v>
                </c:pt>
                <c:pt idx="289">
                  <c:v>0.12470000000000001</c:v>
                </c:pt>
                <c:pt idx="290">
                  <c:v>0.14699999999999999</c:v>
                </c:pt>
                <c:pt idx="291">
                  <c:v>0.14499999999999999</c:v>
                </c:pt>
                <c:pt idx="292">
                  <c:v>0.14299999999999999</c:v>
                </c:pt>
                <c:pt idx="293">
                  <c:v>0.15010000000000001</c:v>
                </c:pt>
                <c:pt idx="294">
                  <c:v>0.16020000000000001</c:v>
                </c:pt>
                <c:pt idx="295">
                  <c:v>0.16120000000000001</c:v>
                </c:pt>
                <c:pt idx="296">
                  <c:v>0.16020000000000001</c:v>
                </c:pt>
                <c:pt idx="297">
                  <c:v>0.14799999999999999</c:v>
                </c:pt>
                <c:pt idx="298">
                  <c:v>0.14910000000000001</c:v>
                </c:pt>
                <c:pt idx="299">
                  <c:v>0.14799999999999999</c:v>
                </c:pt>
                <c:pt idx="300">
                  <c:v>0.15110000000000001</c:v>
                </c:pt>
                <c:pt idx="301">
                  <c:v>0.14699999999999999</c:v>
                </c:pt>
                <c:pt idx="302">
                  <c:v>0.1399</c:v>
                </c:pt>
                <c:pt idx="303">
                  <c:v>0.1399</c:v>
                </c:pt>
                <c:pt idx="304">
                  <c:v>0.1399</c:v>
                </c:pt>
                <c:pt idx="305">
                  <c:v>0.1207</c:v>
                </c:pt>
                <c:pt idx="306">
                  <c:v>0.1055</c:v>
                </c:pt>
                <c:pt idx="307">
                  <c:v>0.1014</c:v>
                </c:pt>
                <c:pt idx="308">
                  <c:v>9.4299999999999995E-2</c:v>
                </c:pt>
                <c:pt idx="309">
                  <c:v>8.5199999999999998E-2</c:v>
                </c:pt>
                <c:pt idx="310">
                  <c:v>6.8900000000000003E-2</c:v>
                </c:pt>
                <c:pt idx="311">
                  <c:v>3.1399999999999997E-2</c:v>
                </c:pt>
                <c:pt idx="312">
                  <c:v>3.04E-2</c:v>
                </c:pt>
                <c:pt idx="313">
                  <c:v>1.52E-2</c:v>
                </c:pt>
                <c:pt idx="314">
                  <c:v>2.9399999999999999E-2</c:v>
                </c:pt>
                <c:pt idx="315">
                  <c:v>4.5600000000000002E-2</c:v>
                </c:pt>
                <c:pt idx="316">
                  <c:v>4.1599999999999998E-2</c:v>
                </c:pt>
                <c:pt idx="317">
                  <c:v>2.0299999999999999E-2</c:v>
                </c:pt>
                <c:pt idx="318">
                  <c:v>3.2399999999999998E-2</c:v>
                </c:pt>
                <c:pt idx="319">
                  <c:v>3.1399999999999997E-2</c:v>
                </c:pt>
                <c:pt idx="320">
                  <c:v>6.6900000000000001E-2</c:v>
                </c:pt>
                <c:pt idx="321">
                  <c:v>5.6800000000000003E-2</c:v>
                </c:pt>
                <c:pt idx="322">
                  <c:v>3.5499999999999997E-2</c:v>
                </c:pt>
                <c:pt idx="323">
                  <c:v>4.36E-2</c:v>
                </c:pt>
                <c:pt idx="324">
                  <c:v>5.0700000000000002E-2</c:v>
                </c:pt>
                <c:pt idx="325">
                  <c:v>0.15720000000000001</c:v>
                </c:pt>
                <c:pt idx="326">
                  <c:v>0.15509999999999999</c:v>
                </c:pt>
                <c:pt idx="327">
                  <c:v>0.15310000000000001</c:v>
                </c:pt>
                <c:pt idx="328">
                  <c:v>0.15210000000000001</c:v>
                </c:pt>
                <c:pt idx="329">
                  <c:v>0.15509999999999999</c:v>
                </c:pt>
                <c:pt idx="330">
                  <c:v>0.15210000000000001</c:v>
                </c:pt>
                <c:pt idx="331">
                  <c:v>0.16020000000000001</c:v>
                </c:pt>
                <c:pt idx="332">
                  <c:v>0.15509999999999999</c:v>
                </c:pt>
                <c:pt idx="333">
                  <c:v>0.14499999999999999</c:v>
                </c:pt>
                <c:pt idx="334">
                  <c:v>0.1399</c:v>
                </c:pt>
                <c:pt idx="335">
                  <c:v>0.15010000000000001</c:v>
                </c:pt>
                <c:pt idx="336">
                  <c:v>0.15010000000000001</c:v>
                </c:pt>
                <c:pt idx="337">
                  <c:v>0.13489999999999999</c:v>
                </c:pt>
                <c:pt idx="338">
                  <c:v>0.1399</c:v>
                </c:pt>
                <c:pt idx="339">
                  <c:v>0.13489999999999999</c:v>
                </c:pt>
                <c:pt idx="340">
                  <c:v>0.14699999999999999</c:v>
                </c:pt>
                <c:pt idx="341">
                  <c:v>0.14799999999999999</c:v>
                </c:pt>
                <c:pt idx="342">
                  <c:v>0.1399</c:v>
                </c:pt>
                <c:pt idx="343">
                  <c:v>0.1399</c:v>
                </c:pt>
                <c:pt idx="344">
                  <c:v>0.13789999999999999</c:v>
                </c:pt>
                <c:pt idx="345">
                  <c:v>0.14699999999999999</c:v>
                </c:pt>
                <c:pt idx="346">
                  <c:v>0.13689999999999999</c:v>
                </c:pt>
                <c:pt idx="347">
                  <c:v>0.13489999999999999</c:v>
                </c:pt>
                <c:pt idx="348">
                  <c:v>0.1328</c:v>
                </c:pt>
                <c:pt idx="349">
                  <c:v>0.13489999999999999</c:v>
                </c:pt>
                <c:pt idx="350">
                  <c:v>0.14499999999999999</c:v>
                </c:pt>
                <c:pt idx="351">
                  <c:v>0.13489999999999999</c:v>
                </c:pt>
                <c:pt idx="352">
                  <c:v>0.1318</c:v>
                </c:pt>
                <c:pt idx="353">
                  <c:v>0.1278</c:v>
                </c:pt>
                <c:pt idx="354">
                  <c:v>0.12670000000000001</c:v>
                </c:pt>
                <c:pt idx="355">
                  <c:v>0.13789999999999999</c:v>
                </c:pt>
                <c:pt idx="356">
                  <c:v>0.13489999999999999</c:v>
                </c:pt>
                <c:pt idx="357">
                  <c:v>0.1298</c:v>
                </c:pt>
                <c:pt idx="358">
                  <c:v>0.1399</c:v>
                </c:pt>
                <c:pt idx="359">
                  <c:v>0.13689999999999999</c:v>
                </c:pt>
                <c:pt idx="360">
                  <c:v>0.15110000000000001</c:v>
                </c:pt>
                <c:pt idx="361">
                  <c:v>0.1399</c:v>
                </c:pt>
                <c:pt idx="362">
                  <c:v>0.13689999999999999</c:v>
                </c:pt>
                <c:pt idx="363">
                  <c:v>0.14499999999999999</c:v>
                </c:pt>
                <c:pt idx="364">
                  <c:v>0.14799999999999999</c:v>
                </c:pt>
                <c:pt idx="365">
                  <c:v>0.16020000000000001</c:v>
                </c:pt>
                <c:pt idx="366">
                  <c:v>0.16020000000000001</c:v>
                </c:pt>
                <c:pt idx="367">
                  <c:v>0.15720000000000001</c:v>
                </c:pt>
                <c:pt idx="368">
                  <c:v>0.14699999999999999</c:v>
                </c:pt>
                <c:pt idx="369">
                  <c:v>0.15010000000000001</c:v>
                </c:pt>
                <c:pt idx="370">
                  <c:v>0.14499999999999999</c:v>
                </c:pt>
                <c:pt idx="371">
                  <c:v>0.13489999999999999</c:v>
                </c:pt>
                <c:pt idx="372">
                  <c:v>0.1298</c:v>
                </c:pt>
                <c:pt idx="373">
                  <c:v>0.1298</c:v>
                </c:pt>
                <c:pt idx="374">
                  <c:v>0.12570000000000001</c:v>
                </c:pt>
                <c:pt idx="375">
                  <c:v>0.1217</c:v>
                </c:pt>
                <c:pt idx="376">
                  <c:v>8.9200000000000002E-2</c:v>
                </c:pt>
                <c:pt idx="377">
                  <c:v>8.6199999999999999E-2</c:v>
                </c:pt>
                <c:pt idx="378">
                  <c:v>8.4199999999999997E-2</c:v>
                </c:pt>
                <c:pt idx="379">
                  <c:v>8.6199999999999999E-2</c:v>
                </c:pt>
                <c:pt idx="380">
                  <c:v>0.1065</c:v>
                </c:pt>
                <c:pt idx="381">
                  <c:v>0.1095</c:v>
                </c:pt>
                <c:pt idx="382">
                  <c:v>0.1095</c:v>
                </c:pt>
                <c:pt idx="383">
                  <c:v>0.1024</c:v>
                </c:pt>
                <c:pt idx="384">
                  <c:v>0.1014</c:v>
                </c:pt>
                <c:pt idx="385">
                  <c:v>0.11459999999999999</c:v>
                </c:pt>
                <c:pt idx="386">
                  <c:v>0.1196</c:v>
                </c:pt>
                <c:pt idx="387">
                  <c:v>8.4199999999999997E-2</c:v>
                </c:pt>
                <c:pt idx="388">
                  <c:v>6.59E-2</c:v>
                </c:pt>
                <c:pt idx="389">
                  <c:v>5.3699999999999998E-2</c:v>
                </c:pt>
                <c:pt idx="390">
                  <c:v>0.1075</c:v>
                </c:pt>
                <c:pt idx="391">
                  <c:v>0.1328</c:v>
                </c:pt>
                <c:pt idx="392">
                  <c:v>0.1399</c:v>
                </c:pt>
                <c:pt idx="393">
                  <c:v>0.13489999999999999</c:v>
                </c:pt>
                <c:pt idx="394">
                  <c:v>0.1308</c:v>
                </c:pt>
                <c:pt idx="395">
                  <c:v>0.1328</c:v>
                </c:pt>
                <c:pt idx="396">
                  <c:v>0.13489999999999999</c:v>
                </c:pt>
                <c:pt idx="397">
                  <c:v>0.1298</c:v>
                </c:pt>
                <c:pt idx="398">
                  <c:v>0.1318</c:v>
                </c:pt>
                <c:pt idx="399">
                  <c:v>0.13489999999999999</c:v>
                </c:pt>
                <c:pt idx="400">
                  <c:v>0.1318</c:v>
                </c:pt>
                <c:pt idx="401">
                  <c:v>0.1399</c:v>
                </c:pt>
                <c:pt idx="402">
                  <c:v>0.1298</c:v>
                </c:pt>
                <c:pt idx="403">
                  <c:v>0.1278</c:v>
                </c:pt>
                <c:pt idx="404">
                  <c:v>0.13489999999999999</c:v>
                </c:pt>
                <c:pt idx="405">
                  <c:v>0.13589999999999999</c:v>
                </c:pt>
                <c:pt idx="406">
                  <c:v>0.12570000000000001</c:v>
                </c:pt>
                <c:pt idx="407">
                  <c:v>0.12470000000000001</c:v>
                </c:pt>
                <c:pt idx="408">
                  <c:v>0.1217</c:v>
                </c:pt>
                <c:pt idx="409">
                  <c:v>0.1196</c:v>
                </c:pt>
                <c:pt idx="410">
                  <c:v>0.1298</c:v>
                </c:pt>
                <c:pt idx="411">
                  <c:v>0.1278</c:v>
                </c:pt>
                <c:pt idx="412">
                  <c:v>0.12470000000000001</c:v>
                </c:pt>
                <c:pt idx="413">
                  <c:v>0.1298</c:v>
                </c:pt>
                <c:pt idx="414">
                  <c:v>0.12470000000000001</c:v>
                </c:pt>
                <c:pt idx="415">
                  <c:v>0.11459999999999999</c:v>
                </c:pt>
                <c:pt idx="416">
                  <c:v>0.11459999999999999</c:v>
                </c:pt>
                <c:pt idx="417">
                  <c:v>0.11459999999999999</c:v>
                </c:pt>
                <c:pt idx="418">
                  <c:v>0.1095</c:v>
                </c:pt>
                <c:pt idx="419">
                  <c:v>9.9400000000000002E-2</c:v>
                </c:pt>
                <c:pt idx="420">
                  <c:v>0.10440000000000001</c:v>
                </c:pt>
                <c:pt idx="421">
                  <c:v>0.1095</c:v>
                </c:pt>
                <c:pt idx="422">
                  <c:v>0.1014</c:v>
                </c:pt>
                <c:pt idx="423">
                  <c:v>0.10440000000000001</c:v>
                </c:pt>
                <c:pt idx="424">
                  <c:v>0.10440000000000001</c:v>
                </c:pt>
                <c:pt idx="425">
                  <c:v>0.12570000000000001</c:v>
                </c:pt>
                <c:pt idx="426">
                  <c:v>0.1217</c:v>
                </c:pt>
                <c:pt idx="427">
                  <c:v>0.1176</c:v>
                </c:pt>
                <c:pt idx="428">
                  <c:v>0.1115</c:v>
                </c:pt>
                <c:pt idx="429">
                  <c:v>0.1115</c:v>
                </c:pt>
                <c:pt idx="430">
                  <c:v>0.15110000000000001</c:v>
                </c:pt>
                <c:pt idx="431">
                  <c:v>0.15010000000000001</c:v>
                </c:pt>
                <c:pt idx="432">
                  <c:v>0.15010000000000001</c:v>
                </c:pt>
                <c:pt idx="433">
                  <c:v>0.15010000000000001</c:v>
                </c:pt>
                <c:pt idx="434">
                  <c:v>0.15010000000000001</c:v>
                </c:pt>
                <c:pt idx="435">
                  <c:v>0.1653</c:v>
                </c:pt>
                <c:pt idx="436">
                  <c:v>0.15010000000000001</c:v>
                </c:pt>
                <c:pt idx="437">
                  <c:v>0.13489999999999999</c:v>
                </c:pt>
                <c:pt idx="438">
                  <c:v>0.13489999999999999</c:v>
                </c:pt>
                <c:pt idx="439">
                  <c:v>0.1095</c:v>
                </c:pt>
                <c:pt idx="440">
                  <c:v>7.9100000000000004E-2</c:v>
                </c:pt>
                <c:pt idx="441">
                  <c:v>7.9100000000000004E-2</c:v>
                </c:pt>
                <c:pt idx="442">
                  <c:v>7.3999999999999996E-2</c:v>
                </c:pt>
                <c:pt idx="443">
                  <c:v>7.9100000000000004E-2</c:v>
                </c:pt>
                <c:pt idx="444">
                  <c:v>7.3999999999999996E-2</c:v>
                </c:pt>
                <c:pt idx="445">
                  <c:v>7.5999999999999998E-2</c:v>
                </c:pt>
                <c:pt idx="446">
                  <c:v>6.3899999999999998E-2</c:v>
                </c:pt>
                <c:pt idx="447">
                  <c:v>3.95E-2</c:v>
                </c:pt>
                <c:pt idx="448">
                  <c:v>1.01E-2</c:v>
                </c:pt>
                <c:pt idx="449">
                  <c:v>3.5499999999999997E-2</c:v>
                </c:pt>
                <c:pt idx="450">
                  <c:v>5.5800000000000002E-2</c:v>
                </c:pt>
                <c:pt idx="451">
                  <c:v>5.1700000000000003E-2</c:v>
                </c:pt>
                <c:pt idx="452">
                  <c:v>5.1700000000000003E-2</c:v>
                </c:pt>
                <c:pt idx="453">
                  <c:v>2.64E-2</c:v>
                </c:pt>
                <c:pt idx="454">
                  <c:v>2.0299999999999999E-2</c:v>
                </c:pt>
                <c:pt idx="455">
                  <c:v>4.36E-2</c:v>
                </c:pt>
                <c:pt idx="456">
                  <c:v>5.1700000000000003E-2</c:v>
                </c:pt>
                <c:pt idx="457">
                  <c:v>5.3699999999999998E-2</c:v>
                </c:pt>
                <c:pt idx="458">
                  <c:v>8.9200000000000002E-2</c:v>
                </c:pt>
                <c:pt idx="459">
                  <c:v>9.9400000000000002E-2</c:v>
                </c:pt>
                <c:pt idx="460">
                  <c:v>0.1217</c:v>
                </c:pt>
                <c:pt idx="461">
                  <c:v>0.12470000000000001</c:v>
                </c:pt>
                <c:pt idx="462">
                  <c:v>0.12470000000000001</c:v>
                </c:pt>
                <c:pt idx="463">
                  <c:v>0.1298</c:v>
                </c:pt>
                <c:pt idx="464">
                  <c:v>0.1298</c:v>
                </c:pt>
                <c:pt idx="465">
                  <c:v>0.1399</c:v>
                </c:pt>
                <c:pt idx="466">
                  <c:v>0.12470000000000001</c:v>
                </c:pt>
                <c:pt idx="467">
                  <c:v>0.1308</c:v>
                </c:pt>
                <c:pt idx="468">
                  <c:v>0.1298</c:v>
                </c:pt>
                <c:pt idx="469">
                  <c:v>0.13489999999999999</c:v>
                </c:pt>
                <c:pt idx="470">
                  <c:v>0.1399</c:v>
                </c:pt>
                <c:pt idx="471">
                  <c:v>0.14199999999999999</c:v>
                </c:pt>
                <c:pt idx="472">
                  <c:v>0.1399</c:v>
                </c:pt>
                <c:pt idx="473">
                  <c:v>0.1399</c:v>
                </c:pt>
                <c:pt idx="474">
                  <c:v>0.13789999999999999</c:v>
                </c:pt>
                <c:pt idx="475">
                  <c:v>0.14499999999999999</c:v>
                </c:pt>
                <c:pt idx="476">
                  <c:v>0.12470000000000001</c:v>
                </c:pt>
                <c:pt idx="477">
                  <c:v>0.11459999999999999</c:v>
                </c:pt>
                <c:pt idx="478">
                  <c:v>0.1318</c:v>
                </c:pt>
                <c:pt idx="479">
                  <c:v>0.13689999999999999</c:v>
                </c:pt>
                <c:pt idx="480">
                  <c:v>0.14699999999999999</c:v>
                </c:pt>
                <c:pt idx="481">
                  <c:v>0.1318</c:v>
                </c:pt>
                <c:pt idx="482">
                  <c:v>0.1217</c:v>
                </c:pt>
                <c:pt idx="483">
                  <c:v>0.1217</c:v>
                </c:pt>
                <c:pt idx="484">
                  <c:v>0.1217</c:v>
                </c:pt>
                <c:pt idx="485">
                  <c:v>0.10440000000000001</c:v>
                </c:pt>
                <c:pt idx="486">
                  <c:v>7.0000000000000007E-2</c:v>
                </c:pt>
                <c:pt idx="487">
                  <c:v>7.0999999999999994E-2</c:v>
                </c:pt>
                <c:pt idx="488">
                  <c:v>8.1100000000000005E-2</c:v>
                </c:pt>
                <c:pt idx="489">
                  <c:v>8.4199999999999997E-2</c:v>
                </c:pt>
                <c:pt idx="490">
                  <c:v>8.9200000000000002E-2</c:v>
                </c:pt>
                <c:pt idx="491">
                  <c:v>7.0000000000000007E-2</c:v>
                </c:pt>
                <c:pt idx="492">
                  <c:v>6.6900000000000001E-2</c:v>
                </c:pt>
                <c:pt idx="493">
                  <c:v>6.3899999999999998E-2</c:v>
                </c:pt>
                <c:pt idx="494">
                  <c:v>8.4199999999999997E-2</c:v>
                </c:pt>
                <c:pt idx="495">
                  <c:v>9.9400000000000002E-2</c:v>
                </c:pt>
                <c:pt idx="496">
                  <c:v>0.11459999999999999</c:v>
                </c:pt>
                <c:pt idx="497">
                  <c:v>0.1095</c:v>
                </c:pt>
                <c:pt idx="498">
                  <c:v>0.11459999999999999</c:v>
                </c:pt>
                <c:pt idx="499">
                  <c:v>0.1014</c:v>
                </c:pt>
                <c:pt idx="500">
                  <c:v>0.1095</c:v>
                </c:pt>
                <c:pt idx="501">
                  <c:v>0.1095</c:v>
                </c:pt>
                <c:pt idx="502">
                  <c:v>9.9400000000000002E-2</c:v>
                </c:pt>
                <c:pt idx="503">
                  <c:v>8.2100000000000006E-2</c:v>
                </c:pt>
                <c:pt idx="504">
                  <c:v>7.3999999999999996E-2</c:v>
                </c:pt>
                <c:pt idx="505">
                  <c:v>5.9799999999999999E-2</c:v>
                </c:pt>
                <c:pt idx="506">
                  <c:v>3.04E-2</c:v>
                </c:pt>
                <c:pt idx="507">
                  <c:v>3.1399999999999997E-2</c:v>
                </c:pt>
                <c:pt idx="508">
                  <c:v>3.85E-2</c:v>
                </c:pt>
                <c:pt idx="509">
                  <c:v>4.1599999999999998E-2</c:v>
                </c:pt>
                <c:pt idx="510">
                  <c:v>5.3699999999999998E-2</c:v>
                </c:pt>
                <c:pt idx="511">
                  <c:v>5.3699999999999998E-2</c:v>
                </c:pt>
                <c:pt idx="512">
                  <c:v>4.36E-2</c:v>
                </c:pt>
                <c:pt idx="513">
                  <c:v>4.4600000000000001E-2</c:v>
                </c:pt>
                <c:pt idx="514">
                  <c:v>4.87E-2</c:v>
                </c:pt>
                <c:pt idx="515">
                  <c:v>5.8799999999999998E-2</c:v>
                </c:pt>
                <c:pt idx="516">
                  <c:v>3.04E-2</c:v>
                </c:pt>
                <c:pt idx="517">
                  <c:v>2.53E-2</c:v>
                </c:pt>
                <c:pt idx="518">
                  <c:v>1.6199999999999999E-2</c:v>
                </c:pt>
                <c:pt idx="519">
                  <c:v>4.0599999999999997E-2</c:v>
                </c:pt>
                <c:pt idx="520">
                  <c:v>3.04E-2</c:v>
                </c:pt>
                <c:pt idx="521">
                  <c:v>5.0700000000000002E-2</c:v>
                </c:pt>
                <c:pt idx="522">
                  <c:v>1.9300000000000001E-2</c:v>
                </c:pt>
                <c:pt idx="523">
                  <c:v>2.0299999999999999E-2</c:v>
                </c:pt>
                <c:pt idx="524">
                  <c:v>3.04E-2</c:v>
                </c:pt>
                <c:pt idx="525">
                  <c:v>2.53E-2</c:v>
                </c:pt>
                <c:pt idx="526">
                  <c:v>1.52E-2</c:v>
                </c:pt>
                <c:pt idx="527">
                  <c:v>1.52E-2</c:v>
                </c:pt>
                <c:pt idx="528">
                  <c:v>1.01E-2</c:v>
                </c:pt>
                <c:pt idx="529">
                  <c:v>1.52E-2</c:v>
                </c:pt>
                <c:pt idx="530">
                  <c:v>2.0299999999999999E-2</c:v>
                </c:pt>
                <c:pt idx="531">
                  <c:v>3.04E-2</c:v>
                </c:pt>
                <c:pt idx="532">
                  <c:v>3.04E-2</c:v>
                </c:pt>
                <c:pt idx="533">
                  <c:v>1.52E-2</c:v>
                </c:pt>
                <c:pt idx="534">
                  <c:v>2.0299999999999999E-2</c:v>
                </c:pt>
                <c:pt idx="535">
                  <c:v>3.04E-2</c:v>
                </c:pt>
                <c:pt idx="536">
                  <c:v>2.53E-2</c:v>
                </c:pt>
                <c:pt idx="537">
                  <c:v>2.53E-2</c:v>
                </c:pt>
                <c:pt idx="538">
                  <c:v>2.0299999999999999E-2</c:v>
                </c:pt>
                <c:pt idx="539">
                  <c:v>2.0299999999999999E-2</c:v>
                </c:pt>
                <c:pt idx="540">
                  <c:v>2.0299999999999999E-2</c:v>
                </c:pt>
                <c:pt idx="541">
                  <c:v>1.52E-2</c:v>
                </c:pt>
                <c:pt idx="542">
                  <c:v>1.01E-2</c:v>
                </c:pt>
                <c:pt idx="543">
                  <c:v>5.1000000000000004E-3</c:v>
                </c:pt>
                <c:pt idx="544">
                  <c:v>5.1000000000000004E-3</c:v>
                </c:pt>
                <c:pt idx="545">
                  <c:v>5.1000000000000004E-3</c:v>
                </c:pt>
                <c:pt idx="546">
                  <c:v>5.1000000000000004E-3</c:v>
                </c:pt>
                <c:pt idx="547">
                  <c:v>5.1000000000000004E-3</c:v>
                </c:pt>
                <c:pt idx="548">
                  <c:v>5.1000000000000004E-3</c:v>
                </c:pt>
                <c:pt idx="549">
                  <c:v>5.1000000000000004E-3</c:v>
                </c:pt>
                <c:pt idx="550">
                  <c:v>5.1000000000000004E-3</c:v>
                </c:pt>
                <c:pt idx="551">
                  <c:v>5.1000000000000004E-3</c:v>
                </c:pt>
                <c:pt idx="552">
                  <c:v>5.1000000000000004E-3</c:v>
                </c:pt>
                <c:pt idx="553">
                  <c:v>5.1000000000000004E-3</c:v>
                </c:pt>
                <c:pt idx="554">
                  <c:v>5.1000000000000004E-3</c:v>
                </c:pt>
                <c:pt idx="555">
                  <c:v>2.0299999999999999E-2</c:v>
                </c:pt>
                <c:pt idx="556">
                  <c:v>2.0299999999999999E-2</c:v>
                </c:pt>
                <c:pt idx="557">
                  <c:v>2.0299999999999999E-2</c:v>
                </c:pt>
                <c:pt idx="558">
                  <c:v>1.52E-2</c:v>
                </c:pt>
                <c:pt idx="559">
                  <c:v>2.0299999999999999E-2</c:v>
                </c:pt>
                <c:pt idx="560">
                  <c:v>3.04E-2</c:v>
                </c:pt>
                <c:pt idx="561">
                  <c:v>3.04E-2</c:v>
                </c:pt>
                <c:pt idx="562">
                  <c:v>3.04E-2</c:v>
                </c:pt>
                <c:pt idx="563">
                  <c:v>3.04E-2</c:v>
                </c:pt>
                <c:pt idx="564">
                  <c:v>3.04E-2</c:v>
                </c:pt>
                <c:pt idx="565">
                  <c:v>1.52E-2</c:v>
                </c:pt>
                <c:pt idx="566">
                  <c:v>3.04E-2</c:v>
                </c:pt>
                <c:pt idx="567">
                  <c:v>2.53E-2</c:v>
                </c:pt>
                <c:pt idx="568">
                  <c:v>2.53E-2</c:v>
                </c:pt>
                <c:pt idx="569">
                  <c:v>2.0299999999999999E-2</c:v>
                </c:pt>
                <c:pt idx="570">
                  <c:v>5.1000000000000004E-3</c:v>
                </c:pt>
                <c:pt idx="571">
                  <c:v>5.1000000000000004E-3</c:v>
                </c:pt>
                <c:pt idx="572">
                  <c:v>5.1000000000000004E-3</c:v>
                </c:pt>
                <c:pt idx="573">
                  <c:v>5.1000000000000004E-3</c:v>
                </c:pt>
                <c:pt idx="574">
                  <c:v>5.1000000000000004E-3</c:v>
                </c:pt>
                <c:pt idx="575">
                  <c:v>1.52E-2</c:v>
                </c:pt>
                <c:pt idx="576">
                  <c:v>5.1000000000000004E-3</c:v>
                </c:pt>
                <c:pt idx="577">
                  <c:v>5.1000000000000004E-3</c:v>
                </c:pt>
                <c:pt idx="578">
                  <c:v>5.1000000000000004E-3</c:v>
                </c:pt>
                <c:pt idx="579">
                  <c:v>5.1000000000000004E-3</c:v>
                </c:pt>
                <c:pt idx="580">
                  <c:v>5.1000000000000004E-3</c:v>
                </c:pt>
                <c:pt idx="581">
                  <c:v>5.1000000000000004E-3</c:v>
                </c:pt>
                <c:pt idx="582">
                  <c:v>5.1000000000000004E-3</c:v>
                </c:pt>
                <c:pt idx="583">
                  <c:v>-5.1000000000000004E-3</c:v>
                </c:pt>
                <c:pt idx="584">
                  <c:v>-5.1000000000000004E-3</c:v>
                </c:pt>
                <c:pt idx="585">
                  <c:v>-5.1000000000000004E-3</c:v>
                </c:pt>
                <c:pt idx="586">
                  <c:v>5.1000000000000004E-3</c:v>
                </c:pt>
                <c:pt idx="587">
                  <c:v>5.1000000000000004E-3</c:v>
                </c:pt>
                <c:pt idx="588">
                  <c:v>5.1000000000000004E-3</c:v>
                </c:pt>
                <c:pt idx="589">
                  <c:v>5.1000000000000004E-3</c:v>
                </c:pt>
                <c:pt idx="590">
                  <c:v>-1.01E-2</c:v>
                </c:pt>
                <c:pt idx="591">
                  <c:v>2.0299999999999999E-2</c:v>
                </c:pt>
                <c:pt idx="592">
                  <c:v>2.0299999999999999E-2</c:v>
                </c:pt>
                <c:pt idx="593">
                  <c:v>1.01E-2</c:v>
                </c:pt>
                <c:pt idx="594">
                  <c:v>5.1000000000000004E-3</c:v>
                </c:pt>
                <c:pt idx="595">
                  <c:v>-5.1000000000000004E-3</c:v>
                </c:pt>
                <c:pt idx="596">
                  <c:v>5.1000000000000004E-3</c:v>
                </c:pt>
                <c:pt idx="597">
                  <c:v>5.1000000000000004E-3</c:v>
                </c:pt>
                <c:pt idx="598">
                  <c:v>-5.1000000000000004E-3</c:v>
                </c:pt>
                <c:pt idx="599">
                  <c:v>5.1000000000000004E-3</c:v>
                </c:pt>
                <c:pt idx="600">
                  <c:v>1.52E-2</c:v>
                </c:pt>
                <c:pt idx="601">
                  <c:v>2.53E-2</c:v>
                </c:pt>
                <c:pt idx="602">
                  <c:v>4.5600000000000002E-2</c:v>
                </c:pt>
                <c:pt idx="603">
                  <c:v>4.0599999999999997E-2</c:v>
                </c:pt>
                <c:pt idx="604">
                  <c:v>6.08E-2</c:v>
                </c:pt>
                <c:pt idx="605">
                  <c:v>7.5999999999999998E-2</c:v>
                </c:pt>
                <c:pt idx="606">
                  <c:v>9.6299999999999997E-2</c:v>
                </c:pt>
                <c:pt idx="607">
                  <c:v>0.1673</c:v>
                </c:pt>
                <c:pt idx="608">
                  <c:v>0.12670000000000001</c:v>
                </c:pt>
                <c:pt idx="609">
                  <c:v>3.04E-2</c:v>
                </c:pt>
                <c:pt idx="610">
                  <c:v>5.1000000000000004E-3</c:v>
                </c:pt>
                <c:pt idx="611">
                  <c:v>5.1000000000000004E-3</c:v>
                </c:pt>
                <c:pt idx="612">
                  <c:v>5.1000000000000004E-3</c:v>
                </c:pt>
                <c:pt idx="613">
                  <c:v>2.0299999999999999E-2</c:v>
                </c:pt>
                <c:pt idx="614">
                  <c:v>1.0200000000000001E-2</c:v>
                </c:pt>
                <c:pt idx="615">
                  <c:v>0</c:v>
                </c:pt>
                <c:pt idx="616">
                  <c:v>5.1000000000000004E-3</c:v>
                </c:pt>
                <c:pt idx="617">
                  <c:v>5.1000000000000004E-3</c:v>
                </c:pt>
                <c:pt idx="618">
                  <c:v>5.1000000000000004E-3</c:v>
                </c:pt>
                <c:pt idx="619">
                  <c:v>0</c:v>
                </c:pt>
                <c:pt idx="620">
                  <c:v>5.1000000000000004E-3</c:v>
                </c:pt>
                <c:pt idx="621">
                  <c:v>0</c:v>
                </c:pt>
                <c:pt idx="622">
                  <c:v>0</c:v>
                </c:pt>
                <c:pt idx="623">
                  <c:v>-5.1000000000000004E-3</c:v>
                </c:pt>
                <c:pt idx="624">
                  <c:v>-5.1000000000000004E-3</c:v>
                </c:pt>
                <c:pt idx="625">
                  <c:v>-5.1000000000000004E-3</c:v>
                </c:pt>
                <c:pt idx="626">
                  <c:v>-5.1000000000000004E-3</c:v>
                </c:pt>
                <c:pt idx="627">
                  <c:v>-5.1000000000000004E-3</c:v>
                </c:pt>
                <c:pt idx="628">
                  <c:v>-5.1000000000000004E-3</c:v>
                </c:pt>
                <c:pt idx="629">
                  <c:v>0</c:v>
                </c:pt>
                <c:pt idx="630">
                  <c:v>5.1000000000000004E-3</c:v>
                </c:pt>
                <c:pt idx="631">
                  <c:v>1.0200000000000001E-2</c:v>
                </c:pt>
                <c:pt idx="632">
                  <c:v>5.1000000000000004E-3</c:v>
                </c:pt>
                <c:pt idx="633">
                  <c:v>5.1000000000000004E-3</c:v>
                </c:pt>
                <c:pt idx="634">
                  <c:v>1.0200000000000001E-2</c:v>
                </c:pt>
                <c:pt idx="635">
                  <c:v>0</c:v>
                </c:pt>
                <c:pt idx="636">
                  <c:v>0</c:v>
                </c:pt>
                <c:pt idx="637">
                  <c:v>-5.1000000000000004E-3</c:v>
                </c:pt>
                <c:pt idx="638">
                  <c:v>-5.1000000000000004E-3</c:v>
                </c:pt>
                <c:pt idx="639">
                  <c:v>-1.0200000000000001E-2</c:v>
                </c:pt>
                <c:pt idx="640">
                  <c:v>-5.1000000000000004E-3</c:v>
                </c:pt>
                <c:pt idx="641">
                  <c:v>-1.0200000000000001E-2</c:v>
                </c:pt>
                <c:pt idx="642">
                  <c:v>-5.1000000000000004E-3</c:v>
                </c:pt>
                <c:pt idx="643">
                  <c:v>-1.0200000000000001E-2</c:v>
                </c:pt>
                <c:pt idx="644">
                  <c:v>-1.52E-2</c:v>
                </c:pt>
                <c:pt idx="645">
                  <c:v>-1.01E-2</c:v>
                </c:pt>
                <c:pt idx="646">
                  <c:v>-1.01E-2</c:v>
                </c:pt>
                <c:pt idx="647">
                  <c:v>-5.1000000000000004E-3</c:v>
                </c:pt>
                <c:pt idx="648">
                  <c:v>-5.1000000000000004E-3</c:v>
                </c:pt>
                <c:pt idx="649">
                  <c:v>-5.1000000000000004E-3</c:v>
                </c:pt>
                <c:pt idx="650">
                  <c:v>-1.52E-2</c:v>
                </c:pt>
                <c:pt idx="651">
                  <c:v>-1.52E-2</c:v>
                </c:pt>
                <c:pt idx="652">
                  <c:v>5.1000000000000004E-3</c:v>
                </c:pt>
                <c:pt idx="653">
                  <c:v>0</c:v>
                </c:pt>
                <c:pt idx="654">
                  <c:v>0</c:v>
                </c:pt>
                <c:pt idx="655">
                  <c:v>-5.1000000000000004E-3</c:v>
                </c:pt>
                <c:pt idx="656">
                  <c:v>-5.1000000000000004E-3</c:v>
                </c:pt>
                <c:pt idx="657">
                  <c:v>0</c:v>
                </c:pt>
                <c:pt idx="658">
                  <c:v>0</c:v>
                </c:pt>
                <c:pt idx="659">
                  <c:v>0</c:v>
                </c:pt>
                <c:pt idx="660">
                  <c:v>5.1000000000000004E-3</c:v>
                </c:pt>
                <c:pt idx="661">
                  <c:v>1.5299999999999999E-2</c:v>
                </c:pt>
                <c:pt idx="662">
                  <c:v>1.0200000000000001E-2</c:v>
                </c:pt>
                <c:pt idx="663">
                  <c:v>1.0200000000000001E-2</c:v>
                </c:pt>
                <c:pt idx="664">
                  <c:v>5.1000000000000004E-3</c:v>
                </c:pt>
                <c:pt idx="665">
                  <c:v>5.1000000000000004E-3</c:v>
                </c:pt>
                <c:pt idx="666">
                  <c:v>5.1000000000000004E-3</c:v>
                </c:pt>
                <c:pt idx="667">
                  <c:v>0</c:v>
                </c:pt>
                <c:pt idx="668">
                  <c:v>-5.1000000000000004E-3</c:v>
                </c:pt>
                <c:pt idx="669">
                  <c:v>5.1000000000000004E-3</c:v>
                </c:pt>
                <c:pt idx="670">
                  <c:v>0</c:v>
                </c:pt>
                <c:pt idx="671">
                  <c:v>1.0200000000000001E-2</c:v>
                </c:pt>
                <c:pt idx="672">
                  <c:v>1.0200000000000001E-2</c:v>
                </c:pt>
                <c:pt idx="673">
                  <c:v>5.1000000000000004E-3</c:v>
                </c:pt>
                <c:pt idx="674">
                  <c:v>5.1000000000000004E-3</c:v>
                </c:pt>
                <c:pt idx="675">
                  <c:v>0</c:v>
                </c:pt>
                <c:pt idx="676">
                  <c:v>0</c:v>
                </c:pt>
                <c:pt idx="677">
                  <c:v>-5.1000000000000004E-3</c:v>
                </c:pt>
                <c:pt idx="678">
                  <c:v>-5.1000000000000004E-3</c:v>
                </c:pt>
                <c:pt idx="679">
                  <c:v>-5.1000000000000004E-3</c:v>
                </c:pt>
                <c:pt idx="680">
                  <c:v>0</c:v>
                </c:pt>
                <c:pt idx="681">
                  <c:v>-5.1000000000000004E-3</c:v>
                </c:pt>
                <c:pt idx="682">
                  <c:v>-5.1000000000000004E-3</c:v>
                </c:pt>
                <c:pt idx="683">
                  <c:v>0</c:v>
                </c:pt>
                <c:pt idx="684">
                  <c:v>0</c:v>
                </c:pt>
                <c:pt idx="685">
                  <c:v>0</c:v>
                </c:pt>
                <c:pt idx="686">
                  <c:v>0</c:v>
                </c:pt>
                <c:pt idx="687">
                  <c:v>-5.1000000000000004E-3</c:v>
                </c:pt>
                <c:pt idx="688">
                  <c:v>5.1000000000000004E-3</c:v>
                </c:pt>
                <c:pt idx="689">
                  <c:v>1.01E-2</c:v>
                </c:pt>
                <c:pt idx="690">
                  <c:v>1.5299999999999999E-2</c:v>
                </c:pt>
                <c:pt idx="691">
                  <c:v>1.5299999999999999E-2</c:v>
                </c:pt>
                <c:pt idx="692">
                  <c:v>1.0200000000000001E-2</c:v>
                </c:pt>
                <c:pt idx="693">
                  <c:v>1.0200000000000001E-2</c:v>
                </c:pt>
                <c:pt idx="694">
                  <c:v>0</c:v>
                </c:pt>
                <c:pt idx="695">
                  <c:v>1.5299999999999999E-2</c:v>
                </c:pt>
                <c:pt idx="696">
                  <c:v>5.1000000000000004E-3</c:v>
                </c:pt>
                <c:pt idx="697">
                  <c:v>5.1000000000000004E-3</c:v>
                </c:pt>
                <c:pt idx="698">
                  <c:v>0</c:v>
                </c:pt>
                <c:pt idx="699">
                  <c:v>0</c:v>
                </c:pt>
                <c:pt idx="700">
                  <c:v>-1.0200000000000001E-2</c:v>
                </c:pt>
                <c:pt idx="701">
                  <c:v>-5.1000000000000004E-3</c:v>
                </c:pt>
                <c:pt idx="702">
                  <c:v>-1.0200000000000001E-2</c:v>
                </c:pt>
                <c:pt idx="703">
                  <c:v>-5.1000000000000004E-3</c:v>
                </c:pt>
                <c:pt idx="704">
                  <c:v>-5.1000000000000004E-3</c:v>
                </c:pt>
                <c:pt idx="705">
                  <c:v>-5.1000000000000004E-3</c:v>
                </c:pt>
                <c:pt idx="706">
                  <c:v>-5.1000000000000004E-3</c:v>
                </c:pt>
                <c:pt idx="707">
                  <c:v>-1.52E-2</c:v>
                </c:pt>
                <c:pt idx="708">
                  <c:v>-0.02</c:v>
                </c:pt>
                <c:pt idx="709">
                  <c:v>-1.4999999999999999E-2</c:v>
                </c:pt>
                <c:pt idx="710">
                  <c:v>-1.0200000000000001E-2</c:v>
                </c:pt>
                <c:pt idx="711">
                  <c:v>-1.0200000000000001E-2</c:v>
                </c:pt>
                <c:pt idx="712">
                  <c:v>-1.0200000000000001E-2</c:v>
                </c:pt>
                <c:pt idx="713">
                  <c:v>-1.0200000000000001E-2</c:v>
                </c:pt>
                <c:pt idx="714">
                  <c:v>-5.1000000000000004E-3</c:v>
                </c:pt>
                <c:pt idx="715">
                  <c:v>-5.1000000000000004E-3</c:v>
                </c:pt>
                <c:pt idx="716">
                  <c:v>-1.0200000000000001E-2</c:v>
                </c:pt>
                <c:pt idx="717">
                  <c:v>-5.1000000000000004E-3</c:v>
                </c:pt>
                <c:pt idx="718">
                  <c:v>-5.1000000000000004E-3</c:v>
                </c:pt>
                <c:pt idx="719">
                  <c:v>0</c:v>
                </c:pt>
                <c:pt idx="720">
                  <c:v>-5.1000000000000004E-3</c:v>
                </c:pt>
                <c:pt idx="721">
                  <c:v>-5.1000000000000004E-3</c:v>
                </c:pt>
                <c:pt idx="722">
                  <c:v>5.1000000000000004E-3</c:v>
                </c:pt>
                <c:pt idx="723">
                  <c:v>0</c:v>
                </c:pt>
                <c:pt idx="724">
                  <c:v>0</c:v>
                </c:pt>
                <c:pt idx="725">
                  <c:v>1.01E-2</c:v>
                </c:pt>
                <c:pt idx="726">
                  <c:v>2.0299999999999999E-2</c:v>
                </c:pt>
                <c:pt idx="727">
                  <c:v>1.52E-2</c:v>
                </c:pt>
                <c:pt idx="728">
                  <c:v>1.52E-2</c:v>
                </c:pt>
                <c:pt idx="729">
                  <c:v>1.01E-2</c:v>
                </c:pt>
                <c:pt idx="730">
                  <c:v>1.01E-2</c:v>
                </c:pt>
                <c:pt idx="731">
                  <c:v>3.0499999999999999E-2</c:v>
                </c:pt>
                <c:pt idx="732">
                  <c:v>2.5399999999999999E-2</c:v>
                </c:pt>
                <c:pt idx="733">
                  <c:v>2.0299999999999999E-2</c:v>
                </c:pt>
                <c:pt idx="734">
                  <c:v>1.0200000000000001E-2</c:v>
                </c:pt>
                <c:pt idx="735">
                  <c:v>2.0299999999999999E-2</c:v>
                </c:pt>
                <c:pt idx="736">
                  <c:v>3.56E-2</c:v>
                </c:pt>
                <c:pt idx="737">
                  <c:v>4.07E-2</c:v>
                </c:pt>
                <c:pt idx="738">
                  <c:v>4.07E-2</c:v>
                </c:pt>
                <c:pt idx="739">
                  <c:v>3.56E-2</c:v>
                </c:pt>
                <c:pt idx="740">
                  <c:v>5.0799999999999998E-2</c:v>
                </c:pt>
                <c:pt idx="741">
                  <c:v>6.0999999999999999E-2</c:v>
                </c:pt>
                <c:pt idx="742">
                  <c:v>4.58E-2</c:v>
                </c:pt>
                <c:pt idx="743">
                  <c:v>3.56E-2</c:v>
                </c:pt>
                <c:pt idx="744">
                  <c:v>3.56E-2</c:v>
                </c:pt>
                <c:pt idx="745">
                  <c:v>5.5899999999999998E-2</c:v>
                </c:pt>
                <c:pt idx="746">
                  <c:v>5.5899999999999998E-2</c:v>
                </c:pt>
                <c:pt idx="747">
                  <c:v>4.07E-2</c:v>
                </c:pt>
                <c:pt idx="748">
                  <c:v>4.58E-2</c:v>
                </c:pt>
                <c:pt idx="749">
                  <c:v>5.5899999999999998E-2</c:v>
                </c:pt>
                <c:pt idx="750">
                  <c:v>8.6400000000000005E-2</c:v>
                </c:pt>
                <c:pt idx="751">
                  <c:v>3.56E-2</c:v>
                </c:pt>
                <c:pt idx="752">
                  <c:v>2.5399999999999999E-2</c:v>
                </c:pt>
                <c:pt idx="753">
                  <c:v>2.5399999999999999E-2</c:v>
                </c:pt>
                <c:pt idx="754">
                  <c:v>1.0200000000000001E-2</c:v>
                </c:pt>
                <c:pt idx="755">
                  <c:v>2.0299999999999999E-2</c:v>
                </c:pt>
                <c:pt idx="756">
                  <c:v>6.0999999999999999E-2</c:v>
                </c:pt>
                <c:pt idx="757">
                  <c:v>6.6100000000000006E-2</c:v>
                </c:pt>
                <c:pt idx="758">
                  <c:v>6.6100000000000006E-2</c:v>
                </c:pt>
                <c:pt idx="759">
                  <c:v>5.5899999999999998E-2</c:v>
                </c:pt>
                <c:pt idx="760">
                  <c:v>7.6300000000000007E-2</c:v>
                </c:pt>
                <c:pt idx="761">
                  <c:v>6.0999999999999999E-2</c:v>
                </c:pt>
                <c:pt idx="762">
                  <c:v>4.58E-2</c:v>
                </c:pt>
                <c:pt idx="763">
                  <c:v>6.0999999999999999E-2</c:v>
                </c:pt>
                <c:pt idx="764">
                  <c:v>4.58E-2</c:v>
                </c:pt>
                <c:pt idx="765">
                  <c:v>5.0799999999999998E-2</c:v>
                </c:pt>
                <c:pt idx="766">
                  <c:v>5.5899999999999998E-2</c:v>
                </c:pt>
                <c:pt idx="767">
                  <c:v>4.58E-2</c:v>
                </c:pt>
                <c:pt idx="768">
                  <c:v>4.58E-2</c:v>
                </c:pt>
                <c:pt idx="769">
                  <c:v>4.58E-2</c:v>
                </c:pt>
                <c:pt idx="770">
                  <c:v>8.1299999999999997E-2</c:v>
                </c:pt>
                <c:pt idx="771">
                  <c:v>7.1199999999999999E-2</c:v>
                </c:pt>
                <c:pt idx="772">
                  <c:v>6.6100000000000006E-2</c:v>
                </c:pt>
                <c:pt idx="773">
                  <c:v>6.6100000000000006E-2</c:v>
                </c:pt>
                <c:pt idx="774">
                  <c:v>7.1199999999999999E-2</c:v>
                </c:pt>
                <c:pt idx="775">
                  <c:v>8.1299999999999997E-2</c:v>
                </c:pt>
                <c:pt idx="776">
                  <c:v>5.0799999999999998E-2</c:v>
                </c:pt>
                <c:pt idx="777">
                  <c:v>5.5899999999999998E-2</c:v>
                </c:pt>
                <c:pt idx="778">
                  <c:v>5.0799999999999998E-2</c:v>
                </c:pt>
                <c:pt idx="779">
                  <c:v>5.0799999999999998E-2</c:v>
                </c:pt>
                <c:pt idx="780">
                  <c:v>4.58E-2</c:v>
                </c:pt>
                <c:pt idx="781">
                  <c:v>1.5299999999999999E-2</c:v>
                </c:pt>
                <c:pt idx="782">
                  <c:v>3.0499999999999999E-2</c:v>
                </c:pt>
                <c:pt idx="783">
                  <c:v>4.07E-2</c:v>
                </c:pt>
                <c:pt idx="784">
                  <c:v>5.5899999999999998E-2</c:v>
                </c:pt>
                <c:pt idx="785">
                  <c:v>6.6100000000000006E-2</c:v>
                </c:pt>
                <c:pt idx="786">
                  <c:v>6.0999999999999999E-2</c:v>
                </c:pt>
                <c:pt idx="787">
                  <c:v>6.0999999999999999E-2</c:v>
                </c:pt>
                <c:pt idx="788">
                  <c:v>5.5899999999999998E-2</c:v>
                </c:pt>
                <c:pt idx="789">
                  <c:v>6.6100000000000006E-2</c:v>
                </c:pt>
                <c:pt idx="790">
                  <c:v>7.6300000000000007E-2</c:v>
                </c:pt>
                <c:pt idx="791">
                  <c:v>7.1199999999999999E-2</c:v>
                </c:pt>
                <c:pt idx="792">
                  <c:v>6.0999999999999999E-2</c:v>
                </c:pt>
                <c:pt idx="793">
                  <c:v>6.0999999999999999E-2</c:v>
                </c:pt>
                <c:pt idx="794">
                  <c:v>5.5899999999999998E-2</c:v>
                </c:pt>
                <c:pt idx="795">
                  <c:v>4.07E-2</c:v>
                </c:pt>
                <c:pt idx="796">
                  <c:v>4.07E-2</c:v>
                </c:pt>
                <c:pt idx="797">
                  <c:v>3.0499999999999999E-2</c:v>
                </c:pt>
                <c:pt idx="798">
                  <c:v>3.0499999999999999E-2</c:v>
                </c:pt>
                <c:pt idx="799">
                  <c:v>5.0799999999999998E-2</c:v>
                </c:pt>
                <c:pt idx="800">
                  <c:v>7.1199999999999999E-2</c:v>
                </c:pt>
                <c:pt idx="801">
                  <c:v>7.1199999999999999E-2</c:v>
                </c:pt>
                <c:pt idx="802">
                  <c:v>6.6100000000000006E-2</c:v>
                </c:pt>
                <c:pt idx="803">
                  <c:v>6.0999999999999999E-2</c:v>
                </c:pt>
                <c:pt idx="804">
                  <c:v>4.58E-2</c:v>
                </c:pt>
                <c:pt idx="805">
                  <c:v>5.0799999999999998E-2</c:v>
                </c:pt>
                <c:pt idx="806">
                  <c:v>4.58E-2</c:v>
                </c:pt>
                <c:pt idx="807">
                  <c:v>4.58E-2</c:v>
                </c:pt>
                <c:pt idx="808">
                  <c:v>5.5899999999999998E-2</c:v>
                </c:pt>
                <c:pt idx="809">
                  <c:v>6.0999999999999999E-2</c:v>
                </c:pt>
                <c:pt idx="810">
                  <c:v>6.6100000000000006E-2</c:v>
                </c:pt>
                <c:pt idx="811">
                  <c:v>7.1199999999999999E-2</c:v>
                </c:pt>
                <c:pt idx="812">
                  <c:v>6.6100000000000006E-2</c:v>
                </c:pt>
                <c:pt idx="813">
                  <c:v>6.6100000000000006E-2</c:v>
                </c:pt>
                <c:pt idx="814">
                  <c:v>6.0999999999999999E-2</c:v>
                </c:pt>
                <c:pt idx="815">
                  <c:v>7.6300000000000007E-2</c:v>
                </c:pt>
                <c:pt idx="816">
                  <c:v>7.1199999999999999E-2</c:v>
                </c:pt>
                <c:pt idx="817">
                  <c:v>6.0999999999999999E-2</c:v>
                </c:pt>
                <c:pt idx="818">
                  <c:v>5.0799999999999998E-2</c:v>
                </c:pt>
                <c:pt idx="819">
                  <c:v>4.07E-2</c:v>
                </c:pt>
                <c:pt idx="820">
                  <c:v>6.0999999999999999E-2</c:v>
                </c:pt>
                <c:pt idx="821">
                  <c:v>6.6100000000000006E-2</c:v>
                </c:pt>
                <c:pt idx="822">
                  <c:v>6.0999999999999999E-2</c:v>
                </c:pt>
                <c:pt idx="823">
                  <c:v>6.0999999999999999E-2</c:v>
                </c:pt>
                <c:pt idx="824">
                  <c:v>5.0799999999999998E-2</c:v>
                </c:pt>
                <c:pt idx="825">
                  <c:v>3.0499999999999999E-2</c:v>
                </c:pt>
                <c:pt idx="826">
                  <c:v>2.5399999999999999E-2</c:v>
                </c:pt>
                <c:pt idx="827">
                  <c:v>2.5399999999999999E-2</c:v>
                </c:pt>
                <c:pt idx="828">
                  <c:v>3.56E-2</c:v>
                </c:pt>
                <c:pt idx="829">
                  <c:v>5.0799999999999998E-2</c:v>
                </c:pt>
                <c:pt idx="830">
                  <c:v>4.07E-2</c:v>
                </c:pt>
                <c:pt idx="831">
                  <c:v>3.56E-2</c:v>
                </c:pt>
                <c:pt idx="832">
                  <c:v>3.0499999999999999E-2</c:v>
                </c:pt>
                <c:pt idx="833">
                  <c:v>3.0499999999999999E-2</c:v>
                </c:pt>
                <c:pt idx="834">
                  <c:v>5.5899999999999998E-2</c:v>
                </c:pt>
                <c:pt idx="835">
                  <c:v>6.0999999999999999E-2</c:v>
                </c:pt>
                <c:pt idx="836">
                  <c:v>6.6100000000000006E-2</c:v>
                </c:pt>
                <c:pt idx="837">
                  <c:v>4.58E-2</c:v>
                </c:pt>
                <c:pt idx="838">
                  <c:v>4.07E-2</c:v>
                </c:pt>
                <c:pt idx="839">
                  <c:v>2.0299999999999999E-2</c:v>
                </c:pt>
                <c:pt idx="840">
                  <c:v>5.0799999999999998E-2</c:v>
                </c:pt>
                <c:pt idx="841">
                  <c:v>4.07E-2</c:v>
                </c:pt>
                <c:pt idx="842">
                  <c:v>3.56E-2</c:v>
                </c:pt>
                <c:pt idx="843">
                  <c:v>3.56E-2</c:v>
                </c:pt>
                <c:pt idx="844">
                  <c:v>4.07E-2</c:v>
                </c:pt>
                <c:pt idx="845">
                  <c:v>5.5899999999999998E-2</c:v>
                </c:pt>
                <c:pt idx="846">
                  <c:v>1.5299999999999999E-2</c:v>
                </c:pt>
                <c:pt idx="847">
                  <c:v>3.0499999999999999E-2</c:v>
                </c:pt>
                <c:pt idx="848">
                  <c:v>3.56E-2</c:v>
                </c:pt>
                <c:pt idx="849">
                  <c:v>4.58E-2</c:v>
                </c:pt>
                <c:pt idx="850">
                  <c:v>4.58E-2</c:v>
                </c:pt>
                <c:pt idx="851">
                  <c:v>6.6100000000000006E-2</c:v>
                </c:pt>
                <c:pt idx="852">
                  <c:v>5.5899999999999998E-2</c:v>
                </c:pt>
                <c:pt idx="853">
                  <c:v>5.5899999999999998E-2</c:v>
                </c:pt>
                <c:pt idx="854">
                  <c:v>6.0999999999999999E-2</c:v>
                </c:pt>
                <c:pt idx="855">
                  <c:v>6.6100000000000006E-2</c:v>
                </c:pt>
                <c:pt idx="856">
                  <c:v>7.1199999999999999E-2</c:v>
                </c:pt>
                <c:pt idx="857">
                  <c:v>6.0999999999999999E-2</c:v>
                </c:pt>
                <c:pt idx="858">
                  <c:v>2.5399999999999999E-2</c:v>
                </c:pt>
                <c:pt idx="859">
                  <c:v>4.07E-2</c:v>
                </c:pt>
                <c:pt idx="860">
                  <c:v>6.0999999999999999E-2</c:v>
                </c:pt>
                <c:pt idx="861">
                  <c:v>5.0799999999999998E-2</c:v>
                </c:pt>
                <c:pt idx="862">
                  <c:v>6.0999999999999999E-2</c:v>
                </c:pt>
                <c:pt idx="863">
                  <c:v>4.58E-2</c:v>
                </c:pt>
                <c:pt idx="864">
                  <c:v>6.0999999999999999E-2</c:v>
                </c:pt>
                <c:pt idx="865">
                  <c:v>7.1199999999999999E-2</c:v>
                </c:pt>
                <c:pt idx="866">
                  <c:v>7.1199999999999999E-2</c:v>
                </c:pt>
                <c:pt idx="867">
                  <c:v>6.0999999999999999E-2</c:v>
                </c:pt>
                <c:pt idx="868">
                  <c:v>5.0799999999999998E-2</c:v>
                </c:pt>
                <c:pt idx="869">
                  <c:v>4.58E-2</c:v>
                </c:pt>
                <c:pt idx="870">
                  <c:v>6.08E-2</c:v>
                </c:pt>
                <c:pt idx="871">
                  <c:v>3.04E-2</c:v>
                </c:pt>
                <c:pt idx="872">
                  <c:v>1.52E-2</c:v>
                </c:pt>
                <c:pt idx="873">
                  <c:v>3.04E-2</c:v>
                </c:pt>
                <c:pt idx="874">
                  <c:v>5.0700000000000002E-2</c:v>
                </c:pt>
                <c:pt idx="875">
                  <c:v>8.6199999999999999E-2</c:v>
                </c:pt>
                <c:pt idx="876">
                  <c:v>9.1300000000000006E-2</c:v>
                </c:pt>
                <c:pt idx="877">
                  <c:v>8.1100000000000005E-2</c:v>
                </c:pt>
                <c:pt idx="878">
                  <c:v>9.1300000000000006E-2</c:v>
                </c:pt>
                <c:pt idx="879">
                  <c:v>8.6199999999999999E-2</c:v>
                </c:pt>
                <c:pt idx="880">
                  <c:v>0.1014</c:v>
                </c:pt>
                <c:pt idx="881">
                  <c:v>9.1300000000000006E-2</c:v>
                </c:pt>
                <c:pt idx="882">
                  <c:v>8.6199999999999999E-2</c:v>
                </c:pt>
                <c:pt idx="883">
                  <c:v>8.6199999999999999E-2</c:v>
                </c:pt>
                <c:pt idx="884">
                  <c:v>8.6199999999999999E-2</c:v>
                </c:pt>
                <c:pt idx="885">
                  <c:v>9.6600000000000005E-2</c:v>
                </c:pt>
                <c:pt idx="886">
                  <c:v>9.6600000000000005E-2</c:v>
                </c:pt>
                <c:pt idx="887">
                  <c:v>9.1499999999999998E-2</c:v>
                </c:pt>
                <c:pt idx="888">
                  <c:v>9.6600000000000005E-2</c:v>
                </c:pt>
                <c:pt idx="889">
                  <c:v>9.6600000000000005E-2</c:v>
                </c:pt>
                <c:pt idx="890">
                  <c:v>0.1166</c:v>
                </c:pt>
                <c:pt idx="891">
                  <c:v>0.1115</c:v>
                </c:pt>
                <c:pt idx="892">
                  <c:v>8.1100000000000005E-2</c:v>
                </c:pt>
                <c:pt idx="893">
                  <c:v>8.1100000000000005E-2</c:v>
                </c:pt>
                <c:pt idx="894">
                  <c:v>9.6299999999999997E-2</c:v>
                </c:pt>
                <c:pt idx="895">
                  <c:v>0.1014</c:v>
                </c:pt>
                <c:pt idx="896">
                  <c:v>9.6299999999999997E-2</c:v>
                </c:pt>
                <c:pt idx="897">
                  <c:v>8.6199999999999999E-2</c:v>
                </c:pt>
                <c:pt idx="898">
                  <c:v>8.1100000000000005E-2</c:v>
                </c:pt>
                <c:pt idx="899">
                  <c:v>8.6199999999999999E-2</c:v>
                </c:pt>
                <c:pt idx="900">
                  <c:v>9.1300000000000006E-2</c:v>
                </c:pt>
                <c:pt idx="901">
                  <c:v>8.6199999999999999E-2</c:v>
                </c:pt>
                <c:pt idx="902">
                  <c:v>7.5999999999999998E-2</c:v>
                </c:pt>
                <c:pt idx="903">
                  <c:v>3.5499999999999997E-2</c:v>
                </c:pt>
                <c:pt idx="904">
                  <c:v>4.5600000000000002E-2</c:v>
                </c:pt>
                <c:pt idx="905">
                  <c:v>7.1199999999999999E-2</c:v>
                </c:pt>
                <c:pt idx="906">
                  <c:v>6.0999999999999999E-2</c:v>
                </c:pt>
                <c:pt idx="907">
                  <c:v>4.07E-2</c:v>
                </c:pt>
                <c:pt idx="908">
                  <c:v>5.1000000000000004E-3</c:v>
                </c:pt>
                <c:pt idx="909">
                  <c:v>1.0200000000000001E-2</c:v>
                </c:pt>
                <c:pt idx="910">
                  <c:v>4.5600000000000002E-2</c:v>
                </c:pt>
                <c:pt idx="911">
                  <c:v>4.0599999999999997E-2</c:v>
                </c:pt>
                <c:pt idx="912">
                  <c:v>5.5800000000000002E-2</c:v>
                </c:pt>
                <c:pt idx="913">
                  <c:v>4.5600000000000002E-2</c:v>
                </c:pt>
                <c:pt idx="914">
                  <c:v>7.0999999999999994E-2</c:v>
                </c:pt>
                <c:pt idx="915">
                  <c:v>8.6199999999999999E-2</c:v>
                </c:pt>
                <c:pt idx="916">
                  <c:v>0.1014</c:v>
                </c:pt>
                <c:pt idx="917">
                  <c:v>0.1014</c:v>
                </c:pt>
                <c:pt idx="918">
                  <c:v>0.1014</c:v>
                </c:pt>
                <c:pt idx="919">
                  <c:v>0.1014</c:v>
                </c:pt>
                <c:pt idx="920">
                  <c:v>0.1014</c:v>
                </c:pt>
                <c:pt idx="921">
                  <c:v>0.1217</c:v>
                </c:pt>
                <c:pt idx="922">
                  <c:v>0.1166</c:v>
                </c:pt>
                <c:pt idx="923">
                  <c:v>9.6299999999999997E-2</c:v>
                </c:pt>
                <c:pt idx="924">
                  <c:v>9.6299999999999997E-2</c:v>
                </c:pt>
                <c:pt idx="925">
                  <c:v>0.122</c:v>
                </c:pt>
                <c:pt idx="926">
                  <c:v>0.1118</c:v>
                </c:pt>
                <c:pt idx="927">
                  <c:v>0.1017</c:v>
                </c:pt>
                <c:pt idx="928">
                  <c:v>9.1499999999999998E-2</c:v>
                </c:pt>
                <c:pt idx="929">
                  <c:v>8.1299999999999997E-2</c:v>
                </c:pt>
                <c:pt idx="930">
                  <c:v>0.12670000000000001</c:v>
                </c:pt>
                <c:pt idx="931">
                  <c:v>0.12670000000000001</c:v>
                </c:pt>
                <c:pt idx="932">
                  <c:v>0.1115</c:v>
                </c:pt>
                <c:pt idx="933">
                  <c:v>0.1115</c:v>
                </c:pt>
                <c:pt idx="934">
                  <c:v>8.1100000000000005E-2</c:v>
                </c:pt>
                <c:pt idx="935">
                  <c:v>3.5499999999999997E-2</c:v>
                </c:pt>
                <c:pt idx="936">
                  <c:v>4.5600000000000002E-2</c:v>
                </c:pt>
                <c:pt idx="937">
                  <c:v>6.08E-2</c:v>
                </c:pt>
                <c:pt idx="938">
                  <c:v>6.59E-2</c:v>
                </c:pt>
                <c:pt idx="939">
                  <c:v>0.1115</c:v>
                </c:pt>
                <c:pt idx="940">
                  <c:v>0.12670000000000001</c:v>
                </c:pt>
                <c:pt idx="941">
                  <c:v>0.1217</c:v>
                </c:pt>
                <c:pt idx="942">
                  <c:v>0.1217</c:v>
                </c:pt>
                <c:pt idx="943">
                  <c:v>0.12670000000000001</c:v>
                </c:pt>
                <c:pt idx="944">
                  <c:v>0.1217</c:v>
                </c:pt>
                <c:pt idx="945">
                  <c:v>0.122</c:v>
                </c:pt>
                <c:pt idx="946">
                  <c:v>0.1169</c:v>
                </c:pt>
                <c:pt idx="947">
                  <c:v>9.1499999999999998E-2</c:v>
                </c:pt>
                <c:pt idx="948">
                  <c:v>0.1118</c:v>
                </c:pt>
                <c:pt idx="949">
                  <c:v>0.15720000000000001</c:v>
                </c:pt>
                <c:pt idx="950">
                  <c:v>0.15720000000000001</c:v>
                </c:pt>
                <c:pt idx="951">
                  <c:v>0.15210000000000001</c:v>
                </c:pt>
                <c:pt idx="952">
                  <c:v>0.15210000000000001</c:v>
                </c:pt>
                <c:pt idx="953">
                  <c:v>0.15210000000000001</c:v>
                </c:pt>
                <c:pt idx="954">
                  <c:v>0.16220000000000001</c:v>
                </c:pt>
                <c:pt idx="955">
                  <c:v>0.14699999999999999</c:v>
                </c:pt>
                <c:pt idx="956">
                  <c:v>0.1065</c:v>
                </c:pt>
                <c:pt idx="957">
                  <c:v>0.1115</c:v>
                </c:pt>
                <c:pt idx="958">
                  <c:v>0.1217</c:v>
                </c:pt>
                <c:pt idx="959">
                  <c:v>6.08E-2</c:v>
                </c:pt>
                <c:pt idx="960">
                  <c:v>6.08E-2</c:v>
                </c:pt>
                <c:pt idx="961">
                  <c:v>5.0700000000000002E-2</c:v>
                </c:pt>
                <c:pt idx="962">
                  <c:v>4.5600000000000002E-2</c:v>
                </c:pt>
                <c:pt idx="963">
                  <c:v>3.04E-2</c:v>
                </c:pt>
                <c:pt idx="964">
                  <c:v>3.0499999999999999E-2</c:v>
                </c:pt>
                <c:pt idx="965">
                  <c:v>2.0299999999999999E-2</c:v>
                </c:pt>
                <c:pt idx="966">
                  <c:v>5.1000000000000004E-3</c:v>
                </c:pt>
                <c:pt idx="967">
                  <c:v>0</c:v>
                </c:pt>
                <c:pt idx="968">
                  <c:v>5.1000000000000004E-3</c:v>
                </c:pt>
                <c:pt idx="969">
                  <c:v>2.0299999999999999E-2</c:v>
                </c:pt>
                <c:pt idx="970">
                  <c:v>5.1000000000000004E-3</c:v>
                </c:pt>
                <c:pt idx="971">
                  <c:v>1.01E-2</c:v>
                </c:pt>
                <c:pt idx="972">
                  <c:v>1.01E-2</c:v>
                </c:pt>
                <c:pt idx="973">
                  <c:v>1.01E-2</c:v>
                </c:pt>
                <c:pt idx="974">
                  <c:v>1.01E-2</c:v>
                </c:pt>
                <c:pt idx="975">
                  <c:v>1.52E-2</c:v>
                </c:pt>
                <c:pt idx="976">
                  <c:v>0</c:v>
                </c:pt>
                <c:pt idx="977">
                  <c:v>1.52E-2</c:v>
                </c:pt>
                <c:pt idx="978">
                  <c:v>1.52E-2</c:v>
                </c:pt>
                <c:pt idx="979">
                  <c:v>5.0700000000000002E-2</c:v>
                </c:pt>
                <c:pt idx="980">
                  <c:v>5.0700000000000002E-2</c:v>
                </c:pt>
                <c:pt idx="981">
                  <c:v>5.0700000000000002E-2</c:v>
                </c:pt>
                <c:pt idx="982">
                  <c:v>3.5499999999999997E-2</c:v>
                </c:pt>
                <c:pt idx="983">
                  <c:v>3.04E-2</c:v>
                </c:pt>
                <c:pt idx="984">
                  <c:v>3.56E-2</c:v>
                </c:pt>
                <c:pt idx="985">
                  <c:v>4.07E-2</c:v>
                </c:pt>
                <c:pt idx="986">
                  <c:v>4.07E-2</c:v>
                </c:pt>
                <c:pt idx="987">
                  <c:v>4.58E-2</c:v>
                </c:pt>
                <c:pt idx="988">
                  <c:v>5.0799999999999998E-2</c:v>
                </c:pt>
                <c:pt idx="989">
                  <c:v>6.08E-2</c:v>
                </c:pt>
                <c:pt idx="990">
                  <c:v>4.0599999999999997E-2</c:v>
                </c:pt>
                <c:pt idx="991">
                  <c:v>3.04E-2</c:v>
                </c:pt>
                <c:pt idx="992">
                  <c:v>3.04E-2</c:v>
                </c:pt>
                <c:pt idx="993">
                  <c:v>1.52E-2</c:v>
                </c:pt>
                <c:pt idx="994">
                  <c:v>2.53E-2</c:v>
                </c:pt>
                <c:pt idx="995">
                  <c:v>5.5800000000000002E-2</c:v>
                </c:pt>
                <c:pt idx="996">
                  <c:v>5.5800000000000002E-2</c:v>
                </c:pt>
                <c:pt idx="997">
                  <c:v>2.53E-2</c:v>
                </c:pt>
                <c:pt idx="998">
                  <c:v>2.0299999999999999E-2</c:v>
                </c:pt>
                <c:pt idx="999">
                  <c:v>4.0599999999999997E-2</c:v>
                </c:pt>
                <c:pt idx="1000">
                  <c:v>3.5499999999999997E-2</c:v>
                </c:pt>
                <c:pt idx="1001">
                  <c:v>2.0299999999999999E-2</c:v>
                </c:pt>
                <c:pt idx="1002">
                  <c:v>2.53E-2</c:v>
                </c:pt>
                <c:pt idx="1003">
                  <c:v>4.0599999999999997E-2</c:v>
                </c:pt>
                <c:pt idx="1004">
                  <c:v>5.5800000000000002E-2</c:v>
                </c:pt>
                <c:pt idx="1005">
                  <c:v>2.0299999999999999E-2</c:v>
                </c:pt>
                <c:pt idx="1006">
                  <c:v>3.04E-2</c:v>
                </c:pt>
                <c:pt idx="1007">
                  <c:v>4.5600000000000002E-2</c:v>
                </c:pt>
                <c:pt idx="1008">
                  <c:v>5.5800000000000002E-2</c:v>
                </c:pt>
                <c:pt idx="1009">
                  <c:v>8.6199999999999999E-2</c:v>
                </c:pt>
                <c:pt idx="1010">
                  <c:v>9.6299999999999997E-2</c:v>
                </c:pt>
                <c:pt idx="1011">
                  <c:v>8.1100000000000005E-2</c:v>
                </c:pt>
                <c:pt idx="1012">
                  <c:v>8.1100000000000005E-2</c:v>
                </c:pt>
                <c:pt idx="1013">
                  <c:v>7.5999999999999998E-2</c:v>
                </c:pt>
                <c:pt idx="1014">
                  <c:v>9.1300000000000006E-2</c:v>
                </c:pt>
                <c:pt idx="1015">
                  <c:v>0.1115</c:v>
                </c:pt>
                <c:pt idx="1016">
                  <c:v>0.1014</c:v>
                </c:pt>
                <c:pt idx="1017">
                  <c:v>8.1100000000000005E-2</c:v>
                </c:pt>
                <c:pt idx="1018">
                  <c:v>7.5999999999999998E-2</c:v>
                </c:pt>
                <c:pt idx="1019">
                  <c:v>0.1014</c:v>
                </c:pt>
                <c:pt idx="1020">
                  <c:v>6.59E-2</c:v>
                </c:pt>
                <c:pt idx="1021">
                  <c:v>6.08E-2</c:v>
                </c:pt>
                <c:pt idx="1022">
                  <c:v>5.0700000000000002E-2</c:v>
                </c:pt>
                <c:pt idx="1023">
                  <c:v>6.59E-2</c:v>
                </c:pt>
                <c:pt idx="1024">
                  <c:v>8.6199999999999999E-2</c:v>
                </c:pt>
                <c:pt idx="1025">
                  <c:v>9.1300000000000006E-2</c:v>
                </c:pt>
                <c:pt idx="1026">
                  <c:v>8.1100000000000005E-2</c:v>
                </c:pt>
                <c:pt idx="1027">
                  <c:v>8.1100000000000005E-2</c:v>
                </c:pt>
                <c:pt idx="1028">
                  <c:v>8.1100000000000005E-2</c:v>
                </c:pt>
                <c:pt idx="1029">
                  <c:v>8.6199999999999999E-2</c:v>
                </c:pt>
                <c:pt idx="1030">
                  <c:v>7.5999999999999998E-2</c:v>
                </c:pt>
                <c:pt idx="1031">
                  <c:v>7.0999999999999994E-2</c:v>
                </c:pt>
                <c:pt idx="1032">
                  <c:v>6.59E-2</c:v>
                </c:pt>
                <c:pt idx="1033">
                  <c:v>6.08E-2</c:v>
                </c:pt>
                <c:pt idx="1034">
                  <c:v>7.5999999999999998E-2</c:v>
                </c:pt>
                <c:pt idx="1035">
                  <c:v>7.0999999999999994E-2</c:v>
                </c:pt>
                <c:pt idx="1036">
                  <c:v>6.59E-2</c:v>
                </c:pt>
                <c:pt idx="1037">
                  <c:v>5.5800000000000002E-2</c:v>
                </c:pt>
                <c:pt idx="1038">
                  <c:v>5.5800000000000002E-2</c:v>
                </c:pt>
                <c:pt idx="1039">
                  <c:v>5.5800000000000002E-2</c:v>
                </c:pt>
                <c:pt idx="1040">
                  <c:v>2.53E-2</c:v>
                </c:pt>
                <c:pt idx="1041">
                  <c:v>2.53E-2</c:v>
                </c:pt>
                <c:pt idx="1042">
                  <c:v>5.5800000000000002E-2</c:v>
                </c:pt>
                <c:pt idx="1043">
                  <c:v>5.5800000000000002E-2</c:v>
                </c:pt>
                <c:pt idx="1044">
                  <c:v>5.5800000000000002E-2</c:v>
                </c:pt>
                <c:pt idx="1045">
                  <c:v>5.5800000000000002E-2</c:v>
                </c:pt>
                <c:pt idx="1046">
                  <c:v>4.5600000000000002E-2</c:v>
                </c:pt>
                <c:pt idx="1047">
                  <c:v>4.0599999999999997E-2</c:v>
                </c:pt>
                <c:pt idx="1048">
                  <c:v>4.5600000000000002E-2</c:v>
                </c:pt>
                <c:pt idx="1049">
                  <c:v>6.08E-2</c:v>
                </c:pt>
                <c:pt idx="1050">
                  <c:v>5.0700000000000002E-2</c:v>
                </c:pt>
                <c:pt idx="1051">
                  <c:v>4.0599999999999997E-2</c:v>
                </c:pt>
                <c:pt idx="1052">
                  <c:v>3.5499999999999997E-2</c:v>
                </c:pt>
                <c:pt idx="1053">
                  <c:v>3.5499999999999997E-2</c:v>
                </c:pt>
                <c:pt idx="1054">
                  <c:v>4.5600000000000002E-2</c:v>
                </c:pt>
                <c:pt idx="1055">
                  <c:v>2.53E-2</c:v>
                </c:pt>
                <c:pt idx="1056">
                  <c:v>3.04E-2</c:v>
                </c:pt>
                <c:pt idx="1057">
                  <c:v>3.04E-2</c:v>
                </c:pt>
                <c:pt idx="1058">
                  <c:v>3.5499999999999997E-2</c:v>
                </c:pt>
                <c:pt idx="1059">
                  <c:v>4.5600000000000002E-2</c:v>
                </c:pt>
                <c:pt idx="1060">
                  <c:v>3.04E-2</c:v>
                </c:pt>
                <c:pt idx="1061">
                  <c:v>3.04E-2</c:v>
                </c:pt>
                <c:pt idx="1062">
                  <c:v>1.52E-2</c:v>
                </c:pt>
                <c:pt idx="1063">
                  <c:v>3.04E-2</c:v>
                </c:pt>
                <c:pt idx="1064">
                  <c:v>2.53E-2</c:v>
                </c:pt>
                <c:pt idx="1065">
                  <c:v>1.01E-2</c:v>
                </c:pt>
                <c:pt idx="1066">
                  <c:v>1.01E-2</c:v>
                </c:pt>
                <c:pt idx="1067">
                  <c:v>0</c:v>
                </c:pt>
                <c:pt idx="1068">
                  <c:v>1.01E-2</c:v>
                </c:pt>
                <c:pt idx="1069">
                  <c:v>1.01E-2</c:v>
                </c:pt>
                <c:pt idx="1070">
                  <c:v>1.01E-2</c:v>
                </c:pt>
                <c:pt idx="1071">
                  <c:v>1.01E-2</c:v>
                </c:pt>
                <c:pt idx="1072">
                  <c:v>1.01E-2</c:v>
                </c:pt>
                <c:pt idx="1073">
                  <c:v>5.1000000000000004E-3</c:v>
                </c:pt>
                <c:pt idx="1074">
                  <c:v>5.1000000000000004E-3</c:v>
                </c:pt>
                <c:pt idx="1075">
                  <c:v>0</c:v>
                </c:pt>
                <c:pt idx="1076">
                  <c:v>0</c:v>
                </c:pt>
                <c:pt idx="1077">
                  <c:v>0</c:v>
                </c:pt>
                <c:pt idx="1078">
                  <c:v>0</c:v>
                </c:pt>
                <c:pt idx="1079">
                  <c:v>2.53E-2</c:v>
                </c:pt>
                <c:pt idx="1080">
                  <c:v>2.0299999999999999E-2</c:v>
                </c:pt>
                <c:pt idx="1081">
                  <c:v>1.52E-2</c:v>
                </c:pt>
                <c:pt idx="1082">
                  <c:v>1.52E-2</c:v>
                </c:pt>
                <c:pt idx="1083">
                  <c:v>5.1000000000000004E-3</c:v>
                </c:pt>
                <c:pt idx="1084">
                  <c:v>1.52E-2</c:v>
                </c:pt>
                <c:pt idx="1085">
                  <c:v>1.52E-2</c:v>
                </c:pt>
                <c:pt idx="1086">
                  <c:v>1.52E-2</c:v>
                </c:pt>
                <c:pt idx="1087">
                  <c:v>1.52E-2</c:v>
                </c:pt>
                <c:pt idx="1088">
                  <c:v>2.53E-2</c:v>
                </c:pt>
                <c:pt idx="1089">
                  <c:v>3.5499999999999997E-2</c:v>
                </c:pt>
                <c:pt idx="1090">
                  <c:v>3.5499999999999997E-2</c:v>
                </c:pt>
                <c:pt idx="1091">
                  <c:v>4.0599999999999997E-2</c:v>
                </c:pt>
                <c:pt idx="1092">
                  <c:v>3.5499999999999997E-2</c:v>
                </c:pt>
                <c:pt idx="1093">
                  <c:v>3.5499999999999997E-2</c:v>
                </c:pt>
                <c:pt idx="1094">
                  <c:v>3.5499999999999997E-2</c:v>
                </c:pt>
                <c:pt idx="1095">
                  <c:v>3.5499999999999997E-2</c:v>
                </c:pt>
                <c:pt idx="1096">
                  <c:v>3.04E-2</c:v>
                </c:pt>
                <c:pt idx="1097">
                  <c:v>3.5499999999999997E-2</c:v>
                </c:pt>
                <c:pt idx="1098">
                  <c:v>2.53E-2</c:v>
                </c:pt>
                <c:pt idx="1099">
                  <c:v>2.53E-2</c:v>
                </c:pt>
                <c:pt idx="1100">
                  <c:v>1.52E-2</c:v>
                </c:pt>
                <c:pt idx="1101">
                  <c:v>1.01E-2</c:v>
                </c:pt>
                <c:pt idx="1102">
                  <c:v>5.1000000000000004E-3</c:v>
                </c:pt>
                <c:pt idx="1103">
                  <c:v>5.1000000000000004E-3</c:v>
                </c:pt>
                <c:pt idx="1104">
                  <c:v>1.01E-2</c:v>
                </c:pt>
                <c:pt idx="1105">
                  <c:v>1.52E-2</c:v>
                </c:pt>
                <c:pt idx="1106">
                  <c:v>5.1000000000000004E-3</c:v>
                </c:pt>
                <c:pt idx="1107">
                  <c:v>5.1000000000000004E-3</c:v>
                </c:pt>
                <c:pt idx="1108">
                  <c:v>5.1000000000000004E-3</c:v>
                </c:pt>
                <c:pt idx="1109">
                  <c:v>1.52E-2</c:v>
                </c:pt>
                <c:pt idx="1110">
                  <c:v>1.52E-2</c:v>
                </c:pt>
                <c:pt idx="1111">
                  <c:v>3.04E-2</c:v>
                </c:pt>
                <c:pt idx="1112">
                  <c:v>2.0299999999999999E-2</c:v>
                </c:pt>
                <c:pt idx="1113">
                  <c:v>1.52E-2</c:v>
                </c:pt>
                <c:pt idx="1114">
                  <c:v>2.53E-2</c:v>
                </c:pt>
                <c:pt idx="1115">
                  <c:v>1.52E-2</c:v>
                </c:pt>
                <c:pt idx="1116">
                  <c:v>2.0299999999999999E-2</c:v>
                </c:pt>
                <c:pt idx="1117">
                  <c:v>1.01E-2</c:v>
                </c:pt>
                <c:pt idx="1118">
                  <c:v>1.01E-2</c:v>
                </c:pt>
                <c:pt idx="1119">
                  <c:v>1.01E-2</c:v>
                </c:pt>
                <c:pt idx="1120">
                  <c:v>5.1000000000000004E-3</c:v>
                </c:pt>
                <c:pt idx="1121">
                  <c:v>5.1000000000000004E-3</c:v>
                </c:pt>
                <c:pt idx="1122">
                  <c:v>5.1000000000000004E-3</c:v>
                </c:pt>
                <c:pt idx="1123">
                  <c:v>5.1000000000000004E-3</c:v>
                </c:pt>
                <c:pt idx="1124">
                  <c:v>1.52E-2</c:v>
                </c:pt>
                <c:pt idx="1125">
                  <c:v>1.01E-2</c:v>
                </c:pt>
                <c:pt idx="1126">
                  <c:v>1.01E-2</c:v>
                </c:pt>
                <c:pt idx="1127">
                  <c:v>5.1000000000000004E-3</c:v>
                </c:pt>
                <c:pt idx="1128">
                  <c:v>5.1000000000000004E-3</c:v>
                </c:pt>
                <c:pt idx="1129">
                  <c:v>2.0299999999999999E-2</c:v>
                </c:pt>
                <c:pt idx="1130">
                  <c:v>1.52E-2</c:v>
                </c:pt>
                <c:pt idx="1131">
                  <c:v>1.01E-2</c:v>
                </c:pt>
                <c:pt idx="1132">
                  <c:v>3.04E-2</c:v>
                </c:pt>
                <c:pt idx="1133">
                  <c:v>3.5499999999999997E-2</c:v>
                </c:pt>
                <c:pt idx="1134">
                  <c:v>4.0599999999999997E-2</c:v>
                </c:pt>
                <c:pt idx="1135">
                  <c:v>4.5600000000000002E-2</c:v>
                </c:pt>
                <c:pt idx="1136">
                  <c:v>4.5600000000000002E-2</c:v>
                </c:pt>
                <c:pt idx="1137">
                  <c:v>4.5600000000000002E-2</c:v>
                </c:pt>
                <c:pt idx="1138">
                  <c:v>5.5800000000000002E-2</c:v>
                </c:pt>
                <c:pt idx="1139">
                  <c:v>5.0700000000000002E-2</c:v>
                </c:pt>
                <c:pt idx="1140">
                  <c:v>4.0599999999999997E-2</c:v>
                </c:pt>
                <c:pt idx="1141">
                  <c:v>3.04E-2</c:v>
                </c:pt>
                <c:pt idx="1142">
                  <c:v>2.53E-2</c:v>
                </c:pt>
                <c:pt idx="1143">
                  <c:v>1.52E-2</c:v>
                </c:pt>
                <c:pt idx="1144">
                  <c:v>1.52E-2</c:v>
                </c:pt>
                <c:pt idx="1145">
                  <c:v>5.1000000000000004E-3</c:v>
                </c:pt>
                <c:pt idx="1146">
                  <c:v>1.01E-2</c:v>
                </c:pt>
                <c:pt idx="1147">
                  <c:v>1.52E-2</c:v>
                </c:pt>
                <c:pt idx="1148">
                  <c:v>1.52E-2</c:v>
                </c:pt>
                <c:pt idx="1149">
                  <c:v>2.53E-2</c:v>
                </c:pt>
                <c:pt idx="1150">
                  <c:v>2.0299999999999999E-2</c:v>
                </c:pt>
                <c:pt idx="1151">
                  <c:v>2.0299999999999999E-2</c:v>
                </c:pt>
                <c:pt idx="1152">
                  <c:v>2.0299999999999999E-2</c:v>
                </c:pt>
                <c:pt idx="1153">
                  <c:v>1.52E-2</c:v>
                </c:pt>
                <c:pt idx="1154">
                  <c:v>1.01E-2</c:v>
                </c:pt>
                <c:pt idx="1155">
                  <c:v>2.0299999999999999E-2</c:v>
                </c:pt>
                <c:pt idx="1156">
                  <c:v>1.52E-2</c:v>
                </c:pt>
                <c:pt idx="1157">
                  <c:v>1.01E-2</c:v>
                </c:pt>
                <c:pt idx="1158">
                  <c:v>1.01E-2</c:v>
                </c:pt>
                <c:pt idx="1159">
                  <c:v>5.1000000000000004E-3</c:v>
                </c:pt>
                <c:pt idx="1160">
                  <c:v>5.1000000000000004E-3</c:v>
                </c:pt>
                <c:pt idx="1161">
                  <c:v>5.1000000000000004E-3</c:v>
                </c:pt>
                <c:pt idx="1162">
                  <c:v>0</c:v>
                </c:pt>
                <c:pt idx="1163">
                  <c:v>-5.1000000000000004E-3</c:v>
                </c:pt>
                <c:pt idx="1164">
                  <c:v>0</c:v>
                </c:pt>
                <c:pt idx="1165">
                  <c:v>0</c:v>
                </c:pt>
                <c:pt idx="1166">
                  <c:v>5.1000000000000004E-3</c:v>
                </c:pt>
                <c:pt idx="1167">
                  <c:v>5.1000000000000004E-3</c:v>
                </c:pt>
                <c:pt idx="1168">
                  <c:v>5.1000000000000004E-3</c:v>
                </c:pt>
                <c:pt idx="1169">
                  <c:v>1.52E-2</c:v>
                </c:pt>
                <c:pt idx="1170">
                  <c:v>3.5499999999999997E-2</c:v>
                </c:pt>
                <c:pt idx="1171">
                  <c:v>2.0299999999999999E-2</c:v>
                </c:pt>
                <c:pt idx="1172">
                  <c:v>2.0299999999999999E-2</c:v>
                </c:pt>
                <c:pt idx="1173">
                  <c:v>7.5999999999999998E-2</c:v>
                </c:pt>
                <c:pt idx="1174">
                  <c:v>7.5999999999999998E-2</c:v>
                </c:pt>
                <c:pt idx="1175">
                  <c:v>0.12670000000000001</c:v>
                </c:pt>
                <c:pt idx="1176">
                  <c:v>0.1115</c:v>
                </c:pt>
                <c:pt idx="1177">
                  <c:v>0.15720000000000001</c:v>
                </c:pt>
                <c:pt idx="1178">
                  <c:v>0.3347</c:v>
                </c:pt>
                <c:pt idx="1179">
                  <c:v>0.2586</c:v>
                </c:pt>
                <c:pt idx="1180">
                  <c:v>0.218</c:v>
                </c:pt>
                <c:pt idx="1181">
                  <c:v>0.24840000000000001</c:v>
                </c:pt>
                <c:pt idx="1182">
                  <c:v>0.24840000000000001</c:v>
                </c:pt>
                <c:pt idx="1183">
                  <c:v>0.3448</c:v>
                </c:pt>
                <c:pt idx="1184">
                  <c:v>0.13689999999999999</c:v>
                </c:pt>
                <c:pt idx="1185">
                  <c:v>1.52E-2</c:v>
                </c:pt>
                <c:pt idx="1186">
                  <c:v>5.1000000000000004E-3</c:v>
                </c:pt>
                <c:pt idx="1187">
                  <c:v>1.52E-2</c:v>
                </c:pt>
                <c:pt idx="1188">
                  <c:v>1.01E-2</c:v>
                </c:pt>
                <c:pt idx="1189">
                  <c:v>2.0299999999999999E-2</c:v>
                </c:pt>
                <c:pt idx="1190">
                  <c:v>1.52E-2</c:v>
                </c:pt>
                <c:pt idx="1191">
                  <c:v>1.52E-2</c:v>
                </c:pt>
                <c:pt idx="1192">
                  <c:v>2.0299999999999999E-2</c:v>
                </c:pt>
                <c:pt idx="1193">
                  <c:v>3.04E-2</c:v>
                </c:pt>
                <c:pt idx="1194">
                  <c:v>4.0599999999999997E-2</c:v>
                </c:pt>
                <c:pt idx="1195">
                  <c:v>2.53E-2</c:v>
                </c:pt>
                <c:pt idx="1196">
                  <c:v>2.0299999999999999E-2</c:v>
                </c:pt>
                <c:pt idx="1197">
                  <c:v>2.0299999999999999E-2</c:v>
                </c:pt>
                <c:pt idx="1198">
                  <c:v>3.04E-2</c:v>
                </c:pt>
                <c:pt idx="1199">
                  <c:v>4.5600000000000002E-2</c:v>
                </c:pt>
                <c:pt idx="1200">
                  <c:v>3.5499999999999997E-2</c:v>
                </c:pt>
                <c:pt idx="1201">
                  <c:v>3.5499999999999997E-2</c:v>
                </c:pt>
                <c:pt idx="1202">
                  <c:v>3.5499999999999997E-2</c:v>
                </c:pt>
                <c:pt idx="1203">
                  <c:v>4.0599999999999997E-2</c:v>
                </c:pt>
                <c:pt idx="1204">
                  <c:v>4.0599999999999997E-2</c:v>
                </c:pt>
                <c:pt idx="1205">
                  <c:v>5.0700000000000002E-2</c:v>
                </c:pt>
                <c:pt idx="1206">
                  <c:v>4.5600000000000002E-2</c:v>
                </c:pt>
              </c:numCache>
            </c:numRef>
          </c:val>
          <c:smooth val="0"/>
        </c:ser>
        <c:ser>
          <c:idx val="3"/>
          <c:order val="3"/>
          <c:tx>
            <c:v>IOR</c:v>
          </c:tx>
          <c:spPr>
            <a:ln w="25400">
              <a:solidFill>
                <a:srgbClr val="00B0F0"/>
              </a:solidFill>
            </a:ln>
          </c:spPr>
          <c:marker>
            <c:symbol val="none"/>
          </c:marker>
          <c:cat>
            <c:numRef>
              <c:f>Cleaned!$A$2414:$A$3620</c:f>
              <c:numCache>
                <c:formatCode>m/d/yyyy</c:formatCode>
                <c:ptCount val="1207"/>
                <c:pt idx="0">
                  <c:v>39904</c:v>
                </c:pt>
                <c:pt idx="1">
                  <c:v>39905</c:v>
                </c:pt>
                <c:pt idx="2">
                  <c:v>39906</c:v>
                </c:pt>
                <c:pt idx="3">
                  <c:v>39909</c:v>
                </c:pt>
                <c:pt idx="4">
                  <c:v>39910</c:v>
                </c:pt>
                <c:pt idx="5">
                  <c:v>39911</c:v>
                </c:pt>
                <c:pt idx="6">
                  <c:v>39912</c:v>
                </c:pt>
                <c:pt idx="7">
                  <c:v>39913</c:v>
                </c:pt>
                <c:pt idx="8">
                  <c:v>39916</c:v>
                </c:pt>
                <c:pt idx="9">
                  <c:v>39917</c:v>
                </c:pt>
                <c:pt idx="10">
                  <c:v>39918</c:v>
                </c:pt>
                <c:pt idx="11">
                  <c:v>39919</c:v>
                </c:pt>
                <c:pt idx="12">
                  <c:v>39920</c:v>
                </c:pt>
                <c:pt idx="13">
                  <c:v>39923</c:v>
                </c:pt>
                <c:pt idx="14">
                  <c:v>39924</c:v>
                </c:pt>
                <c:pt idx="15">
                  <c:v>39925</c:v>
                </c:pt>
                <c:pt idx="16">
                  <c:v>39926</c:v>
                </c:pt>
                <c:pt idx="17">
                  <c:v>39927</c:v>
                </c:pt>
                <c:pt idx="18">
                  <c:v>39930</c:v>
                </c:pt>
                <c:pt idx="19">
                  <c:v>39931</c:v>
                </c:pt>
                <c:pt idx="20">
                  <c:v>39932</c:v>
                </c:pt>
                <c:pt idx="21">
                  <c:v>39933</c:v>
                </c:pt>
                <c:pt idx="22">
                  <c:v>39934</c:v>
                </c:pt>
                <c:pt idx="23">
                  <c:v>39937</c:v>
                </c:pt>
                <c:pt idx="24">
                  <c:v>39938</c:v>
                </c:pt>
                <c:pt idx="25">
                  <c:v>39939</c:v>
                </c:pt>
                <c:pt idx="26">
                  <c:v>39940</c:v>
                </c:pt>
                <c:pt idx="27">
                  <c:v>39941</c:v>
                </c:pt>
                <c:pt idx="28">
                  <c:v>39944</c:v>
                </c:pt>
                <c:pt idx="29">
                  <c:v>39945</c:v>
                </c:pt>
                <c:pt idx="30">
                  <c:v>39946</c:v>
                </c:pt>
                <c:pt idx="31">
                  <c:v>39947</c:v>
                </c:pt>
                <c:pt idx="32">
                  <c:v>39948</c:v>
                </c:pt>
                <c:pt idx="33">
                  <c:v>39951</c:v>
                </c:pt>
                <c:pt idx="34">
                  <c:v>39952</c:v>
                </c:pt>
                <c:pt idx="35">
                  <c:v>39953</c:v>
                </c:pt>
                <c:pt idx="36">
                  <c:v>39954</c:v>
                </c:pt>
                <c:pt idx="37">
                  <c:v>39955</c:v>
                </c:pt>
                <c:pt idx="38">
                  <c:v>39958</c:v>
                </c:pt>
                <c:pt idx="39">
                  <c:v>39959</c:v>
                </c:pt>
                <c:pt idx="40">
                  <c:v>39960</c:v>
                </c:pt>
                <c:pt idx="41">
                  <c:v>39961</c:v>
                </c:pt>
                <c:pt idx="42">
                  <c:v>39962</c:v>
                </c:pt>
                <c:pt idx="43">
                  <c:v>39965</c:v>
                </c:pt>
                <c:pt idx="44">
                  <c:v>39966</c:v>
                </c:pt>
                <c:pt idx="45">
                  <c:v>39967</c:v>
                </c:pt>
                <c:pt idx="46">
                  <c:v>39968</c:v>
                </c:pt>
                <c:pt idx="47">
                  <c:v>39969</c:v>
                </c:pt>
                <c:pt idx="48">
                  <c:v>39972</c:v>
                </c:pt>
                <c:pt idx="49">
                  <c:v>39973</c:v>
                </c:pt>
                <c:pt idx="50">
                  <c:v>39974</c:v>
                </c:pt>
                <c:pt idx="51">
                  <c:v>39975</c:v>
                </c:pt>
                <c:pt idx="52">
                  <c:v>39976</c:v>
                </c:pt>
                <c:pt idx="53">
                  <c:v>39979</c:v>
                </c:pt>
                <c:pt idx="54">
                  <c:v>39980</c:v>
                </c:pt>
                <c:pt idx="55">
                  <c:v>39981</c:v>
                </c:pt>
                <c:pt idx="56">
                  <c:v>39982</c:v>
                </c:pt>
                <c:pt idx="57">
                  <c:v>39983</c:v>
                </c:pt>
                <c:pt idx="58">
                  <c:v>39986</c:v>
                </c:pt>
                <c:pt idx="59">
                  <c:v>39987</c:v>
                </c:pt>
                <c:pt idx="60">
                  <c:v>39988</c:v>
                </c:pt>
                <c:pt idx="61">
                  <c:v>39989</c:v>
                </c:pt>
                <c:pt idx="62">
                  <c:v>39990</c:v>
                </c:pt>
                <c:pt idx="63">
                  <c:v>39993</c:v>
                </c:pt>
                <c:pt idx="64">
                  <c:v>39994</c:v>
                </c:pt>
                <c:pt idx="65">
                  <c:v>39995</c:v>
                </c:pt>
                <c:pt idx="66">
                  <c:v>39996</c:v>
                </c:pt>
                <c:pt idx="67">
                  <c:v>39997</c:v>
                </c:pt>
                <c:pt idx="68">
                  <c:v>40000</c:v>
                </c:pt>
                <c:pt idx="69">
                  <c:v>40001</c:v>
                </c:pt>
                <c:pt idx="70">
                  <c:v>40002</c:v>
                </c:pt>
                <c:pt idx="71">
                  <c:v>40003</c:v>
                </c:pt>
                <c:pt idx="72">
                  <c:v>40004</c:v>
                </c:pt>
                <c:pt idx="73">
                  <c:v>40007</c:v>
                </c:pt>
                <c:pt idx="74">
                  <c:v>40008</c:v>
                </c:pt>
                <c:pt idx="75">
                  <c:v>40009</c:v>
                </c:pt>
                <c:pt idx="76">
                  <c:v>40010</c:v>
                </c:pt>
                <c:pt idx="77">
                  <c:v>40011</c:v>
                </c:pt>
                <c:pt idx="78">
                  <c:v>40014</c:v>
                </c:pt>
                <c:pt idx="79">
                  <c:v>40015</c:v>
                </c:pt>
                <c:pt idx="80">
                  <c:v>40016</c:v>
                </c:pt>
                <c:pt idx="81">
                  <c:v>40017</c:v>
                </c:pt>
                <c:pt idx="82">
                  <c:v>40018</c:v>
                </c:pt>
                <c:pt idx="83">
                  <c:v>40021</c:v>
                </c:pt>
                <c:pt idx="84">
                  <c:v>40022</c:v>
                </c:pt>
                <c:pt idx="85">
                  <c:v>40023</c:v>
                </c:pt>
                <c:pt idx="86">
                  <c:v>40024</c:v>
                </c:pt>
                <c:pt idx="87">
                  <c:v>40025</c:v>
                </c:pt>
                <c:pt idx="88">
                  <c:v>40028</c:v>
                </c:pt>
                <c:pt idx="89">
                  <c:v>40029</c:v>
                </c:pt>
                <c:pt idx="90">
                  <c:v>40030</c:v>
                </c:pt>
                <c:pt idx="91">
                  <c:v>40031</c:v>
                </c:pt>
                <c:pt idx="92">
                  <c:v>40032</c:v>
                </c:pt>
                <c:pt idx="93">
                  <c:v>40035</c:v>
                </c:pt>
                <c:pt idx="94">
                  <c:v>40036</c:v>
                </c:pt>
                <c:pt idx="95">
                  <c:v>40037</c:v>
                </c:pt>
                <c:pt idx="96">
                  <c:v>40038</c:v>
                </c:pt>
                <c:pt idx="97">
                  <c:v>40039</c:v>
                </c:pt>
                <c:pt idx="98">
                  <c:v>40042</c:v>
                </c:pt>
                <c:pt idx="99">
                  <c:v>40043</c:v>
                </c:pt>
                <c:pt idx="100">
                  <c:v>40044</c:v>
                </c:pt>
                <c:pt idx="101">
                  <c:v>40045</c:v>
                </c:pt>
                <c:pt idx="102">
                  <c:v>40046</c:v>
                </c:pt>
                <c:pt idx="103">
                  <c:v>40049</c:v>
                </c:pt>
                <c:pt idx="104">
                  <c:v>40050</c:v>
                </c:pt>
                <c:pt idx="105">
                  <c:v>40051</c:v>
                </c:pt>
                <c:pt idx="106">
                  <c:v>40052</c:v>
                </c:pt>
                <c:pt idx="107">
                  <c:v>40053</c:v>
                </c:pt>
                <c:pt idx="108">
                  <c:v>40056</c:v>
                </c:pt>
                <c:pt idx="109">
                  <c:v>40057</c:v>
                </c:pt>
                <c:pt idx="110">
                  <c:v>40058</c:v>
                </c:pt>
                <c:pt idx="111">
                  <c:v>40059</c:v>
                </c:pt>
                <c:pt idx="112">
                  <c:v>40060</c:v>
                </c:pt>
                <c:pt idx="113">
                  <c:v>40063</c:v>
                </c:pt>
                <c:pt idx="114">
                  <c:v>40064</c:v>
                </c:pt>
                <c:pt idx="115">
                  <c:v>40065</c:v>
                </c:pt>
                <c:pt idx="116">
                  <c:v>40066</c:v>
                </c:pt>
                <c:pt idx="117">
                  <c:v>40067</c:v>
                </c:pt>
                <c:pt idx="118">
                  <c:v>40070</c:v>
                </c:pt>
                <c:pt idx="119">
                  <c:v>40071</c:v>
                </c:pt>
                <c:pt idx="120">
                  <c:v>40072</c:v>
                </c:pt>
                <c:pt idx="121">
                  <c:v>40073</c:v>
                </c:pt>
                <c:pt idx="122">
                  <c:v>40074</c:v>
                </c:pt>
                <c:pt idx="123">
                  <c:v>40077</c:v>
                </c:pt>
                <c:pt idx="124">
                  <c:v>40078</c:v>
                </c:pt>
                <c:pt idx="125">
                  <c:v>40079</c:v>
                </c:pt>
                <c:pt idx="126">
                  <c:v>40080</c:v>
                </c:pt>
                <c:pt idx="127">
                  <c:v>40081</c:v>
                </c:pt>
                <c:pt idx="128">
                  <c:v>40084</c:v>
                </c:pt>
                <c:pt idx="129">
                  <c:v>40085</c:v>
                </c:pt>
                <c:pt idx="130">
                  <c:v>40086</c:v>
                </c:pt>
                <c:pt idx="131">
                  <c:v>40087</c:v>
                </c:pt>
                <c:pt idx="132">
                  <c:v>40088</c:v>
                </c:pt>
                <c:pt idx="133">
                  <c:v>40091</c:v>
                </c:pt>
                <c:pt idx="134">
                  <c:v>40092</c:v>
                </c:pt>
                <c:pt idx="135">
                  <c:v>40093</c:v>
                </c:pt>
                <c:pt idx="136">
                  <c:v>40094</c:v>
                </c:pt>
                <c:pt idx="137">
                  <c:v>40095</c:v>
                </c:pt>
                <c:pt idx="138">
                  <c:v>40098</c:v>
                </c:pt>
                <c:pt idx="139">
                  <c:v>40099</c:v>
                </c:pt>
                <c:pt idx="140">
                  <c:v>40100</c:v>
                </c:pt>
                <c:pt idx="141">
                  <c:v>40101</c:v>
                </c:pt>
                <c:pt idx="142">
                  <c:v>40102</c:v>
                </c:pt>
                <c:pt idx="143">
                  <c:v>40105</c:v>
                </c:pt>
                <c:pt idx="144">
                  <c:v>40106</c:v>
                </c:pt>
                <c:pt idx="145">
                  <c:v>40107</c:v>
                </c:pt>
                <c:pt idx="146">
                  <c:v>40108</c:v>
                </c:pt>
                <c:pt idx="147">
                  <c:v>40109</c:v>
                </c:pt>
                <c:pt idx="148">
                  <c:v>40112</c:v>
                </c:pt>
                <c:pt idx="149">
                  <c:v>40113</c:v>
                </c:pt>
                <c:pt idx="150">
                  <c:v>40114</c:v>
                </c:pt>
                <c:pt idx="151">
                  <c:v>40115</c:v>
                </c:pt>
                <c:pt idx="152">
                  <c:v>40116</c:v>
                </c:pt>
                <c:pt idx="153">
                  <c:v>40119</c:v>
                </c:pt>
                <c:pt idx="154">
                  <c:v>40120</c:v>
                </c:pt>
                <c:pt idx="155">
                  <c:v>40121</c:v>
                </c:pt>
                <c:pt idx="156">
                  <c:v>40122</c:v>
                </c:pt>
                <c:pt idx="157">
                  <c:v>40123</c:v>
                </c:pt>
                <c:pt idx="158">
                  <c:v>40126</c:v>
                </c:pt>
                <c:pt idx="159">
                  <c:v>40127</c:v>
                </c:pt>
                <c:pt idx="160">
                  <c:v>40128</c:v>
                </c:pt>
                <c:pt idx="161">
                  <c:v>40129</c:v>
                </c:pt>
                <c:pt idx="162">
                  <c:v>40130</c:v>
                </c:pt>
                <c:pt idx="163">
                  <c:v>40133</c:v>
                </c:pt>
                <c:pt idx="164">
                  <c:v>40134</c:v>
                </c:pt>
                <c:pt idx="165">
                  <c:v>40135</c:v>
                </c:pt>
                <c:pt idx="166">
                  <c:v>40136</c:v>
                </c:pt>
                <c:pt idx="167">
                  <c:v>40137</c:v>
                </c:pt>
                <c:pt idx="168">
                  <c:v>40140</c:v>
                </c:pt>
                <c:pt idx="169">
                  <c:v>40141</c:v>
                </c:pt>
                <c:pt idx="170">
                  <c:v>40142</c:v>
                </c:pt>
                <c:pt idx="171">
                  <c:v>40143</c:v>
                </c:pt>
                <c:pt idx="172">
                  <c:v>40144</c:v>
                </c:pt>
                <c:pt idx="173">
                  <c:v>40147</c:v>
                </c:pt>
                <c:pt idx="174">
                  <c:v>40148</c:v>
                </c:pt>
                <c:pt idx="175">
                  <c:v>40149</c:v>
                </c:pt>
                <c:pt idx="176">
                  <c:v>40150</c:v>
                </c:pt>
                <c:pt idx="177">
                  <c:v>40151</c:v>
                </c:pt>
                <c:pt idx="178">
                  <c:v>40154</c:v>
                </c:pt>
                <c:pt idx="179">
                  <c:v>40155</c:v>
                </c:pt>
                <c:pt idx="180">
                  <c:v>40156</c:v>
                </c:pt>
                <c:pt idx="181">
                  <c:v>40157</c:v>
                </c:pt>
                <c:pt idx="182">
                  <c:v>40158</c:v>
                </c:pt>
                <c:pt idx="183">
                  <c:v>40161</c:v>
                </c:pt>
                <c:pt idx="184">
                  <c:v>40162</c:v>
                </c:pt>
                <c:pt idx="185">
                  <c:v>40163</c:v>
                </c:pt>
                <c:pt idx="186">
                  <c:v>40164</c:v>
                </c:pt>
                <c:pt idx="187">
                  <c:v>40165</c:v>
                </c:pt>
                <c:pt idx="188">
                  <c:v>40168</c:v>
                </c:pt>
                <c:pt idx="189">
                  <c:v>40169</c:v>
                </c:pt>
                <c:pt idx="190">
                  <c:v>40170</c:v>
                </c:pt>
                <c:pt idx="191">
                  <c:v>40171</c:v>
                </c:pt>
                <c:pt idx="192">
                  <c:v>40172</c:v>
                </c:pt>
                <c:pt idx="193">
                  <c:v>40175</c:v>
                </c:pt>
                <c:pt idx="194">
                  <c:v>40176</c:v>
                </c:pt>
                <c:pt idx="195">
                  <c:v>40177</c:v>
                </c:pt>
                <c:pt idx="196">
                  <c:v>40178</c:v>
                </c:pt>
                <c:pt idx="197">
                  <c:v>40179</c:v>
                </c:pt>
                <c:pt idx="198">
                  <c:v>40182</c:v>
                </c:pt>
                <c:pt idx="199">
                  <c:v>40183</c:v>
                </c:pt>
                <c:pt idx="200">
                  <c:v>40184</c:v>
                </c:pt>
                <c:pt idx="201">
                  <c:v>40185</c:v>
                </c:pt>
                <c:pt idx="202">
                  <c:v>40186</c:v>
                </c:pt>
                <c:pt idx="203">
                  <c:v>40189</c:v>
                </c:pt>
                <c:pt idx="204">
                  <c:v>40190</c:v>
                </c:pt>
                <c:pt idx="205">
                  <c:v>40191</c:v>
                </c:pt>
                <c:pt idx="206">
                  <c:v>40192</c:v>
                </c:pt>
                <c:pt idx="207">
                  <c:v>40193</c:v>
                </c:pt>
                <c:pt idx="208">
                  <c:v>40196</c:v>
                </c:pt>
                <c:pt idx="209">
                  <c:v>40197</c:v>
                </c:pt>
                <c:pt idx="210">
                  <c:v>40198</c:v>
                </c:pt>
                <c:pt idx="211">
                  <c:v>40199</c:v>
                </c:pt>
                <c:pt idx="212">
                  <c:v>40200</c:v>
                </c:pt>
                <c:pt idx="213">
                  <c:v>40203</c:v>
                </c:pt>
                <c:pt idx="214">
                  <c:v>40204</c:v>
                </c:pt>
                <c:pt idx="215">
                  <c:v>40205</c:v>
                </c:pt>
                <c:pt idx="216">
                  <c:v>40206</c:v>
                </c:pt>
                <c:pt idx="217">
                  <c:v>40207</c:v>
                </c:pt>
                <c:pt idx="218">
                  <c:v>40210</c:v>
                </c:pt>
                <c:pt idx="219">
                  <c:v>40211</c:v>
                </c:pt>
                <c:pt idx="220">
                  <c:v>40212</c:v>
                </c:pt>
                <c:pt idx="221">
                  <c:v>40213</c:v>
                </c:pt>
                <c:pt idx="222">
                  <c:v>40214</c:v>
                </c:pt>
                <c:pt idx="223">
                  <c:v>40217</c:v>
                </c:pt>
                <c:pt idx="224">
                  <c:v>40218</c:v>
                </c:pt>
                <c:pt idx="225">
                  <c:v>40219</c:v>
                </c:pt>
                <c:pt idx="226">
                  <c:v>40220</c:v>
                </c:pt>
                <c:pt idx="227">
                  <c:v>40221</c:v>
                </c:pt>
                <c:pt idx="228">
                  <c:v>40224</c:v>
                </c:pt>
                <c:pt idx="229">
                  <c:v>40225</c:v>
                </c:pt>
                <c:pt idx="230">
                  <c:v>40226</c:v>
                </c:pt>
                <c:pt idx="231">
                  <c:v>40227</c:v>
                </c:pt>
                <c:pt idx="232">
                  <c:v>40228</c:v>
                </c:pt>
                <c:pt idx="233">
                  <c:v>40231</c:v>
                </c:pt>
                <c:pt idx="234">
                  <c:v>40232</c:v>
                </c:pt>
                <c:pt idx="235">
                  <c:v>40233</c:v>
                </c:pt>
                <c:pt idx="236">
                  <c:v>40234</c:v>
                </c:pt>
                <c:pt idx="237">
                  <c:v>40235</c:v>
                </c:pt>
                <c:pt idx="238">
                  <c:v>40238</c:v>
                </c:pt>
                <c:pt idx="239">
                  <c:v>40239</c:v>
                </c:pt>
                <c:pt idx="240">
                  <c:v>40240</c:v>
                </c:pt>
                <c:pt idx="241">
                  <c:v>40241</c:v>
                </c:pt>
                <c:pt idx="242">
                  <c:v>40242</c:v>
                </c:pt>
                <c:pt idx="243">
                  <c:v>40245</c:v>
                </c:pt>
                <c:pt idx="244">
                  <c:v>40246</c:v>
                </c:pt>
                <c:pt idx="245">
                  <c:v>40247</c:v>
                </c:pt>
                <c:pt idx="246">
                  <c:v>40248</c:v>
                </c:pt>
                <c:pt idx="247">
                  <c:v>40249</c:v>
                </c:pt>
                <c:pt idx="248">
                  <c:v>40252</c:v>
                </c:pt>
                <c:pt idx="249">
                  <c:v>40253</c:v>
                </c:pt>
                <c:pt idx="250">
                  <c:v>40254</c:v>
                </c:pt>
                <c:pt idx="251">
                  <c:v>40255</c:v>
                </c:pt>
                <c:pt idx="252">
                  <c:v>40256</c:v>
                </c:pt>
                <c:pt idx="253">
                  <c:v>40259</c:v>
                </c:pt>
                <c:pt idx="254">
                  <c:v>40260</c:v>
                </c:pt>
                <c:pt idx="255">
                  <c:v>40261</c:v>
                </c:pt>
                <c:pt idx="256">
                  <c:v>40262</c:v>
                </c:pt>
                <c:pt idx="257">
                  <c:v>40263</c:v>
                </c:pt>
                <c:pt idx="258">
                  <c:v>40266</c:v>
                </c:pt>
                <c:pt idx="259">
                  <c:v>40267</c:v>
                </c:pt>
                <c:pt idx="260">
                  <c:v>40268</c:v>
                </c:pt>
                <c:pt idx="261">
                  <c:v>40269</c:v>
                </c:pt>
                <c:pt idx="262">
                  <c:v>40270</c:v>
                </c:pt>
                <c:pt idx="263">
                  <c:v>40273</c:v>
                </c:pt>
                <c:pt idx="264">
                  <c:v>40274</c:v>
                </c:pt>
                <c:pt idx="265">
                  <c:v>40275</c:v>
                </c:pt>
                <c:pt idx="266">
                  <c:v>40276</c:v>
                </c:pt>
                <c:pt idx="267">
                  <c:v>40277</c:v>
                </c:pt>
                <c:pt idx="268">
                  <c:v>40280</c:v>
                </c:pt>
                <c:pt idx="269">
                  <c:v>40281</c:v>
                </c:pt>
                <c:pt idx="270">
                  <c:v>40282</c:v>
                </c:pt>
                <c:pt idx="271">
                  <c:v>40283</c:v>
                </c:pt>
                <c:pt idx="272">
                  <c:v>40284</c:v>
                </c:pt>
                <c:pt idx="273">
                  <c:v>40287</c:v>
                </c:pt>
                <c:pt idx="274">
                  <c:v>40288</c:v>
                </c:pt>
                <c:pt idx="275">
                  <c:v>40289</c:v>
                </c:pt>
                <c:pt idx="276">
                  <c:v>40290</c:v>
                </c:pt>
                <c:pt idx="277">
                  <c:v>40291</c:v>
                </c:pt>
                <c:pt idx="278">
                  <c:v>40294</c:v>
                </c:pt>
                <c:pt idx="279">
                  <c:v>40295</c:v>
                </c:pt>
                <c:pt idx="280">
                  <c:v>40296</c:v>
                </c:pt>
                <c:pt idx="281">
                  <c:v>40297</c:v>
                </c:pt>
                <c:pt idx="282">
                  <c:v>40298</c:v>
                </c:pt>
                <c:pt idx="283">
                  <c:v>40301</c:v>
                </c:pt>
                <c:pt idx="284">
                  <c:v>40302</c:v>
                </c:pt>
                <c:pt idx="285">
                  <c:v>40303</c:v>
                </c:pt>
                <c:pt idx="286">
                  <c:v>40304</c:v>
                </c:pt>
                <c:pt idx="287">
                  <c:v>40305</c:v>
                </c:pt>
                <c:pt idx="288">
                  <c:v>40308</c:v>
                </c:pt>
                <c:pt idx="289">
                  <c:v>40309</c:v>
                </c:pt>
                <c:pt idx="290">
                  <c:v>40310</c:v>
                </c:pt>
                <c:pt idx="291">
                  <c:v>40311</c:v>
                </c:pt>
                <c:pt idx="292">
                  <c:v>40312</c:v>
                </c:pt>
                <c:pt idx="293">
                  <c:v>40315</c:v>
                </c:pt>
                <c:pt idx="294">
                  <c:v>40316</c:v>
                </c:pt>
                <c:pt idx="295">
                  <c:v>40317</c:v>
                </c:pt>
                <c:pt idx="296">
                  <c:v>40318</c:v>
                </c:pt>
                <c:pt idx="297">
                  <c:v>40319</c:v>
                </c:pt>
                <c:pt idx="298">
                  <c:v>40322</c:v>
                </c:pt>
                <c:pt idx="299">
                  <c:v>40323</c:v>
                </c:pt>
                <c:pt idx="300">
                  <c:v>40324</c:v>
                </c:pt>
                <c:pt idx="301">
                  <c:v>40325</c:v>
                </c:pt>
                <c:pt idx="302">
                  <c:v>40326</c:v>
                </c:pt>
                <c:pt idx="303">
                  <c:v>40329</c:v>
                </c:pt>
                <c:pt idx="304">
                  <c:v>40330</c:v>
                </c:pt>
                <c:pt idx="305">
                  <c:v>40331</c:v>
                </c:pt>
                <c:pt idx="306">
                  <c:v>40332</c:v>
                </c:pt>
                <c:pt idx="307">
                  <c:v>40333</c:v>
                </c:pt>
                <c:pt idx="308">
                  <c:v>40336</c:v>
                </c:pt>
                <c:pt idx="309">
                  <c:v>40337</c:v>
                </c:pt>
                <c:pt idx="310">
                  <c:v>40338</c:v>
                </c:pt>
                <c:pt idx="311">
                  <c:v>40339</c:v>
                </c:pt>
                <c:pt idx="312">
                  <c:v>40340</c:v>
                </c:pt>
                <c:pt idx="313">
                  <c:v>40343</c:v>
                </c:pt>
                <c:pt idx="314">
                  <c:v>40344</c:v>
                </c:pt>
                <c:pt idx="315">
                  <c:v>40345</c:v>
                </c:pt>
                <c:pt idx="316">
                  <c:v>40346</c:v>
                </c:pt>
                <c:pt idx="317">
                  <c:v>40347</c:v>
                </c:pt>
                <c:pt idx="318">
                  <c:v>40350</c:v>
                </c:pt>
                <c:pt idx="319">
                  <c:v>40351</c:v>
                </c:pt>
                <c:pt idx="320">
                  <c:v>40352</c:v>
                </c:pt>
                <c:pt idx="321">
                  <c:v>40353</c:v>
                </c:pt>
                <c:pt idx="322">
                  <c:v>40354</c:v>
                </c:pt>
                <c:pt idx="323">
                  <c:v>40357</c:v>
                </c:pt>
                <c:pt idx="324">
                  <c:v>40358</c:v>
                </c:pt>
                <c:pt idx="325">
                  <c:v>40359</c:v>
                </c:pt>
                <c:pt idx="326">
                  <c:v>40360</c:v>
                </c:pt>
                <c:pt idx="327">
                  <c:v>40361</c:v>
                </c:pt>
                <c:pt idx="328">
                  <c:v>40364</c:v>
                </c:pt>
                <c:pt idx="329">
                  <c:v>40365</c:v>
                </c:pt>
                <c:pt idx="330">
                  <c:v>40366</c:v>
                </c:pt>
                <c:pt idx="331">
                  <c:v>40367</c:v>
                </c:pt>
                <c:pt idx="332">
                  <c:v>40368</c:v>
                </c:pt>
                <c:pt idx="333">
                  <c:v>40371</c:v>
                </c:pt>
                <c:pt idx="334">
                  <c:v>40372</c:v>
                </c:pt>
                <c:pt idx="335">
                  <c:v>40373</c:v>
                </c:pt>
                <c:pt idx="336">
                  <c:v>40374</c:v>
                </c:pt>
                <c:pt idx="337">
                  <c:v>40375</c:v>
                </c:pt>
                <c:pt idx="338">
                  <c:v>40378</c:v>
                </c:pt>
                <c:pt idx="339">
                  <c:v>40379</c:v>
                </c:pt>
                <c:pt idx="340">
                  <c:v>40380</c:v>
                </c:pt>
                <c:pt idx="341">
                  <c:v>40381</c:v>
                </c:pt>
                <c:pt idx="342">
                  <c:v>40382</c:v>
                </c:pt>
                <c:pt idx="343">
                  <c:v>40385</c:v>
                </c:pt>
                <c:pt idx="344">
                  <c:v>40386</c:v>
                </c:pt>
                <c:pt idx="345">
                  <c:v>40387</c:v>
                </c:pt>
                <c:pt idx="346">
                  <c:v>40388</c:v>
                </c:pt>
                <c:pt idx="347">
                  <c:v>40389</c:v>
                </c:pt>
                <c:pt idx="348">
                  <c:v>40392</c:v>
                </c:pt>
                <c:pt idx="349">
                  <c:v>40393</c:v>
                </c:pt>
                <c:pt idx="350">
                  <c:v>40394</c:v>
                </c:pt>
                <c:pt idx="351">
                  <c:v>40395</c:v>
                </c:pt>
                <c:pt idx="352">
                  <c:v>40396</c:v>
                </c:pt>
                <c:pt idx="353">
                  <c:v>40399</c:v>
                </c:pt>
                <c:pt idx="354">
                  <c:v>40400</c:v>
                </c:pt>
                <c:pt idx="355">
                  <c:v>40401</c:v>
                </c:pt>
                <c:pt idx="356">
                  <c:v>40402</c:v>
                </c:pt>
                <c:pt idx="357">
                  <c:v>40403</c:v>
                </c:pt>
                <c:pt idx="358">
                  <c:v>40406</c:v>
                </c:pt>
                <c:pt idx="359">
                  <c:v>40407</c:v>
                </c:pt>
                <c:pt idx="360">
                  <c:v>40408</c:v>
                </c:pt>
                <c:pt idx="361">
                  <c:v>40409</c:v>
                </c:pt>
                <c:pt idx="362">
                  <c:v>40410</c:v>
                </c:pt>
                <c:pt idx="363">
                  <c:v>40413</c:v>
                </c:pt>
                <c:pt idx="364">
                  <c:v>40414</c:v>
                </c:pt>
                <c:pt idx="365">
                  <c:v>40415</c:v>
                </c:pt>
                <c:pt idx="366">
                  <c:v>40416</c:v>
                </c:pt>
                <c:pt idx="367">
                  <c:v>40417</c:v>
                </c:pt>
                <c:pt idx="368">
                  <c:v>40420</c:v>
                </c:pt>
                <c:pt idx="369">
                  <c:v>40421</c:v>
                </c:pt>
                <c:pt idx="370">
                  <c:v>40422</c:v>
                </c:pt>
                <c:pt idx="371">
                  <c:v>40423</c:v>
                </c:pt>
                <c:pt idx="372">
                  <c:v>40424</c:v>
                </c:pt>
                <c:pt idx="373">
                  <c:v>40427</c:v>
                </c:pt>
                <c:pt idx="374">
                  <c:v>40428</c:v>
                </c:pt>
                <c:pt idx="375">
                  <c:v>40429</c:v>
                </c:pt>
                <c:pt idx="376">
                  <c:v>40430</c:v>
                </c:pt>
                <c:pt idx="377">
                  <c:v>40431</c:v>
                </c:pt>
                <c:pt idx="378">
                  <c:v>40434</c:v>
                </c:pt>
                <c:pt idx="379">
                  <c:v>40435</c:v>
                </c:pt>
                <c:pt idx="380">
                  <c:v>40436</c:v>
                </c:pt>
                <c:pt idx="381">
                  <c:v>40437</c:v>
                </c:pt>
                <c:pt idx="382">
                  <c:v>40438</c:v>
                </c:pt>
                <c:pt idx="383">
                  <c:v>40441</c:v>
                </c:pt>
                <c:pt idx="384">
                  <c:v>40442</c:v>
                </c:pt>
                <c:pt idx="385">
                  <c:v>40443</c:v>
                </c:pt>
                <c:pt idx="386">
                  <c:v>40444</c:v>
                </c:pt>
                <c:pt idx="387">
                  <c:v>40445</c:v>
                </c:pt>
                <c:pt idx="388">
                  <c:v>40448</c:v>
                </c:pt>
                <c:pt idx="389">
                  <c:v>40449</c:v>
                </c:pt>
                <c:pt idx="390">
                  <c:v>40450</c:v>
                </c:pt>
                <c:pt idx="391">
                  <c:v>40451</c:v>
                </c:pt>
                <c:pt idx="392">
                  <c:v>40452</c:v>
                </c:pt>
                <c:pt idx="393">
                  <c:v>40455</c:v>
                </c:pt>
                <c:pt idx="394">
                  <c:v>40456</c:v>
                </c:pt>
                <c:pt idx="395">
                  <c:v>40457</c:v>
                </c:pt>
                <c:pt idx="396">
                  <c:v>40458</c:v>
                </c:pt>
                <c:pt idx="397">
                  <c:v>40459</c:v>
                </c:pt>
                <c:pt idx="398">
                  <c:v>40462</c:v>
                </c:pt>
                <c:pt idx="399">
                  <c:v>40463</c:v>
                </c:pt>
                <c:pt idx="400">
                  <c:v>40464</c:v>
                </c:pt>
                <c:pt idx="401">
                  <c:v>40465</c:v>
                </c:pt>
                <c:pt idx="402">
                  <c:v>40466</c:v>
                </c:pt>
                <c:pt idx="403">
                  <c:v>40469</c:v>
                </c:pt>
                <c:pt idx="404">
                  <c:v>40470</c:v>
                </c:pt>
                <c:pt idx="405">
                  <c:v>40471</c:v>
                </c:pt>
                <c:pt idx="406">
                  <c:v>40472</c:v>
                </c:pt>
                <c:pt idx="407">
                  <c:v>40473</c:v>
                </c:pt>
                <c:pt idx="408">
                  <c:v>40476</c:v>
                </c:pt>
                <c:pt idx="409">
                  <c:v>40477</c:v>
                </c:pt>
                <c:pt idx="410">
                  <c:v>40478</c:v>
                </c:pt>
                <c:pt idx="411">
                  <c:v>40479</c:v>
                </c:pt>
                <c:pt idx="412">
                  <c:v>40480</c:v>
                </c:pt>
                <c:pt idx="413">
                  <c:v>40483</c:v>
                </c:pt>
                <c:pt idx="414">
                  <c:v>40484</c:v>
                </c:pt>
                <c:pt idx="415">
                  <c:v>40485</c:v>
                </c:pt>
                <c:pt idx="416">
                  <c:v>40486</c:v>
                </c:pt>
                <c:pt idx="417">
                  <c:v>40487</c:v>
                </c:pt>
                <c:pt idx="418">
                  <c:v>40490</c:v>
                </c:pt>
                <c:pt idx="419">
                  <c:v>40491</c:v>
                </c:pt>
                <c:pt idx="420">
                  <c:v>40492</c:v>
                </c:pt>
                <c:pt idx="421">
                  <c:v>40493</c:v>
                </c:pt>
                <c:pt idx="422">
                  <c:v>40494</c:v>
                </c:pt>
                <c:pt idx="423">
                  <c:v>40497</c:v>
                </c:pt>
                <c:pt idx="424">
                  <c:v>40498</c:v>
                </c:pt>
                <c:pt idx="425">
                  <c:v>40499</c:v>
                </c:pt>
                <c:pt idx="426">
                  <c:v>40500</c:v>
                </c:pt>
                <c:pt idx="427">
                  <c:v>40501</c:v>
                </c:pt>
                <c:pt idx="428">
                  <c:v>40504</c:v>
                </c:pt>
                <c:pt idx="429">
                  <c:v>40505</c:v>
                </c:pt>
                <c:pt idx="430">
                  <c:v>40506</c:v>
                </c:pt>
                <c:pt idx="431">
                  <c:v>40507</c:v>
                </c:pt>
                <c:pt idx="432">
                  <c:v>40508</c:v>
                </c:pt>
                <c:pt idx="433">
                  <c:v>40511</c:v>
                </c:pt>
                <c:pt idx="434">
                  <c:v>40512</c:v>
                </c:pt>
                <c:pt idx="435">
                  <c:v>40513</c:v>
                </c:pt>
                <c:pt idx="436">
                  <c:v>40514</c:v>
                </c:pt>
                <c:pt idx="437">
                  <c:v>40515</c:v>
                </c:pt>
                <c:pt idx="438">
                  <c:v>40518</c:v>
                </c:pt>
                <c:pt idx="439">
                  <c:v>40519</c:v>
                </c:pt>
                <c:pt idx="440">
                  <c:v>40520</c:v>
                </c:pt>
                <c:pt idx="441">
                  <c:v>40521</c:v>
                </c:pt>
                <c:pt idx="442">
                  <c:v>40522</c:v>
                </c:pt>
                <c:pt idx="443">
                  <c:v>40525</c:v>
                </c:pt>
                <c:pt idx="444">
                  <c:v>40526</c:v>
                </c:pt>
                <c:pt idx="445">
                  <c:v>40527</c:v>
                </c:pt>
                <c:pt idx="446">
                  <c:v>40528</c:v>
                </c:pt>
                <c:pt idx="447">
                  <c:v>40529</c:v>
                </c:pt>
                <c:pt idx="448">
                  <c:v>40532</c:v>
                </c:pt>
                <c:pt idx="449">
                  <c:v>40533</c:v>
                </c:pt>
                <c:pt idx="450">
                  <c:v>40534</c:v>
                </c:pt>
                <c:pt idx="451">
                  <c:v>40535</c:v>
                </c:pt>
                <c:pt idx="452">
                  <c:v>40536</c:v>
                </c:pt>
                <c:pt idx="453">
                  <c:v>40539</c:v>
                </c:pt>
                <c:pt idx="454">
                  <c:v>40540</c:v>
                </c:pt>
                <c:pt idx="455">
                  <c:v>40541</c:v>
                </c:pt>
                <c:pt idx="456">
                  <c:v>40542</c:v>
                </c:pt>
                <c:pt idx="457">
                  <c:v>40543</c:v>
                </c:pt>
                <c:pt idx="458">
                  <c:v>40546</c:v>
                </c:pt>
                <c:pt idx="459">
                  <c:v>40547</c:v>
                </c:pt>
                <c:pt idx="460">
                  <c:v>40548</c:v>
                </c:pt>
                <c:pt idx="461">
                  <c:v>40549</c:v>
                </c:pt>
                <c:pt idx="462">
                  <c:v>40550</c:v>
                </c:pt>
                <c:pt idx="463">
                  <c:v>40553</c:v>
                </c:pt>
                <c:pt idx="464">
                  <c:v>40554</c:v>
                </c:pt>
                <c:pt idx="465">
                  <c:v>40555</c:v>
                </c:pt>
                <c:pt idx="466">
                  <c:v>40556</c:v>
                </c:pt>
                <c:pt idx="467">
                  <c:v>40557</c:v>
                </c:pt>
                <c:pt idx="468">
                  <c:v>40560</c:v>
                </c:pt>
                <c:pt idx="469">
                  <c:v>40561</c:v>
                </c:pt>
                <c:pt idx="470">
                  <c:v>40562</c:v>
                </c:pt>
                <c:pt idx="471">
                  <c:v>40563</c:v>
                </c:pt>
                <c:pt idx="472">
                  <c:v>40564</c:v>
                </c:pt>
                <c:pt idx="473">
                  <c:v>40567</c:v>
                </c:pt>
                <c:pt idx="474">
                  <c:v>40568</c:v>
                </c:pt>
                <c:pt idx="475">
                  <c:v>40569</c:v>
                </c:pt>
                <c:pt idx="476">
                  <c:v>40570</c:v>
                </c:pt>
                <c:pt idx="477">
                  <c:v>40571</c:v>
                </c:pt>
                <c:pt idx="478">
                  <c:v>40574</c:v>
                </c:pt>
                <c:pt idx="479">
                  <c:v>40575</c:v>
                </c:pt>
                <c:pt idx="480">
                  <c:v>40576</c:v>
                </c:pt>
                <c:pt idx="481">
                  <c:v>40577</c:v>
                </c:pt>
                <c:pt idx="482">
                  <c:v>40578</c:v>
                </c:pt>
                <c:pt idx="483">
                  <c:v>40581</c:v>
                </c:pt>
                <c:pt idx="484">
                  <c:v>40582</c:v>
                </c:pt>
                <c:pt idx="485">
                  <c:v>40583</c:v>
                </c:pt>
                <c:pt idx="486">
                  <c:v>40584</c:v>
                </c:pt>
                <c:pt idx="487">
                  <c:v>40585</c:v>
                </c:pt>
                <c:pt idx="488">
                  <c:v>40588</c:v>
                </c:pt>
                <c:pt idx="489">
                  <c:v>40589</c:v>
                </c:pt>
                <c:pt idx="490">
                  <c:v>40590</c:v>
                </c:pt>
                <c:pt idx="491">
                  <c:v>40591</c:v>
                </c:pt>
                <c:pt idx="492">
                  <c:v>40592</c:v>
                </c:pt>
                <c:pt idx="493">
                  <c:v>40595</c:v>
                </c:pt>
                <c:pt idx="494">
                  <c:v>40596</c:v>
                </c:pt>
                <c:pt idx="495">
                  <c:v>40597</c:v>
                </c:pt>
                <c:pt idx="496">
                  <c:v>40598</c:v>
                </c:pt>
                <c:pt idx="497">
                  <c:v>40599</c:v>
                </c:pt>
                <c:pt idx="498">
                  <c:v>40602</c:v>
                </c:pt>
                <c:pt idx="499">
                  <c:v>40603</c:v>
                </c:pt>
                <c:pt idx="500">
                  <c:v>40604</c:v>
                </c:pt>
                <c:pt idx="501">
                  <c:v>40605</c:v>
                </c:pt>
                <c:pt idx="502">
                  <c:v>40606</c:v>
                </c:pt>
                <c:pt idx="503">
                  <c:v>40609</c:v>
                </c:pt>
                <c:pt idx="504">
                  <c:v>40610</c:v>
                </c:pt>
                <c:pt idx="505">
                  <c:v>40611</c:v>
                </c:pt>
                <c:pt idx="506">
                  <c:v>40612</c:v>
                </c:pt>
                <c:pt idx="507">
                  <c:v>40613</c:v>
                </c:pt>
                <c:pt idx="508">
                  <c:v>40616</c:v>
                </c:pt>
                <c:pt idx="509">
                  <c:v>40617</c:v>
                </c:pt>
                <c:pt idx="510">
                  <c:v>40618</c:v>
                </c:pt>
                <c:pt idx="511">
                  <c:v>40619</c:v>
                </c:pt>
                <c:pt idx="512">
                  <c:v>40620</c:v>
                </c:pt>
                <c:pt idx="513">
                  <c:v>40623</c:v>
                </c:pt>
                <c:pt idx="514">
                  <c:v>40624</c:v>
                </c:pt>
                <c:pt idx="515">
                  <c:v>40625</c:v>
                </c:pt>
                <c:pt idx="516">
                  <c:v>40626</c:v>
                </c:pt>
                <c:pt idx="517">
                  <c:v>40627</c:v>
                </c:pt>
                <c:pt idx="518">
                  <c:v>40630</c:v>
                </c:pt>
                <c:pt idx="519">
                  <c:v>40631</c:v>
                </c:pt>
                <c:pt idx="520">
                  <c:v>40632</c:v>
                </c:pt>
                <c:pt idx="521">
                  <c:v>40633</c:v>
                </c:pt>
                <c:pt idx="522">
                  <c:v>40634</c:v>
                </c:pt>
                <c:pt idx="523">
                  <c:v>40637</c:v>
                </c:pt>
                <c:pt idx="524">
                  <c:v>40638</c:v>
                </c:pt>
                <c:pt idx="525">
                  <c:v>40639</c:v>
                </c:pt>
                <c:pt idx="526">
                  <c:v>40640</c:v>
                </c:pt>
                <c:pt idx="527">
                  <c:v>40641</c:v>
                </c:pt>
                <c:pt idx="528">
                  <c:v>40644</c:v>
                </c:pt>
                <c:pt idx="529">
                  <c:v>40645</c:v>
                </c:pt>
                <c:pt idx="530">
                  <c:v>40646</c:v>
                </c:pt>
                <c:pt idx="531">
                  <c:v>40647</c:v>
                </c:pt>
                <c:pt idx="532">
                  <c:v>40648</c:v>
                </c:pt>
                <c:pt idx="533">
                  <c:v>40651</c:v>
                </c:pt>
                <c:pt idx="534">
                  <c:v>40652</c:v>
                </c:pt>
                <c:pt idx="535">
                  <c:v>40653</c:v>
                </c:pt>
                <c:pt idx="536">
                  <c:v>40654</c:v>
                </c:pt>
                <c:pt idx="537">
                  <c:v>40655</c:v>
                </c:pt>
                <c:pt idx="538">
                  <c:v>40658</c:v>
                </c:pt>
                <c:pt idx="539">
                  <c:v>40659</c:v>
                </c:pt>
                <c:pt idx="540">
                  <c:v>40660</c:v>
                </c:pt>
                <c:pt idx="541">
                  <c:v>40661</c:v>
                </c:pt>
                <c:pt idx="542">
                  <c:v>40662</c:v>
                </c:pt>
                <c:pt idx="543">
                  <c:v>40665</c:v>
                </c:pt>
                <c:pt idx="544">
                  <c:v>40666</c:v>
                </c:pt>
                <c:pt idx="545">
                  <c:v>40667</c:v>
                </c:pt>
                <c:pt idx="546">
                  <c:v>40668</c:v>
                </c:pt>
                <c:pt idx="547">
                  <c:v>40669</c:v>
                </c:pt>
                <c:pt idx="548">
                  <c:v>40672</c:v>
                </c:pt>
                <c:pt idx="549">
                  <c:v>40673</c:v>
                </c:pt>
                <c:pt idx="550">
                  <c:v>40674</c:v>
                </c:pt>
                <c:pt idx="551">
                  <c:v>40675</c:v>
                </c:pt>
                <c:pt idx="552">
                  <c:v>40676</c:v>
                </c:pt>
                <c:pt idx="553">
                  <c:v>40679</c:v>
                </c:pt>
                <c:pt idx="554">
                  <c:v>40680</c:v>
                </c:pt>
                <c:pt idx="555">
                  <c:v>40681</c:v>
                </c:pt>
                <c:pt idx="556">
                  <c:v>40682</c:v>
                </c:pt>
                <c:pt idx="557">
                  <c:v>40683</c:v>
                </c:pt>
                <c:pt idx="558">
                  <c:v>40686</c:v>
                </c:pt>
                <c:pt idx="559">
                  <c:v>40687</c:v>
                </c:pt>
                <c:pt idx="560">
                  <c:v>40688</c:v>
                </c:pt>
                <c:pt idx="561">
                  <c:v>40689</c:v>
                </c:pt>
                <c:pt idx="562">
                  <c:v>40690</c:v>
                </c:pt>
                <c:pt idx="563">
                  <c:v>40693</c:v>
                </c:pt>
                <c:pt idx="564">
                  <c:v>40694</c:v>
                </c:pt>
                <c:pt idx="565">
                  <c:v>40695</c:v>
                </c:pt>
                <c:pt idx="566">
                  <c:v>40696</c:v>
                </c:pt>
                <c:pt idx="567">
                  <c:v>40697</c:v>
                </c:pt>
                <c:pt idx="568">
                  <c:v>40700</c:v>
                </c:pt>
                <c:pt idx="569">
                  <c:v>40701</c:v>
                </c:pt>
                <c:pt idx="570">
                  <c:v>40702</c:v>
                </c:pt>
                <c:pt idx="571">
                  <c:v>40703</c:v>
                </c:pt>
                <c:pt idx="572">
                  <c:v>40704</c:v>
                </c:pt>
                <c:pt idx="573">
                  <c:v>40707</c:v>
                </c:pt>
                <c:pt idx="574">
                  <c:v>40708</c:v>
                </c:pt>
                <c:pt idx="575">
                  <c:v>40709</c:v>
                </c:pt>
                <c:pt idx="576">
                  <c:v>40710</c:v>
                </c:pt>
                <c:pt idx="577">
                  <c:v>40711</c:v>
                </c:pt>
                <c:pt idx="578">
                  <c:v>40714</c:v>
                </c:pt>
                <c:pt idx="579">
                  <c:v>40715</c:v>
                </c:pt>
                <c:pt idx="580">
                  <c:v>40716</c:v>
                </c:pt>
                <c:pt idx="581">
                  <c:v>40717</c:v>
                </c:pt>
                <c:pt idx="582">
                  <c:v>40718</c:v>
                </c:pt>
                <c:pt idx="583">
                  <c:v>40721</c:v>
                </c:pt>
                <c:pt idx="584">
                  <c:v>40722</c:v>
                </c:pt>
                <c:pt idx="585">
                  <c:v>40723</c:v>
                </c:pt>
                <c:pt idx="586">
                  <c:v>40724</c:v>
                </c:pt>
                <c:pt idx="587">
                  <c:v>40725</c:v>
                </c:pt>
                <c:pt idx="588">
                  <c:v>40728</c:v>
                </c:pt>
                <c:pt idx="589">
                  <c:v>40729</c:v>
                </c:pt>
                <c:pt idx="590">
                  <c:v>40730</c:v>
                </c:pt>
                <c:pt idx="591">
                  <c:v>40731</c:v>
                </c:pt>
                <c:pt idx="592">
                  <c:v>40732</c:v>
                </c:pt>
                <c:pt idx="593">
                  <c:v>40735</c:v>
                </c:pt>
                <c:pt idx="594">
                  <c:v>40736</c:v>
                </c:pt>
                <c:pt idx="595">
                  <c:v>40737</c:v>
                </c:pt>
                <c:pt idx="596">
                  <c:v>40738</c:v>
                </c:pt>
                <c:pt idx="597">
                  <c:v>40739</c:v>
                </c:pt>
                <c:pt idx="598">
                  <c:v>40742</c:v>
                </c:pt>
                <c:pt idx="599">
                  <c:v>40743</c:v>
                </c:pt>
                <c:pt idx="600">
                  <c:v>40744</c:v>
                </c:pt>
                <c:pt idx="601">
                  <c:v>40745</c:v>
                </c:pt>
                <c:pt idx="602">
                  <c:v>40746</c:v>
                </c:pt>
                <c:pt idx="603">
                  <c:v>40749</c:v>
                </c:pt>
                <c:pt idx="604">
                  <c:v>40750</c:v>
                </c:pt>
                <c:pt idx="605">
                  <c:v>40751</c:v>
                </c:pt>
                <c:pt idx="606">
                  <c:v>40752</c:v>
                </c:pt>
                <c:pt idx="607">
                  <c:v>40753</c:v>
                </c:pt>
                <c:pt idx="608">
                  <c:v>40756</c:v>
                </c:pt>
                <c:pt idx="609">
                  <c:v>40757</c:v>
                </c:pt>
                <c:pt idx="610">
                  <c:v>40758</c:v>
                </c:pt>
                <c:pt idx="611">
                  <c:v>40759</c:v>
                </c:pt>
                <c:pt idx="612">
                  <c:v>40760</c:v>
                </c:pt>
                <c:pt idx="613">
                  <c:v>40763</c:v>
                </c:pt>
                <c:pt idx="614">
                  <c:v>40764</c:v>
                </c:pt>
                <c:pt idx="615">
                  <c:v>40765</c:v>
                </c:pt>
                <c:pt idx="616">
                  <c:v>40766</c:v>
                </c:pt>
                <c:pt idx="617">
                  <c:v>40767</c:v>
                </c:pt>
                <c:pt idx="618">
                  <c:v>40770</c:v>
                </c:pt>
                <c:pt idx="619">
                  <c:v>40771</c:v>
                </c:pt>
                <c:pt idx="620">
                  <c:v>40772</c:v>
                </c:pt>
                <c:pt idx="621">
                  <c:v>40773</c:v>
                </c:pt>
                <c:pt idx="622">
                  <c:v>40774</c:v>
                </c:pt>
                <c:pt idx="623">
                  <c:v>40777</c:v>
                </c:pt>
                <c:pt idx="624">
                  <c:v>40778</c:v>
                </c:pt>
                <c:pt idx="625">
                  <c:v>40779</c:v>
                </c:pt>
                <c:pt idx="626">
                  <c:v>40780</c:v>
                </c:pt>
                <c:pt idx="627">
                  <c:v>40781</c:v>
                </c:pt>
                <c:pt idx="628">
                  <c:v>40784</c:v>
                </c:pt>
                <c:pt idx="629">
                  <c:v>40785</c:v>
                </c:pt>
                <c:pt idx="630">
                  <c:v>40786</c:v>
                </c:pt>
                <c:pt idx="631">
                  <c:v>40787</c:v>
                </c:pt>
                <c:pt idx="632">
                  <c:v>40788</c:v>
                </c:pt>
                <c:pt idx="633">
                  <c:v>40791</c:v>
                </c:pt>
                <c:pt idx="634">
                  <c:v>40792</c:v>
                </c:pt>
                <c:pt idx="635">
                  <c:v>40793</c:v>
                </c:pt>
                <c:pt idx="636">
                  <c:v>40794</c:v>
                </c:pt>
                <c:pt idx="637">
                  <c:v>40795</c:v>
                </c:pt>
                <c:pt idx="638">
                  <c:v>40798</c:v>
                </c:pt>
                <c:pt idx="639">
                  <c:v>40799</c:v>
                </c:pt>
                <c:pt idx="640">
                  <c:v>40800</c:v>
                </c:pt>
                <c:pt idx="641">
                  <c:v>40801</c:v>
                </c:pt>
                <c:pt idx="642">
                  <c:v>40802</c:v>
                </c:pt>
                <c:pt idx="643">
                  <c:v>40805</c:v>
                </c:pt>
                <c:pt idx="644">
                  <c:v>40806</c:v>
                </c:pt>
                <c:pt idx="645">
                  <c:v>40807</c:v>
                </c:pt>
                <c:pt idx="646">
                  <c:v>40808</c:v>
                </c:pt>
                <c:pt idx="647">
                  <c:v>40809</c:v>
                </c:pt>
                <c:pt idx="648">
                  <c:v>40812</c:v>
                </c:pt>
                <c:pt idx="649">
                  <c:v>40813</c:v>
                </c:pt>
                <c:pt idx="650">
                  <c:v>40814</c:v>
                </c:pt>
                <c:pt idx="651">
                  <c:v>40815</c:v>
                </c:pt>
                <c:pt idx="652">
                  <c:v>40816</c:v>
                </c:pt>
                <c:pt idx="653">
                  <c:v>40819</c:v>
                </c:pt>
                <c:pt idx="654">
                  <c:v>40820</c:v>
                </c:pt>
                <c:pt idx="655">
                  <c:v>40821</c:v>
                </c:pt>
                <c:pt idx="656">
                  <c:v>40822</c:v>
                </c:pt>
                <c:pt idx="657">
                  <c:v>40823</c:v>
                </c:pt>
                <c:pt idx="658">
                  <c:v>40826</c:v>
                </c:pt>
                <c:pt idx="659">
                  <c:v>40827</c:v>
                </c:pt>
                <c:pt idx="660">
                  <c:v>40828</c:v>
                </c:pt>
                <c:pt idx="661">
                  <c:v>40829</c:v>
                </c:pt>
                <c:pt idx="662">
                  <c:v>40830</c:v>
                </c:pt>
                <c:pt idx="663">
                  <c:v>40833</c:v>
                </c:pt>
                <c:pt idx="664">
                  <c:v>40834</c:v>
                </c:pt>
                <c:pt idx="665">
                  <c:v>40835</c:v>
                </c:pt>
                <c:pt idx="666">
                  <c:v>40836</c:v>
                </c:pt>
                <c:pt idx="667">
                  <c:v>40837</c:v>
                </c:pt>
                <c:pt idx="668">
                  <c:v>40840</c:v>
                </c:pt>
                <c:pt idx="669">
                  <c:v>40841</c:v>
                </c:pt>
                <c:pt idx="670">
                  <c:v>40842</c:v>
                </c:pt>
                <c:pt idx="671">
                  <c:v>40843</c:v>
                </c:pt>
                <c:pt idx="672">
                  <c:v>40844</c:v>
                </c:pt>
                <c:pt idx="673">
                  <c:v>40847</c:v>
                </c:pt>
                <c:pt idx="674">
                  <c:v>40848</c:v>
                </c:pt>
                <c:pt idx="675">
                  <c:v>40849</c:v>
                </c:pt>
                <c:pt idx="676">
                  <c:v>40850</c:v>
                </c:pt>
                <c:pt idx="677">
                  <c:v>40851</c:v>
                </c:pt>
                <c:pt idx="678">
                  <c:v>40854</c:v>
                </c:pt>
                <c:pt idx="679">
                  <c:v>40855</c:v>
                </c:pt>
                <c:pt idx="680">
                  <c:v>40856</c:v>
                </c:pt>
                <c:pt idx="681">
                  <c:v>40857</c:v>
                </c:pt>
                <c:pt idx="682">
                  <c:v>40858</c:v>
                </c:pt>
                <c:pt idx="683">
                  <c:v>40861</c:v>
                </c:pt>
                <c:pt idx="684">
                  <c:v>40862</c:v>
                </c:pt>
                <c:pt idx="685">
                  <c:v>40863</c:v>
                </c:pt>
                <c:pt idx="686">
                  <c:v>40864</c:v>
                </c:pt>
                <c:pt idx="687">
                  <c:v>40865</c:v>
                </c:pt>
                <c:pt idx="688">
                  <c:v>40868</c:v>
                </c:pt>
                <c:pt idx="689">
                  <c:v>40869</c:v>
                </c:pt>
                <c:pt idx="690">
                  <c:v>40870</c:v>
                </c:pt>
                <c:pt idx="691">
                  <c:v>40871</c:v>
                </c:pt>
                <c:pt idx="692">
                  <c:v>40872</c:v>
                </c:pt>
                <c:pt idx="693">
                  <c:v>40875</c:v>
                </c:pt>
                <c:pt idx="694">
                  <c:v>40876</c:v>
                </c:pt>
                <c:pt idx="695">
                  <c:v>40877</c:v>
                </c:pt>
                <c:pt idx="696">
                  <c:v>40878</c:v>
                </c:pt>
                <c:pt idx="697">
                  <c:v>40879</c:v>
                </c:pt>
                <c:pt idx="698">
                  <c:v>40882</c:v>
                </c:pt>
                <c:pt idx="699">
                  <c:v>40883</c:v>
                </c:pt>
                <c:pt idx="700">
                  <c:v>40884</c:v>
                </c:pt>
                <c:pt idx="701">
                  <c:v>40885</c:v>
                </c:pt>
                <c:pt idx="702">
                  <c:v>40886</c:v>
                </c:pt>
                <c:pt idx="703">
                  <c:v>40889</c:v>
                </c:pt>
                <c:pt idx="704">
                  <c:v>40890</c:v>
                </c:pt>
                <c:pt idx="705">
                  <c:v>40891</c:v>
                </c:pt>
                <c:pt idx="706">
                  <c:v>40892</c:v>
                </c:pt>
                <c:pt idx="707">
                  <c:v>40893</c:v>
                </c:pt>
                <c:pt idx="708">
                  <c:v>40896</c:v>
                </c:pt>
                <c:pt idx="709">
                  <c:v>40897</c:v>
                </c:pt>
                <c:pt idx="710">
                  <c:v>40898</c:v>
                </c:pt>
                <c:pt idx="711">
                  <c:v>40899</c:v>
                </c:pt>
                <c:pt idx="712">
                  <c:v>40900</c:v>
                </c:pt>
                <c:pt idx="713">
                  <c:v>40903</c:v>
                </c:pt>
                <c:pt idx="714">
                  <c:v>40904</c:v>
                </c:pt>
                <c:pt idx="715">
                  <c:v>40905</c:v>
                </c:pt>
                <c:pt idx="716">
                  <c:v>40906</c:v>
                </c:pt>
                <c:pt idx="717">
                  <c:v>40907</c:v>
                </c:pt>
                <c:pt idx="718">
                  <c:v>40910</c:v>
                </c:pt>
                <c:pt idx="719">
                  <c:v>40911</c:v>
                </c:pt>
                <c:pt idx="720">
                  <c:v>40912</c:v>
                </c:pt>
                <c:pt idx="721">
                  <c:v>40913</c:v>
                </c:pt>
                <c:pt idx="722">
                  <c:v>40914</c:v>
                </c:pt>
                <c:pt idx="723">
                  <c:v>40917</c:v>
                </c:pt>
                <c:pt idx="724">
                  <c:v>40918</c:v>
                </c:pt>
                <c:pt idx="725">
                  <c:v>40919</c:v>
                </c:pt>
                <c:pt idx="726">
                  <c:v>40920</c:v>
                </c:pt>
                <c:pt idx="727">
                  <c:v>40921</c:v>
                </c:pt>
                <c:pt idx="728">
                  <c:v>40924</c:v>
                </c:pt>
                <c:pt idx="729">
                  <c:v>40925</c:v>
                </c:pt>
                <c:pt idx="730">
                  <c:v>40926</c:v>
                </c:pt>
                <c:pt idx="731">
                  <c:v>40927</c:v>
                </c:pt>
                <c:pt idx="732">
                  <c:v>40928</c:v>
                </c:pt>
                <c:pt idx="733">
                  <c:v>40931</c:v>
                </c:pt>
                <c:pt idx="734">
                  <c:v>40932</c:v>
                </c:pt>
                <c:pt idx="735">
                  <c:v>40933</c:v>
                </c:pt>
                <c:pt idx="736">
                  <c:v>40934</c:v>
                </c:pt>
                <c:pt idx="737">
                  <c:v>40935</c:v>
                </c:pt>
                <c:pt idx="738">
                  <c:v>40938</c:v>
                </c:pt>
                <c:pt idx="739">
                  <c:v>40939</c:v>
                </c:pt>
                <c:pt idx="740">
                  <c:v>40940</c:v>
                </c:pt>
                <c:pt idx="741">
                  <c:v>40941</c:v>
                </c:pt>
                <c:pt idx="742">
                  <c:v>40942</c:v>
                </c:pt>
                <c:pt idx="743">
                  <c:v>40945</c:v>
                </c:pt>
                <c:pt idx="744">
                  <c:v>40946</c:v>
                </c:pt>
                <c:pt idx="745">
                  <c:v>40947</c:v>
                </c:pt>
                <c:pt idx="746">
                  <c:v>40948</c:v>
                </c:pt>
                <c:pt idx="747">
                  <c:v>40949</c:v>
                </c:pt>
                <c:pt idx="748">
                  <c:v>40952</c:v>
                </c:pt>
                <c:pt idx="749">
                  <c:v>40953</c:v>
                </c:pt>
                <c:pt idx="750">
                  <c:v>40954</c:v>
                </c:pt>
                <c:pt idx="751">
                  <c:v>40955</c:v>
                </c:pt>
                <c:pt idx="752">
                  <c:v>40956</c:v>
                </c:pt>
                <c:pt idx="753">
                  <c:v>40959</c:v>
                </c:pt>
                <c:pt idx="754">
                  <c:v>40960</c:v>
                </c:pt>
                <c:pt idx="755">
                  <c:v>40961</c:v>
                </c:pt>
                <c:pt idx="756">
                  <c:v>40962</c:v>
                </c:pt>
                <c:pt idx="757">
                  <c:v>40963</c:v>
                </c:pt>
                <c:pt idx="758">
                  <c:v>40966</c:v>
                </c:pt>
                <c:pt idx="759">
                  <c:v>40967</c:v>
                </c:pt>
                <c:pt idx="760">
                  <c:v>40968</c:v>
                </c:pt>
                <c:pt idx="761">
                  <c:v>40969</c:v>
                </c:pt>
                <c:pt idx="762">
                  <c:v>40970</c:v>
                </c:pt>
                <c:pt idx="763">
                  <c:v>40973</c:v>
                </c:pt>
                <c:pt idx="764">
                  <c:v>40974</c:v>
                </c:pt>
                <c:pt idx="765">
                  <c:v>40975</c:v>
                </c:pt>
                <c:pt idx="766">
                  <c:v>40976</c:v>
                </c:pt>
                <c:pt idx="767">
                  <c:v>40977</c:v>
                </c:pt>
                <c:pt idx="768">
                  <c:v>40980</c:v>
                </c:pt>
                <c:pt idx="769">
                  <c:v>40981</c:v>
                </c:pt>
                <c:pt idx="770">
                  <c:v>40982</c:v>
                </c:pt>
                <c:pt idx="771">
                  <c:v>40983</c:v>
                </c:pt>
                <c:pt idx="772">
                  <c:v>40984</c:v>
                </c:pt>
                <c:pt idx="773">
                  <c:v>40987</c:v>
                </c:pt>
                <c:pt idx="774">
                  <c:v>40988</c:v>
                </c:pt>
                <c:pt idx="775">
                  <c:v>40989</c:v>
                </c:pt>
                <c:pt idx="776">
                  <c:v>40990</c:v>
                </c:pt>
                <c:pt idx="777">
                  <c:v>40991</c:v>
                </c:pt>
                <c:pt idx="778">
                  <c:v>40994</c:v>
                </c:pt>
                <c:pt idx="779">
                  <c:v>40995</c:v>
                </c:pt>
                <c:pt idx="780">
                  <c:v>40996</c:v>
                </c:pt>
                <c:pt idx="781">
                  <c:v>40997</c:v>
                </c:pt>
                <c:pt idx="782">
                  <c:v>40998</c:v>
                </c:pt>
                <c:pt idx="783">
                  <c:v>41001</c:v>
                </c:pt>
                <c:pt idx="784">
                  <c:v>41002</c:v>
                </c:pt>
                <c:pt idx="785">
                  <c:v>41003</c:v>
                </c:pt>
                <c:pt idx="786">
                  <c:v>41004</c:v>
                </c:pt>
                <c:pt idx="787">
                  <c:v>41005</c:v>
                </c:pt>
                <c:pt idx="788">
                  <c:v>41008</c:v>
                </c:pt>
                <c:pt idx="789">
                  <c:v>41009</c:v>
                </c:pt>
                <c:pt idx="790">
                  <c:v>41010</c:v>
                </c:pt>
                <c:pt idx="791">
                  <c:v>41011</c:v>
                </c:pt>
                <c:pt idx="792">
                  <c:v>41012</c:v>
                </c:pt>
                <c:pt idx="793">
                  <c:v>41015</c:v>
                </c:pt>
                <c:pt idx="794">
                  <c:v>41016</c:v>
                </c:pt>
                <c:pt idx="795">
                  <c:v>41017</c:v>
                </c:pt>
                <c:pt idx="796">
                  <c:v>41018</c:v>
                </c:pt>
                <c:pt idx="797">
                  <c:v>41019</c:v>
                </c:pt>
                <c:pt idx="798">
                  <c:v>41022</c:v>
                </c:pt>
                <c:pt idx="799">
                  <c:v>41023</c:v>
                </c:pt>
                <c:pt idx="800">
                  <c:v>41024</c:v>
                </c:pt>
                <c:pt idx="801">
                  <c:v>41025</c:v>
                </c:pt>
                <c:pt idx="802">
                  <c:v>41026</c:v>
                </c:pt>
                <c:pt idx="803">
                  <c:v>41029</c:v>
                </c:pt>
                <c:pt idx="804">
                  <c:v>41030</c:v>
                </c:pt>
                <c:pt idx="805">
                  <c:v>41031</c:v>
                </c:pt>
                <c:pt idx="806">
                  <c:v>41032</c:v>
                </c:pt>
                <c:pt idx="807">
                  <c:v>41033</c:v>
                </c:pt>
                <c:pt idx="808">
                  <c:v>41036</c:v>
                </c:pt>
                <c:pt idx="809">
                  <c:v>41037</c:v>
                </c:pt>
                <c:pt idx="810">
                  <c:v>41038</c:v>
                </c:pt>
                <c:pt idx="811">
                  <c:v>41039</c:v>
                </c:pt>
                <c:pt idx="812">
                  <c:v>41040</c:v>
                </c:pt>
                <c:pt idx="813">
                  <c:v>41043</c:v>
                </c:pt>
                <c:pt idx="814">
                  <c:v>41044</c:v>
                </c:pt>
                <c:pt idx="815">
                  <c:v>41045</c:v>
                </c:pt>
                <c:pt idx="816">
                  <c:v>41046</c:v>
                </c:pt>
                <c:pt idx="817">
                  <c:v>41047</c:v>
                </c:pt>
                <c:pt idx="818">
                  <c:v>41050</c:v>
                </c:pt>
                <c:pt idx="819">
                  <c:v>41051</c:v>
                </c:pt>
                <c:pt idx="820">
                  <c:v>41052</c:v>
                </c:pt>
                <c:pt idx="821">
                  <c:v>41053</c:v>
                </c:pt>
                <c:pt idx="822">
                  <c:v>41054</c:v>
                </c:pt>
                <c:pt idx="823">
                  <c:v>41057</c:v>
                </c:pt>
                <c:pt idx="824">
                  <c:v>41058</c:v>
                </c:pt>
                <c:pt idx="825">
                  <c:v>41059</c:v>
                </c:pt>
                <c:pt idx="826">
                  <c:v>41060</c:v>
                </c:pt>
                <c:pt idx="827">
                  <c:v>41061</c:v>
                </c:pt>
                <c:pt idx="828">
                  <c:v>41064</c:v>
                </c:pt>
                <c:pt idx="829">
                  <c:v>41065</c:v>
                </c:pt>
                <c:pt idx="830">
                  <c:v>41066</c:v>
                </c:pt>
                <c:pt idx="831">
                  <c:v>41067</c:v>
                </c:pt>
                <c:pt idx="832">
                  <c:v>41068</c:v>
                </c:pt>
                <c:pt idx="833">
                  <c:v>41071</c:v>
                </c:pt>
                <c:pt idx="834">
                  <c:v>41072</c:v>
                </c:pt>
                <c:pt idx="835">
                  <c:v>41073</c:v>
                </c:pt>
                <c:pt idx="836">
                  <c:v>41074</c:v>
                </c:pt>
                <c:pt idx="837">
                  <c:v>41075</c:v>
                </c:pt>
                <c:pt idx="838">
                  <c:v>41078</c:v>
                </c:pt>
                <c:pt idx="839">
                  <c:v>41079</c:v>
                </c:pt>
                <c:pt idx="840">
                  <c:v>41080</c:v>
                </c:pt>
                <c:pt idx="841">
                  <c:v>41081</c:v>
                </c:pt>
                <c:pt idx="842">
                  <c:v>41082</c:v>
                </c:pt>
                <c:pt idx="843">
                  <c:v>41085</c:v>
                </c:pt>
                <c:pt idx="844">
                  <c:v>41086</c:v>
                </c:pt>
                <c:pt idx="845">
                  <c:v>41087</c:v>
                </c:pt>
                <c:pt idx="846">
                  <c:v>41088</c:v>
                </c:pt>
                <c:pt idx="847">
                  <c:v>41089</c:v>
                </c:pt>
                <c:pt idx="848">
                  <c:v>41092</c:v>
                </c:pt>
                <c:pt idx="849">
                  <c:v>41093</c:v>
                </c:pt>
                <c:pt idx="850">
                  <c:v>41094</c:v>
                </c:pt>
                <c:pt idx="851">
                  <c:v>41095</c:v>
                </c:pt>
                <c:pt idx="852">
                  <c:v>41096</c:v>
                </c:pt>
                <c:pt idx="853">
                  <c:v>41099</c:v>
                </c:pt>
                <c:pt idx="854">
                  <c:v>41100</c:v>
                </c:pt>
                <c:pt idx="855">
                  <c:v>41101</c:v>
                </c:pt>
                <c:pt idx="856">
                  <c:v>41102</c:v>
                </c:pt>
                <c:pt idx="857">
                  <c:v>41103</c:v>
                </c:pt>
                <c:pt idx="858">
                  <c:v>41106</c:v>
                </c:pt>
                <c:pt idx="859">
                  <c:v>41107</c:v>
                </c:pt>
                <c:pt idx="860">
                  <c:v>41108</c:v>
                </c:pt>
                <c:pt idx="861">
                  <c:v>41109</c:v>
                </c:pt>
                <c:pt idx="862">
                  <c:v>41110</c:v>
                </c:pt>
                <c:pt idx="863">
                  <c:v>41113</c:v>
                </c:pt>
                <c:pt idx="864">
                  <c:v>41114</c:v>
                </c:pt>
                <c:pt idx="865">
                  <c:v>41115</c:v>
                </c:pt>
                <c:pt idx="866">
                  <c:v>41116</c:v>
                </c:pt>
                <c:pt idx="867">
                  <c:v>41117</c:v>
                </c:pt>
                <c:pt idx="868">
                  <c:v>41120</c:v>
                </c:pt>
                <c:pt idx="869">
                  <c:v>41121</c:v>
                </c:pt>
                <c:pt idx="870">
                  <c:v>41122</c:v>
                </c:pt>
                <c:pt idx="871">
                  <c:v>41123</c:v>
                </c:pt>
                <c:pt idx="872">
                  <c:v>41124</c:v>
                </c:pt>
                <c:pt idx="873">
                  <c:v>41127</c:v>
                </c:pt>
                <c:pt idx="874">
                  <c:v>41128</c:v>
                </c:pt>
                <c:pt idx="875">
                  <c:v>41129</c:v>
                </c:pt>
                <c:pt idx="876">
                  <c:v>41130</c:v>
                </c:pt>
                <c:pt idx="877">
                  <c:v>41131</c:v>
                </c:pt>
                <c:pt idx="878">
                  <c:v>41134</c:v>
                </c:pt>
                <c:pt idx="879">
                  <c:v>41135</c:v>
                </c:pt>
                <c:pt idx="880">
                  <c:v>41136</c:v>
                </c:pt>
                <c:pt idx="881">
                  <c:v>41137</c:v>
                </c:pt>
                <c:pt idx="882">
                  <c:v>41138</c:v>
                </c:pt>
                <c:pt idx="883">
                  <c:v>41141</c:v>
                </c:pt>
                <c:pt idx="884">
                  <c:v>41142</c:v>
                </c:pt>
                <c:pt idx="885">
                  <c:v>41143</c:v>
                </c:pt>
                <c:pt idx="886">
                  <c:v>41144</c:v>
                </c:pt>
                <c:pt idx="887">
                  <c:v>41145</c:v>
                </c:pt>
                <c:pt idx="888">
                  <c:v>41148</c:v>
                </c:pt>
                <c:pt idx="889">
                  <c:v>41149</c:v>
                </c:pt>
                <c:pt idx="890">
                  <c:v>41150</c:v>
                </c:pt>
                <c:pt idx="891">
                  <c:v>41151</c:v>
                </c:pt>
                <c:pt idx="892">
                  <c:v>41152</c:v>
                </c:pt>
                <c:pt idx="893">
                  <c:v>41155</c:v>
                </c:pt>
                <c:pt idx="894">
                  <c:v>41156</c:v>
                </c:pt>
                <c:pt idx="895">
                  <c:v>41157</c:v>
                </c:pt>
                <c:pt idx="896">
                  <c:v>41158</c:v>
                </c:pt>
                <c:pt idx="897">
                  <c:v>41159</c:v>
                </c:pt>
                <c:pt idx="898">
                  <c:v>41162</c:v>
                </c:pt>
                <c:pt idx="899">
                  <c:v>41163</c:v>
                </c:pt>
                <c:pt idx="900">
                  <c:v>41164</c:v>
                </c:pt>
                <c:pt idx="901">
                  <c:v>41165</c:v>
                </c:pt>
                <c:pt idx="902">
                  <c:v>41166</c:v>
                </c:pt>
                <c:pt idx="903">
                  <c:v>41169</c:v>
                </c:pt>
                <c:pt idx="904">
                  <c:v>41170</c:v>
                </c:pt>
                <c:pt idx="905">
                  <c:v>41171</c:v>
                </c:pt>
                <c:pt idx="906">
                  <c:v>41172</c:v>
                </c:pt>
                <c:pt idx="907">
                  <c:v>41173</c:v>
                </c:pt>
                <c:pt idx="908">
                  <c:v>41176</c:v>
                </c:pt>
                <c:pt idx="909">
                  <c:v>41177</c:v>
                </c:pt>
                <c:pt idx="910">
                  <c:v>41178</c:v>
                </c:pt>
                <c:pt idx="911">
                  <c:v>41179</c:v>
                </c:pt>
                <c:pt idx="912">
                  <c:v>41180</c:v>
                </c:pt>
                <c:pt idx="913">
                  <c:v>41183</c:v>
                </c:pt>
                <c:pt idx="914">
                  <c:v>41184</c:v>
                </c:pt>
                <c:pt idx="915">
                  <c:v>41185</c:v>
                </c:pt>
                <c:pt idx="916">
                  <c:v>41186</c:v>
                </c:pt>
                <c:pt idx="917">
                  <c:v>41187</c:v>
                </c:pt>
                <c:pt idx="918">
                  <c:v>41190</c:v>
                </c:pt>
                <c:pt idx="919">
                  <c:v>41191</c:v>
                </c:pt>
                <c:pt idx="920">
                  <c:v>41192</c:v>
                </c:pt>
                <c:pt idx="921">
                  <c:v>41193</c:v>
                </c:pt>
                <c:pt idx="922">
                  <c:v>41194</c:v>
                </c:pt>
                <c:pt idx="923">
                  <c:v>41197</c:v>
                </c:pt>
                <c:pt idx="924">
                  <c:v>41198</c:v>
                </c:pt>
                <c:pt idx="925">
                  <c:v>41199</c:v>
                </c:pt>
                <c:pt idx="926">
                  <c:v>41200</c:v>
                </c:pt>
                <c:pt idx="927">
                  <c:v>41201</c:v>
                </c:pt>
                <c:pt idx="928">
                  <c:v>41204</c:v>
                </c:pt>
                <c:pt idx="929">
                  <c:v>41205</c:v>
                </c:pt>
                <c:pt idx="930">
                  <c:v>41206</c:v>
                </c:pt>
                <c:pt idx="931">
                  <c:v>41207</c:v>
                </c:pt>
                <c:pt idx="932">
                  <c:v>41208</c:v>
                </c:pt>
                <c:pt idx="933">
                  <c:v>41211</c:v>
                </c:pt>
                <c:pt idx="934">
                  <c:v>41213</c:v>
                </c:pt>
                <c:pt idx="935">
                  <c:v>41214</c:v>
                </c:pt>
                <c:pt idx="936">
                  <c:v>41215</c:v>
                </c:pt>
                <c:pt idx="937">
                  <c:v>41218</c:v>
                </c:pt>
                <c:pt idx="938">
                  <c:v>41219</c:v>
                </c:pt>
                <c:pt idx="939">
                  <c:v>41220</c:v>
                </c:pt>
                <c:pt idx="940">
                  <c:v>41221</c:v>
                </c:pt>
                <c:pt idx="941">
                  <c:v>41222</c:v>
                </c:pt>
                <c:pt idx="942">
                  <c:v>41225</c:v>
                </c:pt>
                <c:pt idx="943">
                  <c:v>41226</c:v>
                </c:pt>
                <c:pt idx="944">
                  <c:v>41227</c:v>
                </c:pt>
                <c:pt idx="945">
                  <c:v>41228</c:v>
                </c:pt>
                <c:pt idx="946">
                  <c:v>41229</c:v>
                </c:pt>
                <c:pt idx="947">
                  <c:v>41232</c:v>
                </c:pt>
                <c:pt idx="948">
                  <c:v>41233</c:v>
                </c:pt>
                <c:pt idx="949">
                  <c:v>41234</c:v>
                </c:pt>
                <c:pt idx="950">
                  <c:v>41235</c:v>
                </c:pt>
                <c:pt idx="951">
                  <c:v>41236</c:v>
                </c:pt>
                <c:pt idx="952">
                  <c:v>41239</c:v>
                </c:pt>
                <c:pt idx="953">
                  <c:v>41240</c:v>
                </c:pt>
                <c:pt idx="954">
                  <c:v>41241</c:v>
                </c:pt>
                <c:pt idx="955">
                  <c:v>41242</c:v>
                </c:pt>
                <c:pt idx="956">
                  <c:v>41243</c:v>
                </c:pt>
                <c:pt idx="957">
                  <c:v>41246</c:v>
                </c:pt>
                <c:pt idx="958">
                  <c:v>41247</c:v>
                </c:pt>
                <c:pt idx="959">
                  <c:v>41248</c:v>
                </c:pt>
                <c:pt idx="960">
                  <c:v>41249</c:v>
                </c:pt>
                <c:pt idx="961">
                  <c:v>41250</c:v>
                </c:pt>
                <c:pt idx="962">
                  <c:v>41253</c:v>
                </c:pt>
                <c:pt idx="963">
                  <c:v>41254</c:v>
                </c:pt>
                <c:pt idx="964">
                  <c:v>41255</c:v>
                </c:pt>
                <c:pt idx="965">
                  <c:v>41256</c:v>
                </c:pt>
                <c:pt idx="966">
                  <c:v>41257</c:v>
                </c:pt>
                <c:pt idx="967">
                  <c:v>41260</c:v>
                </c:pt>
                <c:pt idx="968">
                  <c:v>41261</c:v>
                </c:pt>
                <c:pt idx="969">
                  <c:v>41262</c:v>
                </c:pt>
                <c:pt idx="970">
                  <c:v>41263</c:v>
                </c:pt>
                <c:pt idx="971">
                  <c:v>41264</c:v>
                </c:pt>
                <c:pt idx="972">
                  <c:v>41267</c:v>
                </c:pt>
                <c:pt idx="973">
                  <c:v>41268</c:v>
                </c:pt>
                <c:pt idx="974">
                  <c:v>41269</c:v>
                </c:pt>
                <c:pt idx="975">
                  <c:v>41270</c:v>
                </c:pt>
                <c:pt idx="976">
                  <c:v>41271</c:v>
                </c:pt>
                <c:pt idx="977">
                  <c:v>41274</c:v>
                </c:pt>
                <c:pt idx="978">
                  <c:v>41275</c:v>
                </c:pt>
                <c:pt idx="979">
                  <c:v>41276</c:v>
                </c:pt>
                <c:pt idx="980">
                  <c:v>41277</c:v>
                </c:pt>
                <c:pt idx="981">
                  <c:v>41278</c:v>
                </c:pt>
                <c:pt idx="982">
                  <c:v>41281</c:v>
                </c:pt>
                <c:pt idx="983">
                  <c:v>41282</c:v>
                </c:pt>
                <c:pt idx="984">
                  <c:v>41283</c:v>
                </c:pt>
                <c:pt idx="985">
                  <c:v>41284</c:v>
                </c:pt>
                <c:pt idx="986">
                  <c:v>41285</c:v>
                </c:pt>
                <c:pt idx="987">
                  <c:v>41288</c:v>
                </c:pt>
                <c:pt idx="988">
                  <c:v>41289</c:v>
                </c:pt>
                <c:pt idx="989">
                  <c:v>41290</c:v>
                </c:pt>
                <c:pt idx="990">
                  <c:v>41291</c:v>
                </c:pt>
                <c:pt idx="991">
                  <c:v>41292</c:v>
                </c:pt>
                <c:pt idx="992">
                  <c:v>41295</c:v>
                </c:pt>
                <c:pt idx="993">
                  <c:v>41296</c:v>
                </c:pt>
                <c:pt idx="994">
                  <c:v>41297</c:v>
                </c:pt>
                <c:pt idx="995">
                  <c:v>41298</c:v>
                </c:pt>
                <c:pt idx="996">
                  <c:v>41299</c:v>
                </c:pt>
                <c:pt idx="997">
                  <c:v>41302</c:v>
                </c:pt>
                <c:pt idx="998">
                  <c:v>41303</c:v>
                </c:pt>
                <c:pt idx="999">
                  <c:v>41304</c:v>
                </c:pt>
                <c:pt idx="1000">
                  <c:v>41305</c:v>
                </c:pt>
                <c:pt idx="1001">
                  <c:v>41306</c:v>
                </c:pt>
                <c:pt idx="1002">
                  <c:v>41309</c:v>
                </c:pt>
                <c:pt idx="1003">
                  <c:v>41310</c:v>
                </c:pt>
                <c:pt idx="1004">
                  <c:v>41311</c:v>
                </c:pt>
                <c:pt idx="1005">
                  <c:v>41312</c:v>
                </c:pt>
                <c:pt idx="1006">
                  <c:v>41313</c:v>
                </c:pt>
                <c:pt idx="1007">
                  <c:v>41316</c:v>
                </c:pt>
                <c:pt idx="1008">
                  <c:v>41317</c:v>
                </c:pt>
                <c:pt idx="1009">
                  <c:v>41318</c:v>
                </c:pt>
                <c:pt idx="1010">
                  <c:v>41319</c:v>
                </c:pt>
                <c:pt idx="1011">
                  <c:v>41320</c:v>
                </c:pt>
                <c:pt idx="1012">
                  <c:v>41323</c:v>
                </c:pt>
                <c:pt idx="1013">
                  <c:v>41324</c:v>
                </c:pt>
                <c:pt idx="1014">
                  <c:v>41325</c:v>
                </c:pt>
                <c:pt idx="1015">
                  <c:v>41326</c:v>
                </c:pt>
                <c:pt idx="1016">
                  <c:v>41327</c:v>
                </c:pt>
                <c:pt idx="1017">
                  <c:v>41330</c:v>
                </c:pt>
                <c:pt idx="1018">
                  <c:v>41331</c:v>
                </c:pt>
                <c:pt idx="1019">
                  <c:v>41332</c:v>
                </c:pt>
                <c:pt idx="1020">
                  <c:v>41333</c:v>
                </c:pt>
                <c:pt idx="1021">
                  <c:v>41334</c:v>
                </c:pt>
                <c:pt idx="1022">
                  <c:v>41337</c:v>
                </c:pt>
                <c:pt idx="1023">
                  <c:v>41338</c:v>
                </c:pt>
                <c:pt idx="1024">
                  <c:v>41339</c:v>
                </c:pt>
                <c:pt idx="1025">
                  <c:v>41340</c:v>
                </c:pt>
                <c:pt idx="1026">
                  <c:v>41341</c:v>
                </c:pt>
                <c:pt idx="1027">
                  <c:v>41344</c:v>
                </c:pt>
                <c:pt idx="1028">
                  <c:v>41345</c:v>
                </c:pt>
                <c:pt idx="1029">
                  <c:v>41346</c:v>
                </c:pt>
                <c:pt idx="1030">
                  <c:v>41347</c:v>
                </c:pt>
                <c:pt idx="1031">
                  <c:v>41348</c:v>
                </c:pt>
                <c:pt idx="1032">
                  <c:v>41351</c:v>
                </c:pt>
                <c:pt idx="1033">
                  <c:v>41352</c:v>
                </c:pt>
                <c:pt idx="1034">
                  <c:v>41353</c:v>
                </c:pt>
                <c:pt idx="1035">
                  <c:v>41354</c:v>
                </c:pt>
                <c:pt idx="1036">
                  <c:v>41355</c:v>
                </c:pt>
                <c:pt idx="1037">
                  <c:v>41358</c:v>
                </c:pt>
                <c:pt idx="1038">
                  <c:v>41359</c:v>
                </c:pt>
                <c:pt idx="1039">
                  <c:v>41360</c:v>
                </c:pt>
                <c:pt idx="1040">
                  <c:v>41361</c:v>
                </c:pt>
                <c:pt idx="1041">
                  <c:v>41362</c:v>
                </c:pt>
                <c:pt idx="1042">
                  <c:v>41365</c:v>
                </c:pt>
                <c:pt idx="1043">
                  <c:v>41366</c:v>
                </c:pt>
                <c:pt idx="1044">
                  <c:v>41367</c:v>
                </c:pt>
                <c:pt idx="1045">
                  <c:v>41368</c:v>
                </c:pt>
                <c:pt idx="1046">
                  <c:v>41369</c:v>
                </c:pt>
                <c:pt idx="1047">
                  <c:v>41372</c:v>
                </c:pt>
                <c:pt idx="1048">
                  <c:v>41373</c:v>
                </c:pt>
                <c:pt idx="1049">
                  <c:v>41374</c:v>
                </c:pt>
                <c:pt idx="1050">
                  <c:v>41375</c:v>
                </c:pt>
                <c:pt idx="1051">
                  <c:v>41376</c:v>
                </c:pt>
                <c:pt idx="1052">
                  <c:v>41379</c:v>
                </c:pt>
                <c:pt idx="1053">
                  <c:v>41380</c:v>
                </c:pt>
                <c:pt idx="1054">
                  <c:v>41381</c:v>
                </c:pt>
                <c:pt idx="1055">
                  <c:v>41382</c:v>
                </c:pt>
                <c:pt idx="1056">
                  <c:v>41383</c:v>
                </c:pt>
                <c:pt idx="1057">
                  <c:v>41386</c:v>
                </c:pt>
                <c:pt idx="1058">
                  <c:v>41387</c:v>
                </c:pt>
                <c:pt idx="1059">
                  <c:v>41388</c:v>
                </c:pt>
                <c:pt idx="1060">
                  <c:v>41389</c:v>
                </c:pt>
                <c:pt idx="1061">
                  <c:v>41390</c:v>
                </c:pt>
                <c:pt idx="1062">
                  <c:v>41393</c:v>
                </c:pt>
                <c:pt idx="1063">
                  <c:v>41394</c:v>
                </c:pt>
                <c:pt idx="1064">
                  <c:v>41395</c:v>
                </c:pt>
                <c:pt idx="1065">
                  <c:v>41396</c:v>
                </c:pt>
                <c:pt idx="1066">
                  <c:v>41397</c:v>
                </c:pt>
                <c:pt idx="1067">
                  <c:v>41400</c:v>
                </c:pt>
                <c:pt idx="1068">
                  <c:v>41401</c:v>
                </c:pt>
                <c:pt idx="1069">
                  <c:v>41402</c:v>
                </c:pt>
                <c:pt idx="1070">
                  <c:v>41403</c:v>
                </c:pt>
                <c:pt idx="1071">
                  <c:v>41404</c:v>
                </c:pt>
                <c:pt idx="1072">
                  <c:v>41407</c:v>
                </c:pt>
                <c:pt idx="1073">
                  <c:v>41408</c:v>
                </c:pt>
                <c:pt idx="1074">
                  <c:v>41409</c:v>
                </c:pt>
                <c:pt idx="1075">
                  <c:v>41410</c:v>
                </c:pt>
                <c:pt idx="1076">
                  <c:v>41411</c:v>
                </c:pt>
                <c:pt idx="1077">
                  <c:v>41414</c:v>
                </c:pt>
                <c:pt idx="1078">
                  <c:v>41415</c:v>
                </c:pt>
                <c:pt idx="1079">
                  <c:v>41416</c:v>
                </c:pt>
                <c:pt idx="1080">
                  <c:v>41417</c:v>
                </c:pt>
                <c:pt idx="1081">
                  <c:v>41418</c:v>
                </c:pt>
                <c:pt idx="1082">
                  <c:v>41421</c:v>
                </c:pt>
                <c:pt idx="1083">
                  <c:v>41422</c:v>
                </c:pt>
                <c:pt idx="1084">
                  <c:v>41423</c:v>
                </c:pt>
                <c:pt idx="1085">
                  <c:v>41424</c:v>
                </c:pt>
                <c:pt idx="1086">
                  <c:v>41425</c:v>
                </c:pt>
                <c:pt idx="1087">
                  <c:v>41428</c:v>
                </c:pt>
                <c:pt idx="1088">
                  <c:v>41429</c:v>
                </c:pt>
                <c:pt idx="1089">
                  <c:v>41430</c:v>
                </c:pt>
                <c:pt idx="1090">
                  <c:v>41431</c:v>
                </c:pt>
                <c:pt idx="1091">
                  <c:v>41432</c:v>
                </c:pt>
                <c:pt idx="1092">
                  <c:v>41435</c:v>
                </c:pt>
                <c:pt idx="1093">
                  <c:v>41436</c:v>
                </c:pt>
                <c:pt idx="1094">
                  <c:v>41437</c:v>
                </c:pt>
                <c:pt idx="1095">
                  <c:v>41438</c:v>
                </c:pt>
                <c:pt idx="1096">
                  <c:v>41439</c:v>
                </c:pt>
                <c:pt idx="1097">
                  <c:v>41442</c:v>
                </c:pt>
                <c:pt idx="1098">
                  <c:v>41443</c:v>
                </c:pt>
                <c:pt idx="1099">
                  <c:v>41444</c:v>
                </c:pt>
                <c:pt idx="1100">
                  <c:v>41445</c:v>
                </c:pt>
                <c:pt idx="1101">
                  <c:v>41446</c:v>
                </c:pt>
                <c:pt idx="1102">
                  <c:v>41449</c:v>
                </c:pt>
                <c:pt idx="1103">
                  <c:v>41450</c:v>
                </c:pt>
                <c:pt idx="1104">
                  <c:v>41451</c:v>
                </c:pt>
                <c:pt idx="1105">
                  <c:v>41452</c:v>
                </c:pt>
                <c:pt idx="1106">
                  <c:v>41453</c:v>
                </c:pt>
                <c:pt idx="1107">
                  <c:v>41456</c:v>
                </c:pt>
                <c:pt idx="1108">
                  <c:v>41457</c:v>
                </c:pt>
                <c:pt idx="1109">
                  <c:v>41458</c:v>
                </c:pt>
                <c:pt idx="1110">
                  <c:v>41459</c:v>
                </c:pt>
                <c:pt idx="1111">
                  <c:v>41460</c:v>
                </c:pt>
                <c:pt idx="1112">
                  <c:v>41463</c:v>
                </c:pt>
                <c:pt idx="1113">
                  <c:v>41464</c:v>
                </c:pt>
                <c:pt idx="1114">
                  <c:v>41465</c:v>
                </c:pt>
                <c:pt idx="1115">
                  <c:v>41466</c:v>
                </c:pt>
                <c:pt idx="1116">
                  <c:v>41467</c:v>
                </c:pt>
                <c:pt idx="1117">
                  <c:v>41470</c:v>
                </c:pt>
                <c:pt idx="1118">
                  <c:v>41471</c:v>
                </c:pt>
                <c:pt idx="1119">
                  <c:v>41472</c:v>
                </c:pt>
                <c:pt idx="1120">
                  <c:v>41473</c:v>
                </c:pt>
                <c:pt idx="1121">
                  <c:v>41474</c:v>
                </c:pt>
                <c:pt idx="1122">
                  <c:v>41477</c:v>
                </c:pt>
                <c:pt idx="1123">
                  <c:v>41478</c:v>
                </c:pt>
                <c:pt idx="1124">
                  <c:v>41479</c:v>
                </c:pt>
                <c:pt idx="1125">
                  <c:v>41480</c:v>
                </c:pt>
                <c:pt idx="1126">
                  <c:v>41481</c:v>
                </c:pt>
                <c:pt idx="1127">
                  <c:v>41484</c:v>
                </c:pt>
                <c:pt idx="1128">
                  <c:v>41485</c:v>
                </c:pt>
                <c:pt idx="1129">
                  <c:v>41486</c:v>
                </c:pt>
                <c:pt idx="1130">
                  <c:v>41487</c:v>
                </c:pt>
                <c:pt idx="1131">
                  <c:v>41488</c:v>
                </c:pt>
                <c:pt idx="1132">
                  <c:v>41491</c:v>
                </c:pt>
                <c:pt idx="1133">
                  <c:v>41492</c:v>
                </c:pt>
                <c:pt idx="1134">
                  <c:v>41493</c:v>
                </c:pt>
                <c:pt idx="1135">
                  <c:v>41494</c:v>
                </c:pt>
                <c:pt idx="1136">
                  <c:v>41495</c:v>
                </c:pt>
                <c:pt idx="1137">
                  <c:v>41498</c:v>
                </c:pt>
                <c:pt idx="1138">
                  <c:v>41499</c:v>
                </c:pt>
                <c:pt idx="1139">
                  <c:v>41500</c:v>
                </c:pt>
                <c:pt idx="1140">
                  <c:v>41501</c:v>
                </c:pt>
                <c:pt idx="1141">
                  <c:v>41502</c:v>
                </c:pt>
                <c:pt idx="1142">
                  <c:v>41505</c:v>
                </c:pt>
                <c:pt idx="1143">
                  <c:v>41506</c:v>
                </c:pt>
                <c:pt idx="1144">
                  <c:v>41507</c:v>
                </c:pt>
                <c:pt idx="1145">
                  <c:v>41508</c:v>
                </c:pt>
                <c:pt idx="1146">
                  <c:v>41509</c:v>
                </c:pt>
                <c:pt idx="1147">
                  <c:v>41512</c:v>
                </c:pt>
                <c:pt idx="1148">
                  <c:v>41513</c:v>
                </c:pt>
                <c:pt idx="1149">
                  <c:v>41514</c:v>
                </c:pt>
                <c:pt idx="1150">
                  <c:v>41515</c:v>
                </c:pt>
                <c:pt idx="1151">
                  <c:v>41516</c:v>
                </c:pt>
                <c:pt idx="1152">
                  <c:v>41519</c:v>
                </c:pt>
                <c:pt idx="1153">
                  <c:v>41520</c:v>
                </c:pt>
                <c:pt idx="1154">
                  <c:v>41521</c:v>
                </c:pt>
                <c:pt idx="1155">
                  <c:v>41522</c:v>
                </c:pt>
                <c:pt idx="1156">
                  <c:v>41523</c:v>
                </c:pt>
                <c:pt idx="1157">
                  <c:v>41526</c:v>
                </c:pt>
                <c:pt idx="1158">
                  <c:v>41527</c:v>
                </c:pt>
                <c:pt idx="1159">
                  <c:v>41528</c:v>
                </c:pt>
                <c:pt idx="1160">
                  <c:v>41529</c:v>
                </c:pt>
                <c:pt idx="1161">
                  <c:v>41530</c:v>
                </c:pt>
                <c:pt idx="1162">
                  <c:v>41533</c:v>
                </c:pt>
                <c:pt idx="1163">
                  <c:v>41534</c:v>
                </c:pt>
                <c:pt idx="1164">
                  <c:v>41535</c:v>
                </c:pt>
                <c:pt idx="1165">
                  <c:v>41536</c:v>
                </c:pt>
                <c:pt idx="1166">
                  <c:v>41537</c:v>
                </c:pt>
                <c:pt idx="1167">
                  <c:v>41540</c:v>
                </c:pt>
                <c:pt idx="1168">
                  <c:v>41541</c:v>
                </c:pt>
                <c:pt idx="1169">
                  <c:v>41542</c:v>
                </c:pt>
                <c:pt idx="1170">
                  <c:v>41543</c:v>
                </c:pt>
                <c:pt idx="1171">
                  <c:v>41544</c:v>
                </c:pt>
                <c:pt idx="1172">
                  <c:v>41547</c:v>
                </c:pt>
                <c:pt idx="1173">
                  <c:v>41548</c:v>
                </c:pt>
                <c:pt idx="1174">
                  <c:v>41549</c:v>
                </c:pt>
                <c:pt idx="1175">
                  <c:v>41550</c:v>
                </c:pt>
                <c:pt idx="1176">
                  <c:v>41551</c:v>
                </c:pt>
                <c:pt idx="1177">
                  <c:v>41554</c:v>
                </c:pt>
                <c:pt idx="1178">
                  <c:v>41555</c:v>
                </c:pt>
                <c:pt idx="1179">
                  <c:v>41556</c:v>
                </c:pt>
                <c:pt idx="1180">
                  <c:v>41557</c:v>
                </c:pt>
                <c:pt idx="1181">
                  <c:v>41558</c:v>
                </c:pt>
                <c:pt idx="1182">
                  <c:v>41561</c:v>
                </c:pt>
                <c:pt idx="1183">
                  <c:v>41562</c:v>
                </c:pt>
                <c:pt idx="1184">
                  <c:v>41563</c:v>
                </c:pt>
                <c:pt idx="1185">
                  <c:v>41564</c:v>
                </c:pt>
                <c:pt idx="1186">
                  <c:v>41565</c:v>
                </c:pt>
                <c:pt idx="1187">
                  <c:v>41568</c:v>
                </c:pt>
                <c:pt idx="1188">
                  <c:v>41569</c:v>
                </c:pt>
                <c:pt idx="1189">
                  <c:v>41570</c:v>
                </c:pt>
                <c:pt idx="1190">
                  <c:v>41571</c:v>
                </c:pt>
                <c:pt idx="1191">
                  <c:v>41572</c:v>
                </c:pt>
                <c:pt idx="1192">
                  <c:v>41575</c:v>
                </c:pt>
                <c:pt idx="1193">
                  <c:v>41576</c:v>
                </c:pt>
                <c:pt idx="1194">
                  <c:v>41577</c:v>
                </c:pt>
                <c:pt idx="1195">
                  <c:v>41578</c:v>
                </c:pt>
                <c:pt idx="1196">
                  <c:v>41579</c:v>
                </c:pt>
                <c:pt idx="1197">
                  <c:v>41582</c:v>
                </c:pt>
                <c:pt idx="1198">
                  <c:v>41583</c:v>
                </c:pt>
                <c:pt idx="1199">
                  <c:v>41584</c:v>
                </c:pt>
                <c:pt idx="1200">
                  <c:v>41585</c:v>
                </c:pt>
                <c:pt idx="1201">
                  <c:v>41586</c:v>
                </c:pt>
                <c:pt idx="1202">
                  <c:v>41589</c:v>
                </c:pt>
                <c:pt idx="1203">
                  <c:v>41590</c:v>
                </c:pt>
                <c:pt idx="1204">
                  <c:v>41591</c:v>
                </c:pt>
                <c:pt idx="1205">
                  <c:v>41592</c:v>
                </c:pt>
                <c:pt idx="1206">
                  <c:v>41593</c:v>
                </c:pt>
              </c:numCache>
            </c:numRef>
          </c:cat>
          <c:val>
            <c:numRef>
              <c:f>Cleaned!$G$2414:$G$3620</c:f>
              <c:numCache>
                <c:formatCode>0.000</c:formatCode>
                <c:ptCount val="1207"/>
                <c:pt idx="0">
                  <c:v>0.25</c:v>
                </c:pt>
                <c:pt idx="1">
                  <c:v>0.25</c:v>
                </c:pt>
                <c:pt idx="2">
                  <c:v>0.25</c:v>
                </c:pt>
                <c:pt idx="3">
                  <c:v>0.25</c:v>
                </c:pt>
                <c:pt idx="4">
                  <c:v>0.25</c:v>
                </c:pt>
                <c:pt idx="5">
                  <c:v>0.25</c:v>
                </c:pt>
                <c:pt idx="6">
                  <c:v>0.25</c:v>
                </c:pt>
                <c:pt idx="7">
                  <c:v>0.25</c:v>
                </c:pt>
                <c:pt idx="8">
                  <c:v>0.25</c:v>
                </c:pt>
                <c:pt idx="9">
                  <c:v>0.25</c:v>
                </c:pt>
                <c:pt idx="10">
                  <c:v>0.25</c:v>
                </c:pt>
                <c:pt idx="11">
                  <c:v>0.25</c:v>
                </c:pt>
                <c:pt idx="12">
                  <c:v>0.25</c:v>
                </c:pt>
                <c:pt idx="13">
                  <c:v>0.25</c:v>
                </c:pt>
                <c:pt idx="14">
                  <c:v>0.25</c:v>
                </c:pt>
                <c:pt idx="15">
                  <c:v>0.25</c:v>
                </c:pt>
                <c:pt idx="16">
                  <c:v>0.25</c:v>
                </c:pt>
                <c:pt idx="17">
                  <c:v>0.25</c:v>
                </c:pt>
                <c:pt idx="18">
                  <c:v>0.25</c:v>
                </c:pt>
                <c:pt idx="19">
                  <c:v>0.25</c:v>
                </c:pt>
                <c:pt idx="20">
                  <c:v>0.25</c:v>
                </c:pt>
                <c:pt idx="21">
                  <c:v>0.25</c:v>
                </c:pt>
                <c:pt idx="22">
                  <c:v>0.25</c:v>
                </c:pt>
                <c:pt idx="23">
                  <c:v>0.25</c:v>
                </c:pt>
                <c:pt idx="24">
                  <c:v>0.25</c:v>
                </c:pt>
                <c:pt idx="25">
                  <c:v>0.25</c:v>
                </c:pt>
                <c:pt idx="26">
                  <c:v>0.25</c:v>
                </c:pt>
                <c:pt idx="27">
                  <c:v>0.25</c:v>
                </c:pt>
                <c:pt idx="28">
                  <c:v>0.25</c:v>
                </c:pt>
                <c:pt idx="29">
                  <c:v>0.25</c:v>
                </c:pt>
                <c:pt idx="30">
                  <c:v>0.25</c:v>
                </c:pt>
                <c:pt idx="31">
                  <c:v>0.25</c:v>
                </c:pt>
                <c:pt idx="32">
                  <c:v>0.25</c:v>
                </c:pt>
                <c:pt idx="33">
                  <c:v>0.25</c:v>
                </c:pt>
                <c:pt idx="34">
                  <c:v>0.25</c:v>
                </c:pt>
                <c:pt idx="35">
                  <c:v>0.25</c:v>
                </c:pt>
                <c:pt idx="36">
                  <c:v>0.25</c:v>
                </c:pt>
                <c:pt idx="37">
                  <c:v>0.25</c:v>
                </c:pt>
                <c:pt idx="38">
                  <c:v>0.25</c:v>
                </c:pt>
                <c:pt idx="39">
                  <c:v>0.25</c:v>
                </c:pt>
                <c:pt idx="40">
                  <c:v>0.25</c:v>
                </c:pt>
                <c:pt idx="41">
                  <c:v>0.25</c:v>
                </c:pt>
                <c:pt idx="42">
                  <c:v>0.25</c:v>
                </c:pt>
                <c:pt idx="43">
                  <c:v>0.25</c:v>
                </c:pt>
                <c:pt idx="44">
                  <c:v>0.25</c:v>
                </c:pt>
                <c:pt idx="45">
                  <c:v>0.25</c:v>
                </c:pt>
                <c:pt idx="46">
                  <c:v>0.25</c:v>
                </c:pt>
                <c:pt idx="47">
                  <c:v>0.25</c:v>
                </c:pt>
                <c:pt idx="48">
                  <c:v>0.25</c:v>
                </c:pt>
                <c:pt idx="49">
                  <c:v>0.25</c:v>
                </c:pt>
                <c:pt idx="50">
                  <c:v>0.25</c:v>
                </c:pt>
                <c:pt idx="51">
                  <c:v>0.25</c:v>
                </c:pt>
                <c:pt idx="52">
                  <c:v>0.25</c:v>
                </c:pt>
                <c:pt idx="53">
                  <c:v>0.25</c:v>
                </c:pt>
                <c:pt idx="54">
                  <c:v>0.25</c:v>
                </c:pt>
                <c:pt idx="55">
                  <c:v>0.25</c:v>
                </c:pt>
                <c:pt idx="56">
                  <c:v>0.25</c:v>
                </c:pt>
                <c:pt idx="57">
                  <c:v>0.25</c:v>
                </c:pt>
                <c:pt idx="58">
                  <c:v>0.25</c:v>
                </c:pt>
                <c:pt idx="59">
                  <c:v>0.25</c:v>
                </c:pt>
                <c:pt idx="60">
                  <c:v>0.25</c:v>
                </c:pt>
                <c:pt idx="61">
                  <c:v>0.25</c:v>
                </c:pt>
                <c:pt idx="62">
                  <c:v>0.25</c:v>
                </c:pt>
                <c:pt idx="63">
                  <c:v>0.25</c:v>
                </c:pt>
                <c:pt idx="64">
                  <c:v>0.25</c:v>
                </c:pt>
                <c:pt idx="65">
                  <c:v>0.25</c:v>
                </c:pt>
                <c:pt idx="66">
                  <c:v>0.25</c:v>
                </c:pt>
                <c:pt idx="67">
                  <c:v>0.25</c:v>
                </c:pt>
                <c:pt idx="68">
                  <c:v>0.25</c:v>
                </c:pt>
                <c:pt idx="69">
                  <c:v>0.25</c:v>
                </c:pt>
                <c:pt idx="70">
                  <c:v>0.25</c:v>
                </c:pt>
                <c:pt idx="71">
                  <c:v>0.25</c:v>
                </c:pt>
                <c:pt idx="72">
                  <c:v>0.25</c:v>
                </c:pt>
                <c:pt idx="73">
                  <c:v>0.25</c:v>
                </c:pt>
                <c:pt idx="74">
                  <c:v>0.25</c:v>
                </c:pt>
                <c:pt idx="75">
                  <c:v>0.25</c:v>
                </c:pt>
                <c:pt idx="76">
                  <c:v>0.25</c:v>
                </c:pt>
                <c:pt idx="77">
                  <c:v>0.25</c:v>
                </c:pt>
                <c:pt idx="78">
                  <c:v>0.25</c:v>
                </c:pt>
                <c:pt idx="79">
                  <c:v>0.25</c:v>
                </c:pt>
                <c:pt idx="80">
                  <c:v>0.25</c:v>
                </c:pt>
                <c:pt idx="81">
                  <c:v>0.25</c:v>
                </c:pt>
                <c:pt idx="82">
                  <c:v>0.25</c:v>
                </c:pt>
                <c:pt idx="83">
                  <c:v>0.25</c:v>
                </c:pt>
                <c:pt idx="84">
                  <c:v>0.25</c:v>
                </c:pt>
                <c:pt idx="85">
                  <c:v>0.25</c:v>
                </c:pt>
                <c:pt idx="86">
                  <c:v>0.25</c:v>
                </c:pt>
                <c:pt idx="87">
                  <c:v>0.25</c:v>
                </c:pt>
                <c:pt idx="88">
                  <c:v>0.25</c:v>
                </c:pt>
                <c:pt idx="89">
                  <c:v>0.25</c:v>
                </c:pt>
                <c:pt idx="90">
                  <c:v>0.25</c:v>
                </c:pt>
                <c:pt idx="91">
                  <c:v>0.25</c:v>
                </c:pt>
                <c:pt idx="92">
                  <c:v>0.25</c:v>
                </c:pt>
                <c:pt idx="93">
                  <c:v>0.25</c:v>
                </c:pt>
                <c:pt idx="94">
                  <c:v>0.25</c:v>
                </c:pt>
                <c:pt idx="95">
                  <c:v>0.25</c:v>
                </c:pt>
                <c:pt idx="96">
                  <c:v>0.25</c:v>
                </c:pt>
                <c:pt idx="97">
                  <c:v>0.25</c:v>
                </c:pt>
                <c:pt idx="98">
                  <c:v>0.25</c:v>
                </c:pt>
                <c:pt idx="99">
                  <c:v>0.25</c:v>
                </c:pt>
                <c:pt idx="100">
                  <c:v>0.25</c:v>
                </c:pt>
                <c:pt idx="101">
                  <c:v>0.25</c:v>
                </c:pt>
                <c:pt idx="102">
                  <c:v>0.25</c:v>
                </c:pt>
                <c:pt idx="103">
                  <c:v>0.25</c:v>
                </c:pt>
                <c:pt idx="104">
                  <c:v>0.25</c:v>
                </c:pt>
                <c:pt idx="105">
                  <c:v>0.25</c:v>
                </c:pt>
                <c:pt idx="106">
                  <c:v>0.25</c:v>
                </c:pt>
                <c:pt idx="107">
                  <c:v>0.25</c:v>
                </c:pt>
                <c:pt idx="108">
                  <c:v>0.25</c:v>
                </c:pt>
                <c:pt idx="109">
                  <c:v>0.25</c:v>
                </c:pt>
                <c:pt idx="110">
                  <c:v>0.25</c:v>
                </c:pt>
                <c:pt idx="111">
                  <c:v>0.25</c:v>
                </c:pt>
                <c:pt idx="112">
                  <c:v>0.25</c:v>
                </c:pt>
                <c:pt idx="113">
                  <c:v>0.25</c:v>
                </c:pt>
                <c:pt idx="114">
                  <c:v>0.25</c:v>
                </c:pt>
                <c:pt idx="115">
                  <c:v>0.25</c:v>
                </c:pt>
                <c:pt idx="116">
                  <c:v>0.25</c:v>
                </c:pt>
                <c:pt idx="117">
                  <c:v>0.25</c:v>
                </c:pt>
                <c:pt idx="118">
                  <c:v>0.25</c:v>
                </c:pt>
                <c:pt idx="119">
                  <c:v>0.25</c:v>
                </c:pt>
                <c:pt idx="120">
                  <c:v>0.25</c:v>
                </c:pt>
                <c:pt idx="121">
                  <c:v>0.25</c:v>
                </c:pt>
                <c:pt idx="122">
                  <c:v>0.25</c:v>
                </c:pt>
                <c:pt idx="123">
                  <c:v>0.25</c:v>
                </c:pt>
                <c:pt idx="124">
                  <c:v>0.25</c:v>
                </c:pt>
                <c:pt idx="125">
                  <c:v>0.25</c:v>
                </c:pt>
                <c:pt idx="126">
                  <c:v>0.25</c:v>
                </c:pt>
                <c:pt idx="127">
                  <c:v>0.25</c:v>
                </c:pt>
                <c:pt idx="128">
                  <c:v>0.25</c:v>
                </c:pt>
                <c:pt idx="129">
                  <c:v>0.25</c:v>
                </c:pt>
                <c:pt idx="130">
                  <c:v>0.25</c:v>
                </c:pt>
                <c:pt idx="131">
                  <c:v>0.25</c:v>
                </c:pt>
                <c:pt idx="132">
                  <c:v>0.25</c:v>
                </c:pt>
                <c:pt idx="133">
                  <c:v>0.25</c:v>
                </c:pt>
                <c:pt idx="134">
                  <c:v>0.25</c:v>
                </c:pt>
                <c:pt idx="135">
                  <c:v>0.25</c:v>
                </c:pt>
                <c:pt idx="136">
                  <c:v>0.25</c:v>
                </c:pt>
                <c:pt idx="137">
                  <c:v>0.25</c:v>
                </c:pt>
                <c:pt idx="138">
                  <c:v>0.25</c:v>
                </c:pt>
                <c:pt idx="139">
                  <c:v>0.25</c:v>
                </c:pt>
                <c:pt idx="140">
                  <c:v>0.25</c:v>
                </c:pt>
                <c:pt idx="141">
                  <c:v>0.25</c:v>
                </c:pt>
                <c:pt idx="142">
                  <c:v>0.25</c:v>
                </c:pt>
                <c:pt idx="143">
                  <c:v>0.25</c:v>
                </c:pt>
                <c:pt idx="144">
                  <c:v>0.25</c:v>
                </c:pt>
                <c:pt idx="145">
                  <c:v>0.25</c:v>
                </c:pt>
                <c:pt idx="146">
                  <c:v>0.25</c:v>
                </c:pt>
                <c:pt idx="147">
                  <c:v>0.25</c:v>
                </c:pt>
                <c:pt idx="148">
                  <c:v>0.25</c:v>
                </c:pt>
                <c:pt idx="149">
                  <c:v>0.25</c:v>
                </c:pt>
                <c:pt idx="150">
                  <c:v>0.25</c:v>
                </c:pt>
                <c:pt idx="151">
                  <c:v>0.25</c:v>
                </c:pt>
                <c:pt idx="152">
                  <c:v>0.25</c:v>
                </c:pt>
                <c:pt idx="153">
                  <c:v>0.25</c:v>
                </c:pt>
                <c:pt idx="154">
                  <c:v>0.25</c:v>
                </c:pt>
                <c:pt idx="155">
                  <c:v>0.25</c:v>
                </c:pt>
                <c:pt idx="156">
                  <c:v>0.25</c:v>
                </c:pt>
                <c:pt idx="157">
                  <c:v>0.25</c:v>
                </c:pt>
                <c:pt idx="158">
                  <c:v>0.25</c:v>
                </c:pt>
                <c:pt idx="159">
                  <c:v>0.25</c:v>
                </c:pt>
                <c:pt idx="160">
                  <c:v>0.25</c:v>
                </c:pt>
                <c:pt idx="161">
                  <c:v>0.25</c:v>
                </c:pt>
                <c:pt idx="162">
                  <c:v>0.25</c:v>
                </c:pt>
                <c:pt idx="163">
                  <c:v>0.25</c:v>
                </c:pt>
                <c:pt idx="164">
                  <c:v>0.25</c:v>
                </c:pt>
                <c:pt idx="165">
                  <c:v>0.25</c:v>
                </c:pt>
                <c:pt idx="166">
                  <c:v>0.25</c:v>
                </c:pt>
                <c:pt idx="167">
                  <c:v>0.25</c:v>
                </c:pt>
                <c:pt idx="168">
                  <c:v>0.25</c:v>
                </c:pt>
                <c:pt idx="169">
                  <c:v>0.25</c:v>
                </c:pt>
                <c:pt idx="170">
                  <c:v>0.25</c:v>
                </c:pt>
                <c:pt idx="171">
                  <c:v>0.25</c:v>
                </c:pt>
                <c:pt idx="172">
                  <c:v>0.25</c:v>
                </c:pt>
                <c:pt idx="173">
                  <c:v>0.25</c:v>
                </c:pt>
                <c:pt idx="174">
                  <c:v>0.25</c:v>
                </c:pt>
                <c:pt idx="175">
                  <c:v>0.25</c:v>
                </c:pt>
                <c:pt idx="176">
                  <c:v>0.25</c:v>
                </c:pt>
                <c:pt idx="177">
                  <c:v>0.25</c:v>
                </c:pt>
                <c:pt idx="178">
                  <c:v>0.25</c:v>
                </c:pt>
                <c:pt idx="179">
                  <c:v>0.25</c:v>
                </c:pt>
                <c:pt idx="180">
                  <c:v>0.25</c:v>
                </c:pt>
                <c:pt idx="181">
                  <c:v>0.25</c:v>
                </c:pt>
                <c:pt idx="182">
                  <c:v>0.25</c:v>
                </c:pt>
                <c:pt idx="183">
                  <c:v>0.25</c:v>
                </c:pt>
                <c:pt idx="184">
                  <c:v>0.25</c:v>
                </c:pt>
                <c:pt idx="185">
                  <c:v>0.25</c:v>
                </c:pt>
                <c:pt idx="186">
                  <c:v>0.25</c:v>
                </c:pt>
                <c:pt idx="187">
                  <c:v>0.25</c:v>
                </c:pt>
                <c:pt idx="188">
                  <c:v>0.25</c:v>
                </c:pt>
                <c:pt idx="189">
                  <c:v>0.25</c:v>
                </c:pt>
                <c:pt idx="190">
                  <c:v>0.25</c:v>
                </c:pt>
                <c:pt idx="191">
                  <c:v>0.25</c:v>
                </c:pt>
                <c:pt idx="192">
                  <c:v>0.25</c:v>
                </c:pt>
                <c:pt idx="193">
                  <c:v>0.25</c:v>
                </c:pt>
                <c:pt idx="194">
                  <c:v>0.25</c:v>
                </c:pt>
                <c:pt idx="195">
                  <c:v>0.25</c:v>
                </c:pt>
                <c:pt idx="196">
                  <c:v>0.25</c:v>
                </c:pt>
                <c:pt idx="197">
                  <c:v>0.25</c:v>
                </c:pt>
                <c:pt idx="198">
                  <c:v>0.25</c:v>
                </c:pt>
                <c:pt idx="199">
                  <c:v>0.25</c:v>
                </c:pt>
                <c:pt idx="200">
                  <c:v>0.25</c:v>
                </c:pt>
                <c:pt idx="201">
                  <c:v>0.25</c:v>
                </c:pt>
                <c:pt idx="202">
                  <c:v>0.25</c:v>
                </c:pt>
                <c:pt idx="203">
                  <c:v>0.25</c:v>
                </c:pt>
                <c:pt idx="204">
                  <c:v>0.25</c:v>
                </c:pt>
                <c:pt idx="205">
                  <c:v>0.25</c:v>
                </c:pt>
                <c:pt idx="206">
                  <c:v>0.25</c:v>
                </c:pt>
                <c:pt idx="207">
                  <c:v>0.25</c:v>
                </c:pt>
                <c:pt idx="208">
                  <c:v>0.25</c:v>
                </c:pt>
                <c:pt idx="209">
                  <c:v>0.25</c:v>
                </c:pt>
                <c:pt idx="210">
                  <c:v>0.25</c:v>
                </c:pt>
                <c:pt idx="211">
                  <c:v>0.25</c:v>
                </c:pt>
                <c:pt idx="212">
                  <c:v>0.25</c:v>
                </c:pt>
                <c:pt idx="213">
                  <c:v>0.25</c:v>
                </c:pt>
                <c:pt idx="214">
                  <c:v>0.25</c:v>
                </c:pt>
                <c:pt idx="215">
                  <c:v>0.25</c:v>
                </c:pt>
                <c:pt idx="216">
                  <c:v>0.25</c:v>
                </c:pt>
                <c:pt idx="217">
                  <c:v>0.25</c:v>
                </c:pt>
                <c:pt idx="218">
                  <c:v>0.25</c:v>
                </c:pt>
                <c:pt idx="219">
                  <c:v>0.25</c:v>
                </c:pt>
                <c:pt idx="220">
                  <c:v>0.25</c:v>
                </c:pt>
                <c:pt idx="221">
                  <c:v>0.25</c:v>
                </c:pt>
                <c:pt idx="222">
                  <c:v>0.25</c:v>
                </c:pt>
                <c:pt idx="223">
                  <c:v>0.25</c:v>
                </c:pt>
                <c:pt idx="224">
                  <c:v>0.25</c:v>
                </c:pt>
                <c:pt idx="225">
                  <c:v>0.25</c:v>
                </c:pt>
                <c:pt idx="226">
                  <c:v>0.25</c:v>
                </c:pt>
                <c:pt idx="227">
                  <c:v>0.25</c:v>
                </c:pt>
                <c:pt idx="228">
                  <c:v>0.25</c:v>
                </c:pt>
                <c:pt idx="229">
                  <c:v>0.25</c:v>
                </c:pt>
                <c:pt idx="230">
                  <c:v>0.25</c:v>
                </c:pt>
                <c:pt idx="231">
                  <c:v>0.25</c:v>
                </c:pt>
                <c:pt idx="232">
                  <c:v>0.25</c:v>
                </c:pt>
                <c:pt idx="233">
                  <c:v>0.25</c:v>
                </c:pt>
                <c:pt idx="234">
                  <c:v>0.25</c:v>
                </c:pt>
                <c:pt idx="235">
                  <c:v>0.25</c:v>
                </c:pt>
                <c:pt idx="236">
                  <c:v>0.25</c:v>
                </c:pt>
                <c:pt idx="237">
                  <c:v>0.25</c:v>
                </c:pt>
                <c:pt idx="238">
                  <c:v>0.25</c:v>
                </c:pt>
                <c:pt idx="239">
                  <c:v>0.25</c:v>
                </c:pt>
                <c:pt idx="240">
                  <c:v>0.25</c:v>
                </c:pt>
                <c:pt idx="241">
                  <c:v>0.25</c:v>
                </c:pt>
                <c:pt idx="242">
                  <c:v>0.25</c:v>
                </c:pt>
                <c:pt idx="243">
                  <c:v>0.25</c:v>
                </c:pt>
                <c:pt idx="244">
                  <c:v>0.25</c:v>
                </c:pt>
                <c:pt idx="245">
                  <c:v>0.25</c:v>
                </c:pt>
                <c:pt idx="246">
                  <c:v>0.25</c:v>
                </c:pt>
                <c:pt idx="247">
                  <c:v>0.25</c:v>
                </c:pt>
                <c:pt idx="248">
                  <c:v>0.25</c:v>
                </c:pt>
                <c:pt idx="249">
                  <c:v>0.25</c:v>
                </c:pt>
                <c:pt idx="250">
                  <c:v>0.25</c:v>
                </c:pt>
                <c:pt idx="251">
                  <c:v>0.25</c:v>
                </c:pt>
                <c:pt idx="252">
                  <c:v>0.25</c:v>
                </c:pt>
                <c:pt idx="253">
                  <c:v>0.25</c:v>
                </c:pt>
                <c:pt idx="254">
                  <c:v>0.25</c:v>
                </c:pt>
                <c:pt idx="255">
                  <c:v>0.25</c:v>
                </c:pt>
                <c:pt idx="256">
                  <c:v>0.25</c:v>
                </c:pt>
                <c:pt idx="257">
                  <c:v>0.25</c:v>
                </c:pt>
                <c:pt idx="258">
                  <c:v>0.25</c:v>
                </c:pt>
                <c:pt idx="259">
                  <c:v>0.25</c:v>
                </c:pt>
                <c:pt idx="260">
                  <c:v>0.25</c:v>
                </c:pt>
                <c:pt idx="261">
                  <c:v>0.25</c:v>
                </c:pt>
                <c:pt idx="262">
                  <c:v>0.25</c:v>
                </c:pt>
                <c:pt idx="263">
                  <c:v>0.25</c:v>
                </c:pt>
                <c:pt idx="264">
                  <c:v>0.25</c:v>
                </c:pt>
                <c:pt idx="265">
                  <c:v>0.25</c:v>
                </c:pt>
                <c:pt idx="266">
                  <c:v>0.25</c:v>
                </c:pt>
                <c:pt idx="267">
                  <c:v>0.25</c:v>
                </c:pt>
                <c:pt idx="268">
                  <c:v>0.25</c:v>
                </c:pt>
                <c:pt idx="269">
                  <c:v>0.25</c:v>
                </c:pt>
                <c:pt idx="270">
                  <c:v>0.25</c:v>
                </c:pt>
                <c:pt idx="271">
                  <c:v>0.25</c:v>
                </c:pt>
                <c:pt idx="272">
                  <c:v>0.25</c:v>
                </c:pt>
                <c:pt idx="273">
                  <c:v>0.25</c:v>
                </c:pt>
                <c:pt idx="274">
                  <c:v>0.25</c:v>
                </c:pt>
                <c:pt idx="275">
                  <c:v>0.25</c:v>
                </c:pt>
                <c:pt idx="276">
                  <c:v>0.25</c:v>
                </c:pt>
                <c:pt idx="277">
                  <c:v>0.25</c:v>
                </c:pt>
                <c:pt idx="278">
                  <c:v>0.25</c:v>
                </c:pt>
                <c:pt idx="279">
                  <c:v>0.25</c:v>
                </c:pt>
                <c:pt idx="280">
                  <c:v>0.25</c:v>
                </c:pt>
                <c:pt idx="281">
                  <c:v>0.25</c:v>
                </c:pt>
                <c:pt idx="282">
                  <c:v>0.25</c:v>
                </c:pt>
                <c:pt idx="283">
                  <c:v>0.25</c:v>
                </c:pt>
                <c:pt idx="284">
                  <c:v>0.25</c:v>
                </c:pt>
                <c:pt idx="285">
                  <c:v>0.25</c:v>
                </c:pt>
                <c:pt idx="286">
                  <c:v>0.25</c:v>
                </c:pt>
                <c:pt idx="287">
                  <c:v>0.25</c:v>
                </c:pt>
                <c:pt idx="288">
                  <c:v>0.25</c:v>
                </c:pt>
                <c:pt idx="289">
                  <c:v>0.25</c:v>
                </c:pt>
                <c:pt idx="290">
                  <c:v>0.25</c:v>
                </c:pt>
                <c:pt idx="291">
                  <c:v>0.25</c:v>
                </c:pt>
                <c:pt idx="292">
                  <c:v>0.25</c:v>
                </c:pt>
                <c:pt idx="293">
                  <c:v>0.25</c:v>
                </c:pt>
                <c:pt idx="294">
                  <c:v>0.25</c:v>
                </c:pt>
                <c:pt idx="295">
                  <c:v>0.25</c:v>
                </c:pt>
                <c:pt idx="296">
                  <c:v>0.25</c:v>
                </c:pt>
                <c:pt idx="297">
                  <c:v>0.25</c:v>
                </c:pt>
                <c:pt idx="298">
                  <c:v>0.25</c:v>
                </c:pt>
                <c:pt idx="299">
                  <c:v>0.25</c:v>
                </c:pt>
                <c:pt idx="300">
                  <c:v>0.25</c:v>
                </c:pt>
                <c:pt idx="301">
                  <c:v>0.25</c:v>
                </c:pt>
                <c:pt idx="302">
                  <c:v>0.25</c:v>
                </c:pt>
                <c:pt idx="303">
                  <c:v>0.25</c:v>
                </c:pt>
                <c:pt idx="304">
                  <c:v>0.25</c:v>
                </c:pt>
                <c:pt idx="305">
                  <c:v>0.25</c:v>
                </c:pt>
                <c:pt idx="306">
                  <c:v>0.25</c:v>
                </c:pt>
                <c:pt idx="307">
                  <c:v>0.25</c:v>
                </c:pt>
                <c:pt idx="308">
                  <c:v>0.25</c:v>
                </c:pt>
                <c:pt idx="309">
                  <c:v>0.25</c:v>
                </c:pt>
                <c:pt idx="310">
                  <c:v>0.25</c:v>
                </c:pt>
                <c:pt idx="311">
                  <c:v>0.25</c:v>
                </c:pt>
                <c:pt idx="312">
                  <c:v>0.25</c:v>
                </c:pt>
                <c:pt idx="313">
                  <c:v>0.25</c:v>
                </c:pt>
                <c:pt idx="314">
                  <c:v>0.25</c:v>
                </c:pt>
                <c:pt idx="315">
                  <c:v>0.25</c:v>
                </c:pt>
                <c:pt idx="316">
                  <c:v>0.25</c:v>
                </c:pt>
                <c:pt idx="317">
                  <c:v>0.25</c:v>
                </c:pt>
                <c:pt idx="318">
                  <c:v>0.25</c:v>
                </c:pt>
                <c:pt idx="319">
                  <c:v>0.25</c:v>
                </c:pt>
                <c:pt idx="320">
                  <c:v>0.25</c:v>
                </c:pt>
                <c:pt idx="321">
                  <c:v>0.25</c:v>
                </c:pt>
                <c:pt idx="322">
                  <c:v>0.25</c:v>
                </c:pt>
                <c:pt idx="323">
                  <c:v>0.25</c:v>
                </c:pt>
                <c:pt idx="324">
                  <c:v>0.25</c:v>
                </c:pt>
                <c:pt idx="325">
                  <c:v>0.25</c:v>
                </c:pt>
                <c:pt idx="326">
                  <c:v>0.25</c:v>
                </c:pt>
                <c:pt idx="327">
                  <c:v>0.25</c:v>
                </c:pt>
                <c:pt idx="328">
                  <c:v>0.25</c:v>
                </c:pt>
                <c:pt idx="329">
                  <c:v>0.25</c:v>
                </c:pt>
                <c:pt idx="330">
                  <c:v>0.25</c:v>
                </c:pt>
                <c:pt idx="331">
                  <c:v>0.25</c:v>
                </c:pt>
                <c:pt idx="332">
                  <c:v>0.25</c:v>
                </c:pt>
                <c:pt idx="333">
                  <c:v>0.25</c:v>
                </c:pt>
                <c:pt idx="334">
                  <c:v>0.25</c:v>
                </c:pt>
                <c:pt idx="335">
                  <c:v>0.25</c:v>
                </c:pt>
                <c:pt idx="336">
                  <c:v>0.25</c:v>
                </c:pt>
                <c:pt idx="337">
                  <c:v>0.25</c:v>
                </c:pt>
                <c:pt idx="338">
                  <c:v>0.25</c:v>
                </c:pt>
                <c:pt idx="339">
                  <c:v>0.25</c:v>
                </c:pt>
                <c:pt idx="340">
                  <c:v>0.25</c:v>
                </c:pt>
                <c:pt idx="341">
                  <c:v>0.25</c:v>
                </c:pt>
                <c:pt idx="342">
                  <c:v>0.25</c:v>
                </c:pt>
                <c:pt idx="343">
                  <c:v>0.25</c:v>
                </c:pt>
                <c:pt idx="344">
                  <c:v>0.25</c:v>
                </c:pt>
                <c:pt idx="345">
                  <c:v>0.25</c:v>
                </c:pt>
                <c:pt idx="346">
                  <c:v>0.25</c:v>
                </c:pt>
                <c:pt idx="347">
                  <c:v>0.25</c:v>
                </c:pt>
                <c:pt idx="348">
                  <c:v>0.25</c:v>
                </c:pt>
                <c:pt idx="349">
                  <c:v>0.25</c:v>
                </c:pt>
                <c:pt idx="350">
                  <c:v>0.25</c:v>
                </c:pt>
                <c:pt idx="351">
                  <c:v>0.25</c:v>
                </c:pt>
                <c:pt idx="352">
                  <c:v>0.25</c:v>
                </c:pt>
                <c:pt idx="353">
                  <c:v>0.25</c:v>
                </c:pt>
                <c:pt idx="354">
                  <c:v>0.25</c:v>
                </c:pt>
                <c:pt idx="355">
                  <c:v>0.25</c:v>
                </c:pt>
                <c:pt idx="356">
                  <c:v>0.25</c:v>
                </c:pt>
                <c:pt idx="357">
                  <c:v>0.25</c:v>
                </c:pt>
                <c:pt idx="358">
                  <c:v>0.25</c:v>
                </c:pt>
                <c:pt idx="359">
                  <c:v>0.25</c:v>
                </c:pt>
                <c:pt idx="360">
                  <c:v>0.25</c:v>
                </c:pt>
                <c:pt idx="361">
                  <c:v>0.25</c:v>
                </c:pt>
                <c:pt idx="362">
                  <c:v>0.25</c:v>
                </c:pt>
                <c:pt idx="363">
                  <c:v>0.25</c:v>
                </c:pt>
                <c:pt idx="364">
                  <c:v>0.25</c:v>
                </c:pt>
                <c:pt idx="365">
                  <c:v>0.25</c:v>
                </c:pt>
                <c:pt idx="366">
                  <c:v>0.25</c:v>
                </c:pt>
                <c:pt idx="367">
                  <c:v>0.25</c:v>
                </c:pt>
                <c:pt idx="368">
                  <c:v>0.25</c:v>
                </c:pt>
                <c:pt idx="369">
                  <c:v>0.25</c:v>
                </c:pt>
                <c:pt idx="370">
                  <c:v>0.25</c:v>
                </c:pt>
                <c:pt idx="371">
                  <c:v>0.25</c:v>
                </c:pt>
                <c:pt idx="372">
                  <c:v>0.25</c:v>
                </c:pt>
                <c:pt idx="373">
                  <c:v>0.25</c:v>
                </c:pt>
                <c:pt idx="374">
                  <c:v>0.25</c:v>
                </c:pt>
                <c:pt idx="375">
                  <c:v>0.25</c:v>
                </c:pt>
                <c:pt idx="376">
                  <c:v>0.25</c:v>
                </c:pt>
                <c:pt idx="377">
                  <c:v>0.25</c:v>
                </c:pt>
                <c:pt idx="378">
                  <c:v>0.25</c:v>
                </c:pt>
                <c:pt idx="379">
                  <c:v>0.25</c:v>
                </c:pt>
                <c:pt idx="380">
                  <c:v>0.25</c:v>
                </c:pt>
                <c:pt idx="381">
                  <c:v>0.25</c:v>
                </c:pt>
                <c:pt idx="382">
                  <c:v>0.25</c:v>
                </c:pt>
                <c:pt idx="383">
                  <c:v>0.25</c:v>
                </c:pt>
                <c:pt idx="384">
                  <c:v>0.25</c:v>
                </c:pt>
                <c:pt idx="385">
                  <c:v>0.25</c:v>
                </c:pt>
                <c:pt idx="386">
                  <c:v>0.25</c:v>
                </c:pt>
                <c:pt idx="387">
                  <c:v>0.25</c:v>
                </c:pt>
                <c:pt idx="388">
                  <c:v>0.25</c:v>
                </c:pt>
                <c:pt idx="389">
                  <c:v>0.25</c:v>
                </c:pt>
                <c:pt idx="390">
                  <c:v>0.25</c:v>
                </c:pt>
                <c:pt idx="391">
                  <c:v>0.25</c:v>
                </c:pt>
                <c:pt idx="392">
                  <c:v>0.25</c:v>
                </c:pt>
                <c:pt idx="393">
                  <c:v>0.25</c:v>
                </c:pt>
                <c:pt idx="394">
                  <c:v>0.25</c:v>
                </c:pt>
                <c:pt idx="395">
                  <c:v>0.25</c:v>
                </c:pt>
                <c:pt idx="396">
                  <c:v>0.25</c:v>
                </c:pt>
                <c:pt idx="397">
                  <c:v>0.25</c:v>
                </c:pt>
                <c:pt idx="398">
                  <c:v>0.25</c:v>
                </c:pt>
                <c:pt idx="399">
                  <c:v>0.25</c:v>
                </c:pt>
                <c:pt idx="400">
                  <c:v>0.25</c:v>
                </c:pt>
                <c:pt idx="401">
                  <c:v>0.25</c:v>
                </c:pt>
                <c:pt idx="402">
                  <c:v>0.25</c:v>
                </c:pt>
                <c:pt idx="403">
                  <c:v>0.25</c:v>
                </c:pt>
                <c:pt idx="404">
                  <c:v>0.25</c:v>
                </c:pt>
                <c:pt idx="405">
                  <c:v>0.25</c:v>
                </c:pt>
                <c:pt idx="406">
                  <c:v>0.25</c:v>
                </c:pt>
                <c:pt idx="407">
                  <c:v>0.25</c:v>
                </c:pt>
                <c:pt idx="408">
                  <c:v>0.25</c:v>
                </c:pt>
                <c:pt idx="409">
                  <c:v>0.25</c:v>
                </c:pt>
                <c:pt idx="410">
                  <c:v>0.25</c:v>
                </c:pt>
                <c:pt idx="411">
                  <c:v>0.25</c:v>
                </c:pt>
                <c:pt idx="412">
                  <c:v>0.25</c:v>
                </c:pt>
                <c:pt idx="413">
                  <c:v>0.25</c:v>
                </c:pt>
                <c:pt idx="414">
                  <c:v>0.25</c:v>
                </c:pt>
                <c:pt idx="415">
                  <c:v>0.25</c:v>
                </c:pt>
                <c:pt idx="416">
                  <c:v>0.25</c:v>
                </c:pt>
                <c:pt idx="417">
                  <c:v>0.25</c:v>
                </c:pt>
                <c:pt idx="418">
                  <c:v>0.25</c:v>
                </c:pt>
                <c:pt idx="419">
                  <c:v>0.25</c:v>
                </c:pt>
                <c:pt idx="420">
                  <c:v>0.25</c:v>
                </c:pt>
                <c:pt idx="421">
                  <c:v>0.25</c:v>
                </c:pt>
                <c:pt idx="422">
                  <c:v>0.25</c:v>
                </c:pt>
                <c:pt idx="423">
                  <c:v>0.25</c:v>
                </c:pt>
                <c:pt idx="424">
                  <c:v>0.25</c:v>
                </c:pt>
                <c:pt idx="425">
                  <c:v>0.25</c:v>
                </c:pt>
                <c:pt idx="426">
                  <c:v>0.25</c:v>
                </c:pt>
                <c:pt idx="427">
                  <c:v>0.25</c:v>
                </c:pt>
                <c:pt idx="428">
                  <c:v>0.25</c:v>
                </c:pt>
                <c:pt idx="429">
                  <c:v>0.25</c:v>
                </c:pt>
                <c:pt idx="430">
                  <c:v>0.25</c:v>
                </c:pt>
                <c:pt idx="431">
                  <c:v>0.25</c:v>
                </c:pt>
                <c:pt idx="432">
                  <c:v>0.25</c:v>
                </c:pt>
                <c:pt idx="433">
                  <c:v>0.25</c:v>
                </c:pt>
                <c:pt idx="434">
                  <c:v>0.25</c:v>
                </c:pt>
                <c:pt idx="435">
                  <c:v>0.25</c:v>
                </c:pt>
                <c:pt idx="436">
                  <c:v>0.25</c:v>
                </c:pt>
                <c:pt idx="437">
                  <c:v>0.25</c:v>
                </c:pt>
                <c:pt idx="438">
                  <c:v>0.25</c:v>
                </c:pt>
                <c:pt idx="439">
                  <c:v>0.25</c:v>
                </c:pt>
                <c:pt idx="440">
                  <c:v>0.25</c:v>
                </c:pt>
                <c:pt idx="441">
                  <c:v>0.25</c:v>
                </c:pt>
                <c:pt idx="442">
                  <c:v>0.25</c:v>
                </c:pt>
                <c:pt idx="443">
                  <c:v>0.25</c:v>
                </c:pt>
                <c:pt idx="444">
                  <c:v>0.25</c:v>
                </c:pt>
                <c:pt idx="445">
                  <c:v>0.25</c:v>
                </c:pt>
                <c:pt idx="446">
                  <c:v>0.25</c:v>
                </c:pt>
                <c:pt idx="447">
                  <c:v>0.25</c:v>
                </c:pt>
                <c:pt idx="448">
                  <c:v>0.25</c:v>
                </c:pt>
                <c:pt idx="449">
                  <c:v>0.25</c:v>
                </c:pt>
                <c:pt idx="450">
                  <c:v>0.25</c:v>
                </c:pt>
                <c:pt idx="451">
                  <c:v>0.25</c:v>
                </c:pt>
                <c:pt idx="452">
                  <c:v>0.25</c:v>
                </c:pt>
                <c:pt idx="453">
                  <c:v>0.25</c:v>
                </c:pt>
                <c:pt idx="454">
                  <c:v>0.25</c:v>
                </c:pt>
                <c:pt idx="455">
                  <c:v>0.25</c:v>
                </c:pt>
                <c:pt idx="456">
                  <c:v>0.25</c:v>
                </c:pt>
                <c:pt idx="457">
                  <c:v>0.25</c:v>
                </c:pt>
                <c:pt idx="458">
                  <c:v>0.25</c:v>
                </c:pt>
                <c:pt idx="459">
                  <c:v>0.25</c:v>
                </c:pt>
                <c:pt idx="460">
                  <c:v>0.25</c:v>
                </c:pt>
                <c:pt idx="461">
                  <c:v>0.25</c:v>
                </c:pt>
                <c:pt idx="462">
                  <c:v>0.25</c:v>
                </c:pt>
                <c:pt idx="463">
                  <c:v>0.25</c:v>
                </c:pt>
                <c:pt idx="464">
                  <c:v>0.25</c:v>
                </c:pt>
                <c:pt idx="465">
                  <c:v>0.25</c:v>
                </c:pt>
                <c:pt idx="466">
                  <c:v>0.25</c:v>
                </c:pt>
                <c:pt idx="467">
                  <c:v>0.25</c:v>
                </c:pt>
                <c:pt idx="468">
                  <c:v>0.25</c:v>
                </c:pt>
                <c:pt idx="469">
                  <c:v>0.25</c:v>
                </c:pt>
                <c:pt idx="470">
                  <c:v>0.25</c:v>
                </c:pt>
                <c:pt idx="471">
                  <c:v>0.25</c:v>
                </c:pt>
                <c:pt idx="472">
                  <c:v>0.25</c:v>
                </c:pt>
                <c:pt idx="473">
                  <c:v>0.25</c:v>
                </c:pt>
                <c:pt idx="474">
                  <c:v>0.25</c:v>
                </c:pt>
                <c:pt idx="475">
                  <c:v>0.25</c:v>
                </c:pt>
                <c:pt idx="476">
                  <c:v>0.25</c:v>
                </c:pt>
                <c:pt idx="477">
                  <c:v>0.25</c:v>
                </c:pt>
                <c:pt idx="478">
                  <c:v>0.25</c:v>
                </c:pt>
                <c:pt idx="479">
                  <c:v>0.25</c:v>
                </c:pt>
                <c:pt idx="480">
                  <c:v>0.25</c:v>
                </c:pt>
                <c:pt idx="481">
                  <c:v>0.25</c:v>
                </c:pt>
                <c:pt idx="482">
                  <c:v>0.25</c:v>
                </c:pt>
                <c:pt idx="483">
                  <c:v>0.25</c:v>
                </c:pt>
                <c:pt idx="484">
                  <c:v>0.25</c:v>
                </c:pt>
                <c:pt idx="485">
                  <c:v>0.25</c:v>
                </c:pt>
                <c:pt idx="486">
                  <c:v>0.25</c:v>
                </c:pt>
                <c:pt idx="487">
                  <c:v>0.25</c:v>
                </c:pt>
                <c:pt idx="488">
                  <c:v>0.25</c:v>
                </c:pt>
                <c:pt idx="489">
                  <c:v>0.25</c:v>
                </c:pt>
                <c:pt idx="490">
                  <c:v>0.25</c:v>
                </c:pt>
                <c:pt idx="491">
                  <c:v>0.25</c:v>
                </c:pt>
                <c:pt idx="492">
                  <c:v>0.25</c:v>
                </c:pt>
                <c:pt idx="493">
                  <c:v>0.25</c:v>
                </c:pt>
                <c:pt idx="494">
                  <c:v>0.25</c:v>
                </c:pt>
                <c:pt idx="495">
                  <c:v>0.25</c:v>
                </c:pt>
                <c:pt idx="496">
                  <c:v>0.25</c:v>
                </c:pt>
                <c:pt idx="497">
                  <c:v>0.25</c:v>
                </c:pt>
                <c:pt idx="498">
                  <c:v>0.25</c:v>
                </c:pt>
                <c:pt idx="499">
                  <c:v>0.25</c:v>
                </c:pt>
                <c:pt idx="500">
                  <c:v>0.25</c:v>
                </c:pt>
                <c:pt idx="501">
                  <c:v>0.25</c:v>
                </c:pt>
                <c:pt idx="502">
                  <c:v>0.25</c:v>
                </c:pt>
                <c:pt idx="503">
                  <c:v>0.25</c:v>
                </c:pt>
                <c:pt idx="504">
                  <c:v>0.25</c:v>
                </c:pt>
                <c:pt idx="505">
                  <c:v>0.25</c:v>
                </c:pt>
                <c:pt idx="506">
                  <c:v>0.25</c:v>
                </c:pt>
                <c:pt idx="507">
                  <c:v>0.25</c:v>
                </c:pt>
                <c:pt idx="508">
                  <c:v>0.25</c:v>
                </c:pt>
                <c:pt idx="509">
                  <c:v>0.25</c:v>
                </c:pt>
                <c:pt idx="510">
                  <c:v>0.25</c:v>
                </c:pt>
                <c:pt idx="511">
                  <c:v>0.25</c:v>
                </c:pt>
                <c:pt idx="512">
                  <c:v>0.25</c:v>
                </c:pt>
                <c:pt idx="513">
                  <c:v>0.25</c:v>
                </c:pt>
                <c:pt idx="514">
                  <c:v>0.25</c:v>
                </c:pt>
                <c:pt idx="515">
                  <c:v>0.25</c:v>
                </c:pt>
                <c:pt idx="516">
                  <c:v>0.25</c:v>
                </c:pt>
                <c:pt idx="517">
                  <c:v>0.25</c:v>
                </c:pt>
                <c:pt idx="518">
                  <c:v>0.25</c:v>
                </c:pt>
                <c:pt idx="519">
                  <c:v>0.25</c:v>
                </c:pt>
                <c:pt idx="520">
                  <c:v>0.25</c:v>
                </c:pt>
                <c:pt idx="521">
                  <c:v>0.25</c:v>
                </c:pt>
                <c:pt idx="522">
                  <c:v>0.25</c:v>
                </c:pt>
                <c:pt idx="523">
                  <c:v>0.25</c:v>
                </c:pt>
                <c:pt idx="524">
                  <c:v>0.25</c:v>
                </c:pt>
                <c:pt idx="525">
                  <c:v>0.25</c:v>
                </c:pt>
                <c:pt idx="526">
                  <c:v>0.25</c:v>
                </c:pt>
                <c:pt idx="527">
                  <c:v>0.25</c:v>
                </c:pt>
                <c:pt idx="528">
                  <c:v>0.25</c:v>
                </c:pt>
                <c:pt idx="529">
                  <c:v>0.25</c:v>
                </c:pt>
                <c:pt idx="530">
                  <c:v>0.25</c:v>
                </c:pt>
                <c:pt idx="531">
                  <c:v>0.25</c:v>
                </c:pt>
                <c:pt idx="532">
                  <c:v>0.25</c:v>
                </c:pt>
                <c:pt idx="533">
                  <c:v>0.25</c:v>
                </c:pt>
                <c:pt idx="534">
                  <c:v>0.25</c:v>
                </c:pt>
                <c:pt idx="535">
                  <c:v>0.25</c:v>
                </c:pt>
                <c:pt idx="536">
                  <c:v>0.25</c:v>
                </c:pt>
                <c:pt idx="537">
                  <c:v>0.25</c:v>
                </c:pt>
                <c:pt idx="538">
                  <c:v>0.25</c:v>
                </c:pt>
                <c:pt idx="539">
                  <c:v>0.25</c:v>
                </c:pt>
                <c:pt idx="540">
                  <c:v>0.25</c:v>
                </c:pt>
                <c:pt idx="541">
                  <c:v>0.25</c:v>
                </c:pt>
                <c:pt idx="542">
                  <c:v>0.25</c:v>
                </c:pt>
                <c:pt idx="543">
                  <c:v>0.25</c:v>
                </c:pt>
                <c:pt idx="544">
                  <c:v>0.25</c:v>
                </c:pt>
                <c:pt idx="545">
                  <c:v>0.25</c:v>
                </c:pt>
                <c:pt idx="546">
                  <c:v>0.25</c:v>
                </c:pt>
                <c:pt idx="547">
                  <c:v>0.25</c:v>
                </c:pt>
                <c:pt idx="548">
                  <c:v>0.25</c:v>
                </c:pt>
                <c:pt idx="549">
                  <c:v>0.25</c:v>
                </c:pt>
                <c:pt idx="550">
                  <c:v>0.25</c:v>
                </c:pt>
                <c:pt idx="551">
                  <c:v>0.25</c:v>
                </c:pt>
                <c:pt idx="552">
                  <c:v>0.25</c:v>
                </c:pt>
                <c:pt idx="553">
                  <c:v>0.25</c:v>
                </c:pt>
                <c:pt idx="554">
                  <c:v>0.25</c:v>
                </c:pt>
                <c:pt idx="555">
                  <c:v>0.25</c:v>
                </c:pt>
                <c:pt idx="556">
                  <c:v>0.25</c:v>
                </c:pt>
                <c:pt idx="557">
                  <c:v>0.25</c:v>
                </c:pt>
                <c:pt idx="558">
                  <c:v>0.25</c:v>
                </c:pt>
                <c:pt idx="559">
                  <c:v>0.25</c:v>
                </c:pt>
                <c:pt idx="560">
                  <c:v>0.25</c:v>
                </c:pt>
                <c:pt idx="561">
                  <c:v>0.25</c:v>
                </c:pt>
                <c:pt idx="562">
                  <c:v>0.25</c:v>
                </c:pt>
                <c:pt idx="563">
                  <c:v>0.25</c:v>
                </c:pt>
                <c:pt idx="564">
                  <c:v>0.25</c:v>
                </c:pt>
                <c:pt idx="565">
                  <c:v>0.25</c:v>
                </c:pt>
                <c:pt idx="566">
                  <c:v>0.25</c:v>
                </c:pt>
                <c:pt idx="567">
                  <c:v>0.25</c:v>
                </c:pt>
                <c:pt idx="568">
                  <c:v>0.25</c:v>
                </c:pt>
                <c:pt idx="569">
                  <c:v>0.25</c:v>
                </c:pt>
                <c:pt idx="570">
                  <c:v>0.25</c:v>
                </c:pt>
                <c:pt idx="571">
                  <c:v>0.25</c:v>
                </c:pt>
                <c:pt idx="572">
                  <c:v>0.25</c:v>
                </c:pt>
                <c:pt idx="573">
                  <c:v>0.25</c:v>
                </c:pt>
                <c:pt idx="574">
                  <c:v>0.25</c:v>
                </c:pt>
                <c:pt idx="575">
                  <c:v>0.25</c:v>
                </c:pt>
                <c:pt idx="576">
                  <c:v>0.25</c:v>
                </c:pt>
                <c:pt idx="577">
                  <c:v>0.25</c:v>
                </c:pt>
                <c:pt idx="578">
                  <c:v>0.25</c:v>
                </c:pt>
                <c:pt idx="579">
                  <c:v>0.25</c:v>
                </c:pt>
                <c:pt idx="580">
                  <c:v>0.25</c:v>
                </c:pt>
                <c:pt idx="581">
                  <c:v>0.25</c:v>
                </c:pt>
                <c:pt idx="582">
                  <c:v>0.25</c:v>
                </c:pt>
                <c:pt idx="583">
                  <c:v>0.25</c:v>
                </c:pt>
                <c:pt idx="584">
                  <c:v>0.25</c:v>
                </c:pt>
                <c:pt idx="585">
                  <c:v>0.25</c:v>
                </c:pt>
                <c:pt idx="586">
                  <c:v>0.25</c:v>
                </c:pt>
                <c:pt idx="587">
                  <c:v>0.25</c:v>
                </c:pt>
                <c:pt idx="588">
                  <c:v>0.25</c:v>
                </c:pt>
                <c:pt idx="589">
                  <c:v>0.25</c:v>
                </c:pt>
                <c:pt idx="590">
                  <c:v>0.25</c:v>
                </c:pt>
                <c:pt idx="591">
                  <c:v>0.25</c:v>
                </c:pt>
                <c:pt idx="592">
                  <c:v>0.25</c:v>
                </c:pt>
                <c:pt idx="593">
                  <c:v>0.25</c:v>
                </c:pt>
                <c:pt idx="594">
                  <c:v>0.25</c:v>
                </c:pt>
                <c:pt idx="595">
                  <c:v>0.25</c:v>
                </c:pt>
                <c:pt idx="596">
                  <c:v>0.25</c:v>
                </c:pt>
                <c:pt idx="597">
                  <c:v>0.25</c:v>
                </c:pt>
                <c:pt idx="598">
                  <c:v>0.25</c:v>
                </c:pt>
                <c:pt idx="599">
                  <c:v>0.25</c:v>
                </c:pt>
                <c:pt idx="600">
                  <c:v>0.25</c:v>
                </c:pt>
                <c:pt idx="601">
                  <c:v>0.25</c:v>
                </c:pt>
                <c:pt idx="602">
                  <c:v>0.25</c:v>
                </c:pt>
                <c:pt idx="603">
                  <c:v>0.25</c:v>
                </c:pt>
                <c:pt idx="604">
                  <c:v>0.25</c:v>
                </c:pt>
                <c:pt idx="605">
                  <c:v>0.25</c:v>
                </c:pt>
                <c:pt idx="606">
                  <c:v>0.25</c:v>
                </c:pt>
                <c:pt idx="607">
                  <c:v>0.25</c:v>
                </c:pt>
                <c:pt idx="608">
                  <c:v>0.25</c:v>
                </c:pt>
                <c:pt idx="609">
                  <c:v>0.25</c:v>
                </c:pt>
                <c:pt idx="610">
                  <c:v>0.25</c:v>
                </c:pt>
                <c:pt idx="611">
                  <c:v>0.25</c:v>
                </c:pt>
                <c:pt idx="612">
                  <c:v>0.25</c:v>
                </c:pt>
                <c:pt idx="613">
                  <c:v>0.25</c:v>
                </c:pt>
                <c:pt idx="614">
                  <c:v>0.25</c:v>
                </c:pt>
                <c:pt idx="615">
                  <c:v>0.25</c:v>
                </c:pt>
                <c:pt idx="616">
                  <c:v>0.25</c:v>
                </c:pt>
                <c:pt idx="617">
                  <c:v>0.25</c:v>
                </c:pt>
                <c:pt idx="618">
                  <c:v>0.25</c:v>
                </c:pt>
                <c:pt idx="619">
                  <c:v>0.25</c:v>
                </c:pt>
                <c:pt idx="620">
                  <c:v>0.25</c:v>
                </c:pt>
                <c:pt idx="621">
                  <c:v>0.25</c:v>
                </c:pt>
                <c:pt idx="622">
                  <c:v>0.25</c:v>
                </c:pt>
                <c:pt idx="623">
                  <c:v>0.25</c:v>
                </c:pt>
                <c:pt idx="624">
                  <c:v>0.25</c:v>
                </c:pt>
                <c:pt idx="625">
                  <c:v>0.25</c:v>
                </c:pt>
                <c:pt idx="626">
                  <c:v>0.25</c:v>
                </c:pt>
                <c:pt idx="627">
                  <c:v>0.25</c:v>
                </c:pt>
                <c:pt idx="628">
                  <c:v>0.25</c:v>
                </c:pt>
                <c:pt idx="629">
                  <c:v>0.25</c:v>
                </c:pt>
                <c:pt idx="630">
                  <c:v>0.25</c:v>
                </c:pt>
                <c:pt idx="631">
                  <c:v>0.25</c:v>
                </c:pt>
                <c:pt idx="632">
                  <c:v>0.25</c:v>
                </c:pt>
                <c:pt idx="633">
                  <c:v>0.25</c:v>
                </c:pt>
                <c:pt idx="634">
                  <c:v>0.25</c:v>
                </c:pt>
                <c:pt idx="635">
                  <c:v>0.25</c:v>
                </c:pt>
                <c:pt idx="636">
                  <c:v>0.25</c:v>
                </c:pt>
                <c:pt idx="637">
                  <c:v>0.25</c:v>
                </c:pt>
                <c:pt idx="638">
                  <c:v>0.25</c:v>
                </c:pt>
                <c:pt idx="639">
                  <c:v>0.25</c:v>
                </c:pt>
                <c:pt idx="640">
                  <c:v>0.25</c:v>
                </c:pt>
                <c:pt idx="641">
                  <c:v>0.25</c:v>
                </c:pt>
                <c:pt idx="642">
                  <c:v>0.25</c:v>
                </c:pt>
                <c:pt idx="643">
                  <c:v>0.25</c:v>
                </c:pt>
                <c:pt idx="644">
                  <c:v>0.25</c:v>
                </c:pt>
                <c:pt idx="645">
                  <c:v>0.25</c:v>
                </c:pt>
                <c:pt idx="646">
                  <c:v>0.25</c:v>
                </c:pt>
                <c:pt idx="647">
                  <c:v>0.25</c:v>
                </c:pt>
                <c:pt idx="648">
                  <c:v>0.25</c:v>
                </c:pt>
                <c:pt idx="649">
                  <c:v>0.25</c:v>
                </c:pt>
                <c:pt idx="650">
                  <c:v>0.25</c:v>
                </c:pt>
                <c:pt idx="651">
                  <c:v>0.25</c:v>
                </c:pt>
                <c:pt idx="652">
                  <c:v>0.25</c:v>
                </c:pt>
                <c:pt idx="653">
                  <c:v>0.25</c:v>
                </c:pt>
                <c:pt idx="654">
                  <c:v>0.25</c:v>
                </c:pt>
                <c:pt idx="655">
                  <c:v>0.25</c:v>
                </c:pt>
                <c:pt idx="656">
                  <c:v>0.25</c:v>
                </c:pt>
                <c:pt idx="657">
                  <c:v>0.25</c:v>
                </c:pt>
                <c:pt idx="658">
                  <c:v>0.25</c:v>
                </c:pt>
                <c:pt idx="659">
                  <c:v>0.25</c:v>
                </c:pt>
                <c:pt idx="660">
                  <c:v>0.25</c:v>
                </c:pt>
                <c:pt idx="661">
                  <c:v>0.25</c:v>
                </c:pt>
                <c:pt idx="662">
                  <c:v>0.25</c:v>
                </c:pt>
                <c:pt idx="663">
                  <c:v>0.25</c:v>
                </c:pt>
                <c:pt idx="664">
                  <c:v>0.25</c:v>
                </c:pt>
                <c:pt idx="665">
                  <c:v>0.25</c:v>
                </c:pt>
                <c:pt idx="666">
                  <c:v>0.25</c:v>
                </c:pt>
                <c:pt idx="667">
                  <c:v>0.25</c:v>
                </c:pt>
                <c:pt idx="668">
                  <c:v>0.25</c:v>
                </c:pt>
                <c:pt idx="669">
                  <c:v>0.25</c:v>
                </c:pt>
                <c:pt idx="670">
                  <c:v>0.25</c:v>
                </c:pt>
                <c:pt idx="671">
                  <c:v>0.25</c:v>
                </c:pt>
                <c:pt idx="672">
                  <c:v>0.25</c:v>
                </c:pt>
                <c:pt idx="673">
                  <c:v>0.25</c:v>
                </c:pt>
                <c:pt idx="674">
                  <c:v>0.25</c:v>
                </c:pt>
                <c:pt idx="675">
                  <c:v>0.25</c:v>
                </c:pt>
                <c:pt idx="676">
                  <c:v>0.25</c:v>
                </c:pt>
                <c:pt idx="677">
                  <c:v>0.25</c:v>
                </c:pt>
                <c:pt idx="678">
                  <c:v>0.25</c:v>
                </c:pt>
                <c:pt idx="679">
                  <c:v>0.25</c:v>
                </c:pt>
                <c:pt idx="680">
                  <c:v>0.25</c:v>
                </c:pt>
                <c:pt idx="681">
                  <c:v>0.25</c:v>
                </c:pt>
                <c:pt idx="682">
                  <c:v>0.25</c:v>
                </c:pt>
                <c:pt idx="683">
                  <c:v>0.25</c:v>
                </c:pt>
                <c:pt idx="684">
                  <c:v>0.25</c:v>
                </c:pt>
                <c:pt idx="685">
                  <c:v>0.25</c:v>
                </c:pt>
                <c:pt idx="686">
                  <c:v>0.25</c:v>
                </c:pt>
                <c:pt idx="687">
                  <c:v>0.25</c:v>
                </c:pt>
                <c:pt idx="688">
                  <c:v>0.25</c:v>
                </c:pt>
                <c:pt idx="689">
                  <c:v>0.25</c:v>
                </c:pt>
                <c:pt idx="690">
                  <c:v>0.25</c:v>
                </c:pt>
                <c:pt idx="691">
                  <c:v>0.25</c:v>
                </c:pt>
                <c:pt idx="692">
                  <c:v>0.25</c:v>
                </c:pt>
                <c:pt idx="693">
                  <c:v>0.25</c:v>
                </c:pt>
                <c:pt idx="694">
                  <c:v>0.25</c:v>
                </c:pt>
                <c:pt idx="695">
                  <c:v>0.25</c:v>
                </c:pt>
                <c:pt idx="696">
                  <c:v>0.25</c:v>
                </c:pt>
                <c:pt idx="697">
                  <c:v>0.25</c:v>
                </c:pt>
                <c:pt idx="698">
                  <c:v>0.25</c:v>
                </c:pt>
                <c:pt idx="699">
                  <c:v>0.25</c:v>
                </c:pt>
                <c:pt idx="700">
                  <c:v>0.25</c:v>
                </c:pt>
                <c:pt idx="701">
                  <c:v>0.25</c:v>
                </c:pt>
                <c:pt idx="702">
                  <c:v>0.25</c:v>
                </c:pt>
                <c:pt idx="703">
                  <c:v>0.25</c:v>
                </c:pt>
                <c:pt idx="704">
                  <c:v>0.25</c:v>
                </c:pt>
                <c:pt idx="705">
                  <c:v>0.25</c:v>
                </c:pt>
                <c:pt idx="706">
                  <c:v>0.25</c:v>
                </c:pt>
                <c:pt idx="707">
                  <c:v>0.25</c:v>
                </c:pt>
                <c:pt idx="708">
                  <c:v>0.25</c:v>
                </c:pt>
                <c:pt idx="709">
                  <c:v>0.25</c:v>
                </c:pt>
                <c:pt idx="710">
                  <c:v>0.25</c:v>
                </c:pt>
                <c:pt idx="711">
                  <c:v>0.25</c:v>
                </c:pt>
                <c:pt idx="712">
                  <c:v>0.25</c:v>
                </c:pt>
                <c:pt idx="713">
                  <c:v>0.25</c:v>
                </c:pt>
                <c:pt idx="714">
                  <c:v>0.25</c:v>
                </c:pt>
                <c:pt idx="715">
                  <c:v>0.25</c:v>
                </c:pt>
                <c:pt idx="716">
                  <c:v>0.25</c:v>
                </c:pt>
                <c:pt idx="717">
                  <c:v>0.25</c:v>
                </c:pt>
                <c:pt idx="718">
                  <c:v>0.25</c:v>
                </c:pt>
                <c:pt idx="719">
                  <c:v>0.25</c:v>
                </c:pt>
                <c:pt idx="720">
                  <c:v>0.25</c:v>
                </c:pt>
                <c:pt idx="721">
                  <c:v>0.25</c:v>
                </c:pt>
                <c:pt idx="722">
                  <c:v>0.25</c:v>
                </c:pt>
                <c:pt idx="723">
                  <c:v>0.25</c:v>
                </c:pt>
                <c:pt idx="724">
                  <c:v>0.25</c:v>
                </c:pt>
                <c:pt idx="725">
                  <c:v>0.25</c:v>
                </c:pt>
                <c:pt idx="726">
                  <c:v>0.25</c:v>
                </c:pt>
                <c:pt idx="727">
                  <c:v>0.25</c:v>
                </c:pt>
                <c:pt idx="728">
                  <c:v>0.25</c:v>
                </c:pt>
                <c:pt idx="729">
                  <c:v>0.25</c:v>
                </c:pt>
                <c:pt idx="730">
                  <c:v>0.25</c:v>
                </c:pt>
                <c:pt idx="731">
                  <c:v>0.25</c:v>
                </c:pt>
                <c:pt idx="732">
                  <c:v>0.25</c:v>
                </c:pt>
                <c:pt idx="733">
                  <c:v>0.25</c:v>
                </c:pt>
                <c:pt idx="734">
                  <c:v>0.25</c:v>
                </c:pt>
                <c:pt idx="735">
                  <c:v>0.25</c:v>
                </c:pt>
                <c:pt idx="736">
                  <c:v>0.25</c:v>
                </c:pt>
                <c:pt idx="737">
                  <c:v>0.25</c:v>
                </c:pt>
                <c:pt idx="738">
                  <c:v>0.25</c:v>
                </c:pt>
                <c:pt idx="739">
                  <c:v>0.25</c:v>
                </c:pt>
                <c:pt idx="740">
                  <c:v>0.25</c:v>
                </c:pt>
                <c:pt idx="741">
                  <c:v>0.25</c:v>
                </c:pt>
                <c:pt idx="742">
                  <c:v>0.25</c:v>
                </c:pt>
                <c:pt idx="743">
                  <c:v>0.25</c:v>
                </c:pt>
                <c:pt idx="744">
                  <c:v>0.25</c:v>
                </c:pt>
                <c:pt idx="745">
                  <c:v>0.25</c:v>
                </c:pt>
                <c:pt idx="746">
                  <c:v>0.25</c:v>
                </c:pt>
                <c:pt idx="747">
                  <c:v>0.25</c:v>
                </c:pt>
                <c:pt idx="748">
                  <c:v>0.25</c:v>
                </c:pt>
                <c:pt idx="749">
                  <c:v>0.25</c:v>
                </c:pt>
                <c:pt idx="750">
                  <c:v>0.25</c:v>
                </c:pt>
                <c:pt idx="751">
                  <c:v>0.25</c:v>
                </c:pt>
                <c:pt idx="752">
                  <c:v>0.25</c:v>
                </c:pt>
                <c:pt idx="753">
                  <c:v>0.25</c:v>
                </c:pt>
                <c:pt idx="754">
                  <c:v>0.25</c:v>
                </c:pt>
                <c:pt idx="755">
                  <c:v>0.25</c:v>
                </c:pt>
                <c:pt idx="756">
                  <c:v>0.25</c:v>
                </c:pt>
                <c:pt idx="757">
                  <c:v>0.25</c:v>
                </c:pt>
                <c:pt idx="758">
                  <c:v>0.25</c:v>
                </c:pt>
                <c:pt idx="759">
                  <c:v>0.25</c:v>
                </c:pt>
                <c:pt idx="760">
                  <c:v>0.25</c:v>
                </c:pt>
                <c:pt idx="761">
                  <c:v>0.25</c:v>
                </c:pt>
                <c:pt idx="762">
                  <c:v>0.25</c:v>
                </c:pt>
                <c:pt idx="763">
                  <c:v>0.25</c:v>
                </c:pt>
                <c:pt idx="764">
                  <c:v>0.25</c:v>
                </c:pt>
                <c:pt idx="765">
                  <c:v>0.25</c:v>
                </c:pt>
                <c:pt idx="766">
                  <c:v>0.25</c:v>
                </c:pt>
                <c:pt idx="767">
                  <c:v>0.25</c:v>
                </c:pt>
                <c:pt idx="768">
                  <c:v>0.25</c:v>
                </c:pt>
                <c:pt idx="769">
                  <c:v>0.25</c:v>
                </c:pt>
                <c:pt idx="770">
                  <c:v>0.25</c:v>
                </c:pt>
                <c:pt idx="771">
                  <c:v>0.25</c:v>
                </c:pt>
                <c:pt idx="772">
                  <c:v>0.25</c:v>
                </c:pt>
                <c:pt idx="773">
                  <c:v>0.25</c:v>
                </c:pt>
                <c:pt idx="774">
                  <c:v>0.25</c:v>
                </c:pt>
                <c:pt idx="775">
                  <c:v>0.25</c:v>
                </c:pt>
                <c:pt idx="776">
                  <c:v>0.25</c:v>
                </c:pt>
                <c:pt idx="777">
                  <c:v>0.25</c:v>
                </c:pt>
                <c:pt idx="778">
                  <c:v>0.25</c:v>
                </c:pt>
                <c:pt idx="779">
                  <c:v>0.25</c:v>
                </c:pt>
                <c:pt idx="780">
                  <c:v>0.25</c:v>
                </c:pt>
                <c:pt idx="781">
                  <c:v>0.25</c:v>
                </c:pt>
                <c:pt idx="782">
                  <c:v>0.25</c:v>
                </c:pt>
                <c:pt idx="783">
                  <c:v>0.25</c:v>
                </c:pt>
                <c:pt idx="784">
                  <c:v>0.25</c:v>
                </c:pt>
                <c:pt idx="785">
                  <c:v>0.25</c:v>
                </c:pt>
                <c:pt idx="786">
                  <c:v>0.25</c:v>
                </c:pt>
                <c:pt idx="787">
                  <c:v>0.25</c:v>
                </c:pt>
                <c:pt idx="788">
                  <c:v>0.25</c:v>
                </c:pt>
                <c:pt idx="789">
                  <c:v>0.25</c:v>
                </c:pt>
                <c:pt idx="790">
                  <c:v>0.25</c:v>
                </c:pt>
                <c:pt idx="791">
                  <c:v>0.25</c:v>
                </c:pt>
                <c:pt idx="792">
                  <c:v>0.25</c:v>
                </c:pt>
                <c:pt idx="793">
                  <c:v>0.25</c:v>
                </c:pt>
                <c:pt idx="794">
                  <c:v>0.25</c:v>
                </c:pt>
                <c:pt idx="795">
                  <c:v>0.25</c:v>
                </c:pt>
                <c:pt idx="796">
                  <c:v>0.25</c:v>
                </c:pt>
                <c:pt idx="797">
                  <c:v>0.25</c:v>
                </c:pt>
                <c:pt idx="798">
                  <c:v>0.25</c:v>
                </c:pt>
                <c:pt idx="799">
                  <c:v>0.25</c:v>
                </c:pt>
                <c:pt idx="800">
                  <c:v>0.25</c:v>
                </c:pt>
                <c:pt idx="801">
                  <c:v>0.25</c:v>
                </c:pt>
                <c:pt idx="802">
                  <c:v>0.25</c:v>
                </c:pt>
                <c:pt idx="803">
                  <c:v>0.25</c:v>
                </c:pt>
                <c:pt idx="804">
                  <c:v>0.25</c:v>
                </c:pt>
                <c:pt idx="805">
                  <c:v>0.25</c:v>
                </c:pt>
                <c:pt idx="806">
                  <c:v>0.25</c:v>
                </c:pt>
                <c:pt idx="807">
                  <c:v>0.25</c:v>
                </c:pt>
                <c:pt idx="808">
                  <c:v>0.25</c:v>
                </c:pt>
                <c:pt idx="809">
                  <c:v>0.25</c:v>
                </c:pt>
                <c:pt idx="810">
                  <c:v>0.25</c:v>
                </c:pt>
                <c:pt idx="811">
                  <c:v>0.25</c:v>
                </c:pt>
                <c:pt idx="812">
                  <c:v>0.25</c:v>
                </c:pt>
                <c:pt idx="813">
                  <c:v>0.25</c:v>
                </c:pt>
                <c:pt idx="814">
                  <c:v>0.25</c:v>
                </c:pt>
                <c:pt idx="815">
                  <c:v>0.25</c:v>
                </c:pt>
                <c:pt idx="816">
                  <c:v>0.25</c:v>
                </c:pt>
                <c:pt idx="817">
                  <c:v>0.25</c:v>
                </c:pt>
                <c:pt idx="818">
                  <c:v>0.25</c:v>
                </c:pt>
                <c:pt idx="819">
                  <c:v>0.25</c:v>
                </c:pt>
                <c:pt idx="820">
                  <c:v>0.25</c:v>
                </c:pt>
                <c:pt idx="821">
                  <c:v>0.25</c:v>
                </c:pt>
                <c:pt idx="822">
                  <c:v>0.25</c:v>
                </c:pt>
                <c:pt idx="823">
                  <c:v>0.25</c:v>
                </c:pt>
                <c:pt idx="824">
                  <c:v>0.25</c:v>
                </c:pt>
                <c:pt idx="825">
                  <c:v>0.25</c:v>
                </c:pt>
                <c:pt idx="826">
                  <c:v>0.25</c:v>
                </c:pt>
                <c:pt idx="827">
                  <c:v>0.25</c:v>
                </c:pt>
                <c:pt idx="828">
                  <c:v>0.25</c:v>
                </c:pt>
                <c:pt idx="829">
                  <c:v>0.25</c:v>
                </c:pt>
                <c:pt idx="830">
                  <c:v>0.25</c:v>
                </c:pt>
                <c:pt idx="831">
                  <c:v>0.25</c:v>
                </c:pt>
                <c:pt idx="832">
                  <c:v>0.25</c:v>
                </c:pt>
                <c:pt idx="833">
                  <c:v>0.25</c:v>
                </c:pt>
                <c:pt idx="834">
                  <c:v>0.25</c:v>
                </c:pt>
                <c:pt idx="835">
                  <c:v>0.25</c:v>
                </c:pt>
                <c:pt idx="836">
                  <c:v>0.25</c:v>
                </c:pt>
                <c:pt idx="837">
                  <c:v>0.25</c:v>
                </c:pt>
                <c:pt idx="838">
                  <c:v>0.25</c:v>
                </c:pt>
                <c:pt idx="839">
                  <c:v>0.25</c:v>
                </c:pt>
                <c:pt idx="840">
                  <c:v>0.25</c:v>
                </c:pt>
                <c:pt idx="841">
                  <c:v>0.25</c:v>
                </c:pt>
                <c:pt idx="842">
                  <c:v>0.25</c:v>
                </c:pt>
                <c:pt idx="843">
                  <c:v>0.25</c:v>
                </c:pt>
                <c:pt idx="844">
                  <c:v>0.25</c:v>
                </c:pt>
                <c:pt idx="845">
                  <c:v>0.25</c:v>
                </c:pt>
                <c:pt idx="846">
                  <c:v>0.25</c:v>
                </c:pt>
                <c:pt idx="847">
                  <c:v>0.25</c:v>
                </c:pt>
                <c:pt idx="848">
                  <c:v>0.25</c:v>
                </c:pt>
                <c:pt idx="849">
                  <c:v>0.25</c:v>
                </c:pt>
                <c:pt idx="850">
                  <c:v>0.25</c:v>
                </c:pt>
                <c:pt idx="851">
                  <c:v>0.25</c:v>
                </c:pt>
                <c:pt idx="852">
                  <c:v>0.25</c:v>
                </c:pt>
                <c:pt idx="853">
                  <c:v>0.25</c:v>
                </c:pt>
                <c:pt idx="854">
                  <c:v>0.25</c:v>
                </c:pt>
                <c:pt idx="855">
                  <c:v>0.25</c:v>
                </c:pt>
                <c:pt idx="856">
                  <c:v>0.25</c:v>
                </c:pt>
                <c:pt idx="857">
                  <c:v>0.25</c:v>
                </c:pt>
                <c:pt idx="858">
                  <c:v>0.25</c:v>
                </c:pt>
                <c:pt idx="859">
                  <c:v>0.25</c:v>
                </c:pt>
                <c:pt idx="860">
                  <c:v>0.25</c:v>
                </c:pt>
                <c:pt idx="861">
                  <c:v>0.25</c:v>
                </c:pt>
                <c:pt idx="862">
                  <c:v>0.25</c:v>
                </c:pt>
                <c:pt idx="863">
                  <c:v>0.25</c:v>
                </c:pt>
                <c:pt idx="864">
                  <c:v>0.25</c:v>
                </c:pt>
                <c:pt idx="865">
                  <c:v>0.25</c:v>
                </c:pt>
                <c:pt idx="866">
                  <c:v>0.25</c:v>
                </c:pt>
                <c:pt idx="867">
                  <c:v>0.25</c:v>
                </c:pt>
                <c:pt idx="868">
                  <c:v>0.25</c:v>
                </c:pt>
                <c:pt idx="869">
                  <c:v>0.25</c:v>
                </c:pt>
                <c:pt idx="870">
                  <c:v>0.25</c:v>
                </c:pt>
                <c:pt idx="871">
                  <c:v>0.25</c:v>
                </c:pt>
                <c:pt idx="872">
                  <c:v>0.25</c:v>
                </c:pt>
                <c:pt idx="873">
                  <c:v>0.25</c:v>
                </c:pt>
                <c:pt idx="874">
                  <c:v>0.25</c:v>
                </c:pt>
                <c:pt idx="875">
                  <c:v>0.25</c:v>
                </c:pt>
                <c:pt idx="876">
                  <c:v>0.25</c:v>
                </c:pt>
                <c:pt idx="877">
                  <c:v>0.25</c:v>
                </c:pt>
                <c:pt idx="878">
                  <c:v>0.25</c:v>
                </c:pt>
                <c:pt idx="879">
                  <c:v>0.25</c:v>
                </c:pt>
                <c:pt idx="880">
                  <c:v>0.25</c:v>
                </c:pt>
                <c:pt idx="881">
                  <c:v>0.25</c:v>
                </c:pt>
                <c:pt idx="882">
                  <c:v>0.25</c:v>
                </c:pt>
                <c:pt idx="883">
                  <c:v>0.25</c:v>
                </c:pt>
                <c:pt idx="884">
                  <c:v>0.25</c:v>
                </c:pt>
                <c:pt idx="885">
                  <c:v>0.25</c:v>
                </c:pt>
                <c:pt idx="886">
                  <c:v>0.25</c:v>
                </c:pt>
                <c:pt idx="887">
                  <c:v>0.25</c:v>
                </c:pt>
                <c:pt idx="888">
                  <c:v>0.25</c:v>
                </c:pt>
                <c:pt idx="889">
                  <c:v>0.25</c:v>
                </c:pt>
                <c:pt idx="890">
                  <c:v>0.25</c:v>
                </c:pt>
                <c:pt idx="891">
                  <c:v>0.25</c:v>
                </c:pt>
                <c:pt idx="892">
                  <c:v>0.25</c:v>
                </c:pt>
                <c:pt idx="893">
                  <c:v>0.25</c:v>
                </c:pt>
                <c:pt idx="894">
                  <c:v>0.25</c:v>
                </c:pt>
                <c:pt idx="895">
                  <c:v>0.25</c:v>
                </c:pt>
                <c:pt idx="896">
                  <c:v>0.25</c:v>
                </c:pt>
                <c:pt idx="897">
                  <c:v>0.25</c:v>
                </c:pt>
                <c:pt idx="898">
                  <c:v>0.25</c:v>
                </c:pt>
                <c:pt idx="899">
                  <c:v>0.25</c:v>
                </c:pt>
                <c:pt idx="900">
                  <c:v>0.25</c:v>
                </c:pt>
                <c:pt idx="901">
                  <c:v>0.25</c:v>
                </c:pt>
                <c:pt idx="902">
                  <c:v>0.25</c:v>
                </c:pt>
                <c:pt idx="903">
                  <c:v>0.25</c:v>
                </c:pt>
                <c:pt idx="904">
                  <c:v>0.25</c:v>
                </c:pt>
                <c:pt idx="905">
                  <c:v>0.25</c:v>
                </c:pt>
                <c:pt idx="906">
                  <c:v>0.25</c:v>
                </c:pt>
                <c:pt idx="907">
                  <c:v>0.25</c:v>
                </c:pt>
                <c:pt idx="908">
                  <c:v>0.25</c:v>
                </c:pt>
                <c:pt idx="909">
                  <c:v>0.25</c:v>
                </c:pt>
                <c:pt idx="910">
                  <c:v>0.25</c:v>
                </c:pt>
                <c:pt idx="911">
                  <c:v>0.25</c:v>
                </c:pt>
                <c:pt idx="912">
                  <c:v>0.25</c:v>
                </c:pt>
                <c:pt idx="913">
                  <c:v>0.25</c:v>
                </c:pt>
                <c:pt idx="914">
                  <c:v>0.25</c:v>
                </c:pt>
                <c:pt idx="915">
                  <c:v>0.25</c:v>
                </c:pt>
                <c:pt idx="916">
                  <c:v>0.25</c:v>
                </c:pt>
                <c:pt idx="917">
                  <c:v>0.25</c:v>
                </c:pt>
                <c:pt idx="918">
                  <c:v>0.25</c:v>
                </c:pt>
                <c:pt idx="919">
                  <c:v>0.25</c:v>
                </c:pt>
                <c:pt idx="920">
                  <c:v>0.25</c:v>
                </c:pt>
                <c:pt idx="921">
                  <c:v>0.25</c:v>
                </c:pt>
                <c:pt idx="922">
                  <c:v>0.25</c:v>
                </c:pt>
                <c:pt idx="923">
                  <c:v>0.25</c:v>
                </c:pt>
                <c:pt idx="924">
                  <c:v>0.25</c:v>
                </c:pt>
                <c:pt idx="925">
                  <c:v>0.25</c:v>
                </c:pt>
                <c:pt idx="926">
                  <c:v>0.25</c:v>
                </c:pt>
                <c:pt idx="927">
                  <c:v>0.25</c:v>
                </c:pt>
                <c:pt idx="928">
                  <c:v>0.25</c:v>
                </c:pt>
                <c:pt idx="929">
                  <c:v>0.25</c:v>
                </c:pt>
                <c:pt idx="930">
                  <c:v>0.25</c:v>
                </c:pt>
                <c:pt idx="931">
                  <c:v>0.25</c:v>
                </c:pt>
                <c:pt idx="932">
                  <c:v>0.25</c:v>
                </c:pt>
                <c:pt idx="933">
                  <c:v>0.25</c:v>
                </c:pt>
                <c:pt idx="934">
                  <c:v>0.25</c:v>
                </c:pt>
                <c:pt idx="935">
                  <c:v>0.25</c:v>
                </c:pt>
                <c:pt idx="936">
                  <c:v>0.25</c:v>
                </c:pt>
                <c:pt idx="937">
                  <c:v>0.25</c:v>
                </c:pt>
                <c:pt idx="938">
                  <c:v>0.25</c:v>
                </c:pt>
                <c:pt idx="939">
                  <c:v>0.25</c:v>
                </c:pt>
                <c:pt idx="940">
                  <c:v>0.25</c:v>
                </c:pt>
                <c:pt idx="941">
                  <c:v>0.25</c:v>
                </c:pt>
                <c:pt idx="942">
                  <c:v>0.25</c:v>
                </c:pt>
                <c:pt idx="943">
                  <c:v>0.25</c:v>
                </c:pt>
                <c:pt idx="944">
                  <c:v>0.25</c:v>
                </c:pt>
                <c:pt idx="945">
                  <c:v>0.25</c:v>
                </c:pt>
                <c:pt idx="946">
                  <c:v>0.25</c:v>
                </c:pt>
                <c:pt idx="947">
                  <c:v>0.25</c:v>
                </c:pt>
                <c:pt idx="948">
                  <c:v>0.25</c:v>
                </c:pt>
                <c:pt idx="949">
                  <c:v>0.25</c:v>
                </c:pt>
                <c:pt idx="950">
                  <c:v>0.25</c:v>
                </c:pt>
                <c:pt idx="951">
                  <c:v>0.25</c:v>
                </c:pt>
                <c:pt idx="952">
                  <c:v>0.25</c:v>
                </c:pt>
                <c:pt idx="953">
                  <c:v>0.25</c:v>
                </c:pt>
                <c:pt idx="954">
                  <c:v>0.25</c:v>
                </c:pt>
                <c:pt idx="955">
                  <c:v>0.25</c:v>
                </c:pt>
                <c:pt idx="956">
                  <c:v>0.25</c:v>
                </c:pt>
                <c:pt idx="957">
                  <c:v>0.25</c:v>
                </c:pt>
                <c:pt idx="958">
                  <c:v>0.25</c:v>
                </c:pt>
                <c:pt idx="959">
                  <c:v>0.25</c:v>
                </c:pt>
                <c:pt idx="960">
                  <c:v>0.25</c:v>
                </c:pt>
                <c:pt idx="961">
                  <c:v>0.25</c:v>
                </c:pt>
                <c:pt idx="962">
                  <c:v>0.25</c:v>
                </c:pt>
                <c:pt idx="963">
                  <c:v>0.25</c:v>
                </c:pt>
                <c:pt idx="964">
                  <c:v>0.25</c:v>
                </c:pt>
                <c:pt idx="965">
                  <c:v>0.25</c:v>
                </c:pt>
                <c:pt idx="966">
                  <c:v>0.25</c:v>
                </c:pt>
                <c:pt idx="967">
                  <c:v>0.25</c:v>
                </c:pt>
                <c:pt idx="968">
                  <c:v>0.25</c:v>
                </c:pt>
                <c:pt idx="969">
                  <c:v>0.25</c:v>
                </c:pt>
                <c:pt idx="970">
                  <c:v>0.25</c:v>
                </c:pt>
                <c:pt idx="971">
                  <c:v>0.25</c:v>
                </c:pt>
                <c:pt idx="972">
                  <c:v>0.25</c:v>
                </c:pt>
                <c:pt idx="973">
                  <c:v>0.25</c:v>
                </c:pt>
                <c:pt idx="974">
                  <c:v>0.25</c:v>
                </c:pt>
                <c:pt idx="975">
                  <c:v>0.25</c:v>
                </c:pt>
                <c:pt idx="976">
                  <c:v>0.25</c:v>
                </c:pt>
                <c:pt idx="977">
                  <c:v>0.25</c:v>
                </c:pt>
                <c:pt idx="978">
                  <c:v>0.25</c:v>
                </c:pt>
                <c:pt idx="979">
                  <c:v>0.25</c:v>
                </c:pt>
                <c:pt idx="980">
                  <c:v>0.25</c:v>
                </c:pt>
                <c:pt idx="981">
                  <c:v>0.25</c:v>
                </c:pt>
                <c:pt idx="982">
                  <c:v>0.25</c:v>
                </c:pt>
                <c:pt idx="983">
                  <c:v>0.25</c:v>
                </c:pt>
                <c:pt idx="984">
                  <c:v>0.25</c:v>
                </c:pt>
                <c:pt idx="985">
                  <c:v>0.25</c:v>
                </c:pt>
                <c:pt idx="986">
                  <c:v>0.25</c:v>
                </c:pt>
                <c:pt idx="987">
                  <c:v>0.25</c:v>
                </c:pt>
                <c:pt idx="988">
                  <c:v>0.25</c:v>
                </c:pt>
                <c:pt idx="989">
                  <c:v>0.25</c:v>
                </c:pt>
                <c:pt idx="990">
                  <c:v>0.25</c:v>
                </c:pt>
                <c:pt idx="991">
                  <c:v>0.25</c:v>
                </c:pt>
                <c:pt idx="992">
                  <c:v>0.25</c:v>
                </c:pt>
                <c:pt idx="993">
                  <c:v>0.25</c:v>
                </c:pt>
                <c:pt idx="994">
                  <c:v>0.25</c:v>
                </c:pt>
                <c:pt idx="995">
                  <c:v>0.25</c:v>
                </c:pt>
                <c:pt idx="996">
                  <c:v>0.25</c:v>
                </c:pt>
                <c:pt idx="997">
                  <c:v>0.25</c:v>
                </c:pt>
                <c:pt idx="998">
                  <c:v>0.25</c:v>
                </c:pt>
                <c:pt idx="999">
                  <c:v>0.25</c:v>
                </c:pt>
                <c:pt idx="1000">
                  <c:v>0.25</c:v>
                </c:pt>
                <c:pt idx="1001">
                  <c:v>0.25</c:v>
                </c:pt>
                <c:pt idx="1002">
                  <c:v>0.25</c:v>
                </c:pt>
                <c:pt idx="1003">
                  <c:v>0.25</c:v>
                </c:pt>
                <c:pt idx="1004">
                  <c:v>0.25</c:v>
                </c:pt>
                <c:pt idx="1005">
                  <c:v>0.25</c:v>
                </c:pt>
                <c:pt idx="1006">
                  <c:v>0.25</c:v>
                </c:pt>
                <c:pt idx="1007">
                  <c:v>0.25</c:v>
                </c:pt>
                <c:pt idx="1008">
                  <c:v>0.25</c:v>
                </c:pt>
                <c:pt idx="1009">
                  <c:v>0.25</c:v>
                </c:pt>
                <c:pt idx="1010">
                  <c:v>0.25</c:v>
                </c:pt>
                <c:pt idx="1011">
                  <c:v>0.25</c:v>
                </c:pt>
                <c:pt idx="1012">
                  <c:v>0.25</c:v>
                </c:pt>
                <c:pt idx="1013">
                  <c:v>0.25</c:v>
                </c:pt>
                <c:pt idx="1014">
                  <c:v>0.25</c:v>
                </c:pt>
                <c:pt idx="1015">
                  <c:v>0.25</c:v>
                </c:pt>
                <c:pt idx="1016">
                  <c:v>0.25</c:v>
                </c:pt>
                <c:pt idx="1017">
                  <c:v>0.25</c:v>
                </c:pt>
                <c:pt idx="1018">
                  <c:v>0.25</c:v>
                </c:pt>
                <c:pt idx="1019">
                  <c:v>0.25</c:v>
                </c:pt>
                <c:pt idx="1020">
                  <c:v>0.25</c:v>
                </c:pt>
                <c:pt idx="1021">
                  <c:v>0.25</c:v>
                </c:pt>
                <c:pt idx="1022">
                  <c:v>0.25</c:v>
                </c:pt>
                <c:pt idx="1023">
                  <c:v>0.25</c:v>
                </c:pt>
                <c:pt idx="1024">
                  <c:v>0.25</c:v>
                </c:pt>
                <c:pt idx="1025">
                  <c:v>0.25</c:v>
                </c:pt>
                <c:pt idx="1026">
                  <c:v>0.25</c:v>
                </c:pt>
                <c:pt idx="1027">
                  <c:v>0.25</c:v>
                </c:pt>
                <c:pt idx="1028">
                  <c:v>0.25</c:v>
                </c:pt>
                <c:pt idx="1029">
                  <c:v>0.25</c:v>
                </c:pt>
                <c:pt idx="1030">
                  <c:v>0.25</c:v>
                </c:pt>
                <c:pt idx="1031">
                  <c:v>0.25</c:v>
                </c:pt>
                <c:pt idx="1032">
                  <c:v>0.25</c:v>
                </c:pt>
                <c:pt idx="1033">
                  <c:v>0.25</c:v>
                </c:pt>
                <c:pt idx="1034">
                  <c:v>0.25</c:v>
                </c:pt>
                <c:pt idx="1035">
                  <c:v>0.25</c:v>
                </c:pt>
                <c:pt idx="1036">
                  <c:v>0.25</c:v>
                </c:pt>
                <c:pt idx="1037">
                  <c:v>0.25</c:v>
                </c:pt>
                <c:pt idx="1038">
                  <c:v>0.25</c:v>
                </c:pt>
                <c:pt idx="1039">
                  <c:v>0.25</c:v>
                </c:pt>
                <c:pt idx="1040">
                  <c:v>0.25</c:v>
                </c:pt>
                <c:pt idx="1041">
                  <c:v>0.25</c:v>
                </c:pt>
                <c:pt idx="1042">
                  <c:v>0.25</c:v>
                </c:pt>
                <c:pt idx="1043">
                  <c:v>0.25</c:v>
                </c:pt>
                <c:pt idx="1044">
                  <c:v>0.25</c:v>
                </c:pt>
                <c:pt idx="1045">
                  <c:v>0.25</c:v>
                </c:pt>
                <c:pt idx="1046">
                  <c:v>0.25</c:v>
                </c:pt>
                <c:pt idx="1047">
                  <c:v>0.25</c:v>
                </c:pt>
                <c:pt idx="1048">
                  <c:v>0.25</c:v>
                </c:pt>
                <c:pt idx="1049">
                  <c:v>0.25</c:v>
                </c:pt>
                <c:pt idx="1050">
                  <c:v>0.25</c:v>
                </c:pt>
                <c:pt idx="1051">
                  <c:v>0.25</c:v>
                </c:pt>
                <c:pt idx="1052">
                  <c:v>0.25</c:v>
                </c:pt>
                <c:pt idx="1053">
                  <c:v>0.25</c:v>
                </c:pt>
                <c:pt idx="1054">
                  <c:v>0.25</c:v>
                </c:pt>
                <c:pt idx="1055">
                  <c:v>0.25</c:v>
                </c:pt>
                <c:pt idx="1056">
                  <c:v>0.25</c:v>
                </c:pt>
                <c:pt idx="1057">
                  <c:v>0.25</c:v>
                </c:pt>
                <c:pt idx="1058">
                  <c:v>0.25</c:v>
                </c:pt>
                <c:pt idx="1059">
                  <c:v>0.25</c:v>
                </c:pt>
                <c:pt idx="1060">
                  <c:v>0.25</c:v>
                </c:pt>
                <c:pt idx="1061">
                  <c:v>0.25</c:v>
                </c:pt>
                <c:pt idx="1062">
                  <c:v>0.25</c:v>
                </c:pt>
                <c:pt idx="1063">
                  <c:v>0.25</c:v>
                </c:pt>
                <c:pt idx="1064">
                  <c:v>0.25</c:v>
                </c:pt>
                <c:pt idx="1065">
                  <c:v>0.25</c:v>
                </c:pt>
                <c:pt idx="1066">
                  <c:v>0.25</c:v>
                </c:pt>
                <c:pt idx="1067">
                  <c:v>0.25</c:v>
                </c:pt>
                <c:pt idx="1068">
                  <c:v>0.25</c:v>
                </c:pt>
                <c:pt idx="1069">
                  <c:v>0.25</c:v>
                </c:pt>
                <c:pt idx="1070">
                  <c:v>0.25</c:v>
                </c:pt>
                <c:pt idx="1071">
                  <c:v>0.25</c:v>
                </c:pt>
                <c:pt idx="1072">
                  <c:v>0.25</c:v>
                </c:pt>
                <c:pt idx="1073">
                  <c:v>0.25</c:v>
                </c:pt>
                <c:pt idx="1074">
                  <c:v>0.25</c:v>
                </c:pt>
                <c:pt idx="1075">
                  <c:v>0.25</c:v>
                </c:pt>
                <c:pt idx="1076">
                  <c:v>0.25</c:v>
                </c:pt>
                <c:pt idx="1077">
                  <c:v>0.25</c:v>
                </c:pt>
                <c:pt idx="1078">
                  <c:v>0.25</c:v>
                </c:pt>
                <c:pt idx="1079">
                  <c:v>0.25</c:v>
                </c:pt>
                <c:pt idx="1080">
                  <c:v>0.25</c:v>
                </c:pt>
                <c:pt idx="1081">
                  <c:v>0.25</c:v>
                </c:pt>
                <c:pt idx="1082">
                  <c:v>0.25</c:v>
                </c:pt>
                <c:pt idx="1083">
                  <c:v>0.25</c:v>
                </c:pt>
                <c:pt idx="1084">
                  <c:v>0.25</c:v>
                </c:pt>
                <c:pt idx="1085">
                  <c:v>0.25</c:v>
                </c:pt>
                <c:pt idx="1086">
                  <c:v>0.25</c:v>
                </c:pt>
                <c:pt idx="1087">
                  <c:v>0.25</c:v>
                </c:pt>
                <c:pt idx="1088">
                  <c:v>0.25</c:v>
                </c:pt>
                <c:pt idx="1089">
                  <c:v>0.25</c:v>
                </c:pt>
                <c:pt idx="1090">
                  <c:v>0.25</c:v>
                </c:pt>
                <c:pt idx="1091">
                  <c:v>0.25</c:v>
                </c:pt>
                <c:pt idx="1092">
                  <c:v>0.25</c:v>
                </c:pt>
                <c:pt idx="1093">
                  <c:v>0.25</c:v>
                </c:pt>
                <c:pt idx="1094">
                  <c:v>0.25</c:v>
                </c:pt>
                <c:pt idx="1095">
                  <c:v>0.25</c:v>
                </c:pt>
                <c:pt idx="1096">
                  <c:v>0.25</c:v>
                </c:pt>
                <c:pt idx="1097">
                  <c:v>0.25</c:v>
                </c:pt>
                <c:pt idx="1098">
                  <c:v>0.25</c:v>
                </c:pt>
                <c:pt idx="1099">
                  <c:v>0.25</c:v>
                </c:pt>
                <c:pt idx="1100">
                  <c:v>0.25</c:v>
                </c:pt>
                <c:pt idx="1101">
                  <c:v>0.25</c:v>
                </c:pt>
                <c:pt idx="1102">
                  <c:v>0.25</c:v>
                </c:pt>
                <c:pt idx="1103">
                  <c:v>0.25</c:v>
                </c:pt>
                <c:pt idx="1104">
                  <c:v>0.25</c:v>
                </c:pt>
                <c:pt idx="1105">
                  <c:v>0.25</c:v>
                </c:pt>
                <c:pt idx="1106">
                  <c:v>0.25</c:v>
                </c:pt>
                <c:pt idx="1107">
                  <c:v>0.25</c:v>
                </c:pt>
                <c:pt idx="1108">
                  <c:v>0.25</c:v>
                </c:pt>
                <c:pt idx="1109">
                  <c:v>0.25</c:v>
                </c:pt>
                <c:pt idx="1110">
                  <c:v>0.25</c:v>
                </c:pt>
                <c:pt idx="1111">
                  <c:v>0.25</c:v>
                </c:pt>
                <c:pt idx="1112">
                  <c:v>0.25</c:v>
                </c:pt>
                <c:pt idx="1113">
                  <c:v>0.25</c:v>
                </c:pt>
                <c:pt idx="1114">
                  <c:v>0.25</c:v>
                </c:pt>
                <c:pt idx="1115">
                  <c:v>0.25</c:v>
                </c:pt>
                <c:pt idx="1116">
                  <c:v>0.25</c:v>
                </c:pt>
                <c:pt idx="1117">
                  <c:v>0.25</c:v>
                </c:pt>
                <c:pt idx="1118">
                  <c:v>0.25</c:v>
                </c:pt>
                <c:pt idx="1119">
                  <c:v>0.25</c:v>
                </c:pt>
                <c:pt idx="1120">
                  <c:v>0.25</c:v>
                </c:pt>
                <c:pt idx="1121">
                  <c:v>0.25</c:v>
                </c:pt>
                <c:pt idx="1122">
                  <c:v>0.25</c:v>
                </c:pt>
                <c:pt idx="1123">
                  <c:v>0.25</c:v>
                </c:pt>
                <c:pt idx="1124">
                  <c:v>0.25</c:v>
                </c:pt>
                <c:pt idx="1125">
                  <c:v>0.25</c:v>
                </c:pt>
                <c:pt idx="1126">
                  <c:v>0.25</c:v>
                </c:pt>
                <c:pt idx="1127">
                  <c:v>0.25</c:v>
                </c:pt>
                <c:pt idx="1128">
                  <c:v>0.25</c:v>
                </c:pt>
                <c:pt idx="1129">
                  <c:v>0.25</c:v>
                </c:pt>
                <c:pt idx="1130">
                  <c:v>0.25</c:v>
                </c:pt>
                <c:pt idx="1131">
                  <c:v>0.25</c:v>
                </c:pt>
                <c:pt idx="1132">
                  <c:v>0.25</c:v>
                </c:pt>
                <c:pt idx="1133">
                  <c:v>0.25</c:v>
                </c:pt>
                <c:pt idx="1134">
                  <c:v>0.25</c:v>
                </c:pt>
                <c:pt idx="1135">
                  <c:v>0.25</c:v>
                </c:pt>
                <c:pt idx="1136">
                  <c:v>0.25</c:v>
                </c:pt>
                <c:pt idx="1137">
                  <c:v>0.25</c:v>
                </c:pt>
                <c:pt idx="1138">
                  <c:v>0.25</c:v>
                </c:pt>
                <c:pt idx="1139">
                  <c:v>0.25</c:v>
                </c:pt>
                <c:pt idx="1140">
                  <c:v>0.25</c:v>
                </c:pt>
                <c:pt idx="1141">
                  <c:v>0.25</c:v>
                </c:pt>
                <c:pt idx="1142">
                  <c:v>0.25</c:v>
                </c:pt>
                <c:pt idx="1143">
                  <c:v>0.25</c:v>
                </c:pt>
                <c:pt idx="1144">
                  <c:v>0.25</c:v>
                </c:pt>
                <c:pt idx="1145">
                  <c:v>0.25</c:v>
                </c:pt>
                <c:pt idx="1146">
                  <c:v>0.25</c:v>
                </c:pt>
                <c:pt idx="1147">
                  <c:v>0.25</c:v>
                </c:pt>
                <c:pt idx="1148">
                  <c:v>0.25</c:v>
                </c:pt>
                <c:pt idx="1149">
                  <c:v>0.25</c:v>
                </c:pt>
                <c:pt idx="1150">
                  <c:v>0.25</c:v>
                </c:pt>
                <c:pt idx="1151">
                  <c:v>0.25</c:v>
                </c:pt>
                <c:pt idx="1152">
                  <c:v>0.25</c:v>
                </c:pt>
                <c:pt idx="1153">
                  <c:v>0.25</c:v>
                </c:pt>
                <c:pt idx="1154">
                  <c:v>0.25</c:v>
                </c:pt>
                <c:pt idx="1155">
                  <c:v>0.25</c:v>
                </c:pt>
                <c:pt idx="1156">
                  <c:v>0.25</c:v>
                </c:pt>
                <c:pt idx="1157">
                  <c:v>0.25</c:v>
                </c:pt>
                <c:pt idx="1158">
                  <c:v>0.25</c:v>
                </c:pt>
                <c:pt idx="1159">
                  <c:v>0.25</c:v>
                </c:pt>
                <c:pt idx="1160">
                  <c:v>0.25</c:v>
                </c:pt>
                <c:pt idx="1161">
                  <c:v>0.25</c:v>
                </c:pt>
                <c:pt idx="1162">
                  <c:v>0.25</c:v>
                </c:pt>
                <c:pt idx="1163">
                  <c:v>0.25</c:v>
                </c:pt>
                <c:pt idx="1164">
                  <c:v>0.25</c:v>
                </c:pt>
                <c:pt idx="1165">
                  <c:v>0.25</c:v>
                </c:pt>
                <c:pt idx="1166">
                  <c:v>0.25</c:v>
                </c:pt>
                <c:pt idx="1167">
                  <c:v>0.25</c:v>
                </c:pt>
                <c:pt idx="1168">
                  <c:v>0.25</c:v>
                </c:pt>
                <c:pt idx="1169">
                  <c:v>0.25</c:v>
                </c:pt>
                <c:pt idx="1170">
                  <c:v>0.25</c:v>
                </c:pt>
                <c:pt idx="1171">
                  <c:v>0.25</c:v>
                </c:pt>
                <c:pt idx="1172">
                  <c:v>0.25</c:v>
                </c:pt>
                <c:pt idx="1173">
                  <c:v>0.25</c:v>
                </c:pt>
                <c:pt idx="1174">
                  <c:v>0.25</c:v>
                </c:pt>
                <c:pt idx="1175">
                  <c:v>0.25</c:v>
                </c:pt>
                <c:pt idx="1176">
                  <c:v>0.25</c:v>
                </c:pt>
                <c:pt idx="1177">
                  <c:v>0.25</c:v>
                </c:pt>
                <c:pt idx="1178">
                  <c:v>0.25</c:v>
                </c:pt>
                <c:pt idx="1179">
                  <c:v>0.25</c:v>
                </c:pt>
                <c:pt idx="1180">
                  <c:v>0.25</c:v>
                </c:pt>
                <c:pt idx="1181">
                  <c:v>0.25</c:v>
                </c:pt>
                <c:pt idx="1182">
                  <c:v>0.25</c:v>
                </c:pt>
                <c:pt idx="1183">
                  <c:v>0.25</c:v>
                </c:pt>
                <c:pt idx="1184">
                  <c:v>0.25</c:v>
                </c:pt>
                <c:pt idx="1185">
                  <c:v>0.25</c:v>
                </c:pt>
                <c:pt idx="1186">
                  <c:v>0.25</c:v>
                </c:pt>
                <c:pt idx="1187">
                  <c:v>0.25</c:v>
                </c:pt>
                <c:pt idx="1188">
                  <c:v>0.25</c:v>
                </c:pt>
                <c:pt idx="1189">
                  <c:v>0.25</c:v>
                </c:pt>
                <c:pt idx="1190">
                  <c:v>0.25</c:v>
                </c:pt>
                <c:pt idx="1191">
                  <c:v>0.25</c:v>
                </c:pt>
                <c:pt idx="1192">
                  <c:v>0.25</c:v>
                </c:pt>
                <c:pt idx="1193">
                  <c:v>0.25</c:v>
                </c:pt>
                <c:pt idx="1194">
                  <c:v>0.25</c:v>
                </c:pt>
                <c:pt idx="1195">
                  <c:v>0.25</c:v>
                </c:pt>
                <c:pt idx="1196">
                  <c:v>0.25</c:v>
                </c:pt>
                <c:pt idx="1197">
                  <c:v>0.25</c:v>
                </c:pt>
                <c:pt idx="1198">
                  <c:v>0.25</c:v>
                </c:pt>
                <c:pt idx="1199">
                  <c:v>0.25</c:v>
                </c:pt>
                <c:pt idx="1200">
                  <c:v>0.25</c:v>
                </c:pt>
                <c:pt idx="1201">
                  <c:v>0.25</c:v>
                </c:pt>
                <c:pt idx="1202">
                  <c:v>0.25</c:v>
                </c:pt>
                <c:pt idx="1203">
                  <c:v>0.25</c:v>
                </c:pt>
                <c:pt idx="1204">
                  <c:v>0.25</c:v>
                </c:pt>
                <c:pt idx="1205">
                  <c:v>0.25</c:v>
                </c:pt>
                <c:pt idx="1206">
                  <c:v>0.25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6065536"/>
        <c:axId val="176089728"/>
      </c:lineChart>
      <c:dateAx>
        <c:axId val="176065536"/>
        <c:scaling>
          <c:orientation val="minMax"/>
        </c:scaling>
        <c:delete val="0"/>
        <c:axPos val="b"/>
        <c:numFmt formatCode="[$-409]mmm\-yyyy;@" sourceLinked="0"/>
        <c:majorTickMark val="out"/>
        <c:minorTickMark val="none"/>
        <c:tickLblPos val="nextTo"/>
        <c:crossAx val="176089728"/>
        <c:crosses val="autoZero"/>
        <c:auto val="0"/>
        <c:lblOffset val="100"/>
        <c:baseTimeUnit val="days"/>
        <c:majorUnit val="9"/>
        <c:majorTimeUnit val="months"/>
      </c:dateAx>
      <c:valAx>
        <c:axId val="176089728"/>
        <c:scaling>
          <c:orientation val="minMax"/>
          <c:max val="0.4"/>
          <c:min val="0"/>
        </c:scaling>
        <c:delete val="0"/>
        <c:axPos val="l"/>
        <c:majorGridlines/>
        <c:numFmt formatCode="0.0" sourceLinked="0"/>
        <c:majorTickMark val="out"/>
        <c:minorTickMark val="none"/>
        <c:tickLblPos val="nextTo"/>
        <c:crossAx val="176065536"/>
        <c:crosses val="autoZero"/>
        <c:crossBetween val="between"/>
        <c:majorUnit val="0.1"/>
      </c:valAx>
    </c:plotArea>
    <c:legend>
      <c:legendPos val="b"/>
      <c:layout>
        <c:manualLayout>
          <c:xMode val="edge"/>
          <c:yMode val="edge"/>
          <c:x val="0.1016019744267895"/>
          <c:y val="0.87549579891299545"/>
          <c:w val="0.79679588280637004"/>
          <c:h val="0.10708073044253577"/>
        </c:manualLayout>
      </c:layout>
      <c:overlay val="1"/>
      <c:txPr>
        <a:bodyPr/>
        <a:lstStyle/>
        <a:p>
          <a:pPr>
            <a:defRPr sz="1100" baseline="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400" b="0" baseline="0" dirty="0" smtClean="0"/>
              <a:t>% </a:t>
            </a:r>
            <a:r>
              <a:rPr lang="en-US" sz="1400" b="0" baseline="0" dirty="0"/>
              <a:t>of </a:t>
            </a:r>
            <a:r>
              <a:rPr lang="en-US" sz="1400" b="0" baseline="0" dirty="0" smtClean="0"/>
              <a:t>GDP</a:t>
            </a:r>
            <a:endParaRPr lang="en-US" sz="1400" b="0" dirty="0"/>
          </a:p>
        </c:rich>
      </c:tx>
      <c:layout>
        <c:manualLayout>
          <c:xMode val="edge"/>
          <c:yMode val="edge"/>
          <c:x val="1.9246058711606416E-2"/>
          <c:y val="1.7632245373581948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5.3892238120017567E-2"/>
          <c:y val="0.15124016953148942"/>
          <c:w val="0.92323314458362793"/>
          <c:h val="0.6630715934410073"/>
        </c:manualLayout>
      </c:layout>
      <c:lineChart>
        <c:grouping val="standard"/>
        <c:varyColors val="0"/>
        <c:ser>
          <c:idx val="0"/>
          <c:order val="0"/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numRef>
              <c:f>Calc!$Z$8:$JT$8</c:f>
              <c:numCache>
                <c:formatCode>m/d/yyyy</c:formatCode>
                <c:ptCount val="255"/>
                <c:pt idx="0">
                  <c:v>38383</c:v>
                </c:pt>
                <c:pt idx="1">
                  <c:v>38411</c:v>
                </c:pt>
                <c:pt idx="2">
                  <c:v>38442</c:v>
                </c:pt>
                <c:pt idx="3">
                  <c:v>38472</c:v>
                </c:pt>
                <c:pt idx="4">
                  <c:v>38503</c:v>
                </c:pt>
                <c:pt idx="5">
                  <c:v>38533</c:v>
                </c:pt>
                <c:pt idx="6">
                  <c:v>38564</c:v>
                </c:pt>
                <c:pt idx="7">
                  <c:v>38595</c:v>
                </c:pt>
                <c:pt idx="8">
                  <c:v>38625</c:v>
                </c:pt>
                <c:pt idx="9">
                  <c:v>38656</c:v>
                </c:pt>
                <c:pt idx="10">
                  <c:v>38686</c:v>
                </c:pt>
                <c:pt idx="11">
                  <c:v>38717</c:v>
                </c:pt>
                <c:pt idx="12">
                  <c:v>38748</c:v>
                </c:pt>
                <c:pt idx="13">
                  <c:v>38776</c:v>
                </c:pt>
                <c:pt idx="14">
                  <c:v>38807</c:v>
                </c:pt>
                <c:pt idx="15">
                  <c:v>38837</c:v>
                </c:pt>
                <c:pt idx="16">
                  <c:v>38868</c:v>
                </c:pt>
                <c:pt idx="17">
                  <c:v>38898</c:v>
                </c:pt>
                <c:pt idx="18">
                  <c:v>38929</c:v>
                </c:pt>
                <c:pt idx="19">
                  <c:v>38960</c:v>
                </c:pt>
                <c:pt idx="20">
                  <c:v>38990</c:v>
                </c:pt>
                <c:pt idx="21">
                  <c:v>39021</c:v>
                </c:pt>
                <c:pt idx="22">
                  <c:v>39051</c:v>
                </c:pt>
                <c:pt idx="23">
                  <c:v>39082</c:v>
                </c:pt>
                <c:pt idx="24">
                  <c:v>39113</c:v>
                </c:pt>
                <c:pt idx="25">
                  <c:v>39141</c:v>
                </c:pt>
                <c:pt idx="26">
                  <c:v>39172</c:v>
                </c:pt>
                <c:pt idx="27">
                  <c:v>39202</c:v>
                </c:pt>
                <c:pt idx="28">
                  <c:v>39233</c:v>
                </c:pt>
                <c:pt idx="29">
                  <c:v>39263</c:v>
                </c:pt>
                <c:pt idx="30">
                  <c:v>39294</c:v>
                </c:pt>
                <c:pt idx="31">
                  <c:v>39325</c:v>
                </c:pt>
                <c:pt idx="32">
                  <c:v>39355</c:v>
                </c:pt>
                <c:pt idx="33">
                  <c:v>39386</c:v>
                </c:pt>
                <c:pt idx="34">
                  <c:v>39416</c:v>
                </c:pt>
                <c:pt idx="35">
                  <c:v>39447</c:v>
                </c:pt>
                <c:pt idx="36">
                  <c:v>39478</c:v>
                </c:pt>
                <c:pt idx="37">
                  <c:v>39507</c:v>
                </c:pt>
                <c:pt idx="38">
                  <c:v>39538</c:v>
                </c:pt>
                <c:pt idx="39">
                  <c:v>39568</c:v>
                </c:pt>
                <c:pt idx="40">
                  <c:v>39599</c:v>
                </c:pt>
                <c:pt idx="41">
                  <c:v>39629</c:v>
                </c:pt>
                <c:pt idx="42">
                  <c:v>39660</c:v>
                </c:pt>
                <c:pt idx="43">
                  <c:v>39691</c:v>
                </c:pt>
                <c:pt idx="44">
                  <c:v>39721</c:v>
                </c:pt>
                <c:pt idx="45">
                  <c:v>39752</c:v>
                </c:pt>
                <c:pt idx="46">
                  <c:v>39782</c:v>
                </c:pt>
                <c:pt idx="47">
                  <c:v>39813</c:v>
                </c:pt>
                <c:pt idx="48">
                  <c:v>39844</c:v>
                </c:pt>
                <c:pt idx="49">
                  <c:v>39872</c:v>
                </c:pt>
                <c:pt idx="50">
                  <c:v>39903</c:v>
                </c:pt>
                <c:pt idx="51">
                  <c:v>39933</c:v>
                </c:pt>
                <c:pt idx="52">
                  <c:v>39964</c:v>
                </c:pt>
                <c:pt idx="53">
                  <c:v>39994</c:v>
                </c:pt>
                <c:pt idx="54">
                  <c:v>40025</c:v>
                </c:pt>
                <c:pt idx="55">
                  <c:v>40056</c:v>
                </c:pt>
                <c:pt idx="56">
                  <c:v>40086</c:v>
                </c:pt>
                <c:pt idx="57">
                  <c:v>40117</c:v>
                </c:pt>
                <c:pt idx="58">
                  <c:v>40147</c:v>
                </c:pt>
                <c:pt idx="59">
                  <c:v>40178</c:v>
                </c:pt>
                <c:pt idx="60">
                  <c:v>40209</c:v>
                </c:pt>
                <c:pt idx="61">
                  <c:v>40237</c:v>
                </c:pt>
                <c:pt idx="62">
                  <c:v>40268</c:v>
                </c:pt>
                <c:pt idx="63">
                  <c:v>40298</c:v>
                </c:pt>
                <c:pt idx="64">
                  <c:v>40329</c:v>
                </c:pt>
                <c:pt idx="65">
                  <c:v>40359</c:v>
                </c:pt>
                <c:pt idx="66">
                  <c:v>40390</c:v>
                </c:pt>
                <c:pt idx="67">
                  <c:v>40421</c:v>
                </c:pt>
                <c:pt idx="68">
                  <c:v>40451</c:v>
                </c:pt>
                <c:pt idx="69">
                  <c:v>40482</c:v>
                </c:pt>
                <c:pt idx="70">
                  <c:v>40512</c:v>
                </c:pt>
                <c:pt idx="71">
                  <c:v>40543</c:v>
                </c:pt>
                <c:pt idx="72">
                  <c:v>40574</c:v>
                </c:pt>
                <c:pt idx="73">
                  <c:v>40602</c:v>
                </c:pt>
                <c:pt idx="74">
                  <c:v>40633</c:v>
                </c:pt>
                <c:pt idx="75">
                  <c:v>40663</c:v>
                </c:pt>
                <c:pt idx="76">
                  <c:v>40694</c:v>
                </c:pt>
                <c:pt idx="77">
                  <c:v>40724</c:v>
                </c:pt>
                <c:pt idx="78">
                  <c:v>40755</c:v>
                </c:pt>
                <c:pt idx="79">
                  <c:v>40786</c:v>
                </c:pt>
                <c:pt idx="80">
                  <c:v>40816</c:v>
                </c:pt>
                <c:pt idx="81">
                  <c:v>40847</c:v>
                </c:pt>
                <c:pt idx="82">
                  <c:v>40877</c:v>
                </c:pt>
                <c:pt idx="83">
                  <c:v>40908</c:v>
                </c:pt>
                <c:pt idx="84">
                  <c:v>40939</c:v>
                </c:pt>
                <c:pt idx="85">
                  <c:v>40968</c:v>
                </c:pt>
                <c:pt idx="86">
                  <c:v>40999</c:v>
                </c:pt>
                <c:pt idx="87">
                  <c:v>41029</c:v>
                </c:pt>
                <c:pt idx="88">
                  <c:v>41060</c:v>
                </c:pt>
                <c:pt idx="89">
                  <c:v>41090</c:v>
                </c:pt>
                <c:pt idx="90">
                  <c:v>41121</c:v>
                </c:pt>
                <c:pt idx="91">
                  <c:v>41152</c:v>
                </c:pt>
                <c:pt idx="92">
                  <c:v>41182</c:v>
                </c:pt>
                <c:pt idx="93">
                  <c:v>41213</c:v>
                </c:pt>
                <c:pt idx="94">
                  <c:v>41243</c:v>
                </c:pt>
                <c:pt idx="95">
                  <c:v>41274</c:v>
                </c:pt>
                <c:pt idx="96">
                  <c:v>41305</c:v>
                </c:pt>
                <c:pt idx="97">
                  <c:v>41333</c:v>
                </c:pt>
                <c:pt idx="98">
                  <c:v>41364</c:v>
                </c:pt>
                <c:pt idx="99">
                  <c:v>41394</c:v>
                </c:pt>
                <c:pt idx="100">
                  <c:v>41425</c:v>
                </c:pt>
                <c:pt idx="101">
                  <c:v>41455</c:v>
                </c:pt>
                <c:pt idx="102">
                  <c:v>41486</c:v>
                </c:pt>
                <c:pt idx="103">
                  <c:v>41517</c:v>
                </c:pt>
                <c:pt idx="104">
                  <c:v>41547</c:v>
                </c:pt>
                <c:pt idx="105">
                  <c:v>41578</c:v>
                </c:pt>
                <c:pt idx="106">
                  <c:v>41608</c:v>
                </c:pt>
                <c:pt idx="107">
                  <c:v>41639</c:v>
                </c:pt>
                <c:pt idx="108">
                  <c:v>41670</c:v>
                </c:pt>
                <c:pt idx="109">
                  <c:v>41698</c:v>
                </c:pt>
                <c:pt idx="110">
                  <c:v>41729</c:v>
                </c:pt>
                <c:pt idx="111">
                  <c:v>41759</c:v>
                </c:pt>
                <c:pt idx="112">
                  <c:v>41790</c:v>
                </c:pt>
                <c:pt idx="113">
                  <c:v>41820</c:v>
                </c:pt>
                <c:pt idx="114">
                  <c:v>41851</c:v>
                </c:pt>
                <c:pt idx="115">
                  <c:v>41882</c:v>
                </c:pt>
                <c:pt idx="116">
                  <c:v>41912</c:v>
                </c:pt>
                <c:pt idx="117">
                  <c:v>41943</c:v>
                </c:pt>
                <c:pt idx="118">
                  <c:v>41973</c:v>
                </c:pt>
                <c:pt idx="119">
                  <c:v>42004</c:v>
                </c:pt>
                <c:pt idx="120">
                  <c:v>42035</c:v>
                </c:pt>
                <c:pt idx="121">
                  <c:v>42063</c:v>
                </c:pt>
                <c:pt idx="122">
                  <c:v>42094</c:v>
                </c:pt>
                <c:pt idx="123">
                  <c:v>42124</c:v>
                </c:pt>
                <c:pt idx="124">
                  <c:v>42155</c:v>
                </c:pt>
                <c:pt idx="125">
                  <c:v>42185</c:v>
                </c:pt>
                <c:pt idx="126">
                  <c:v>42216</c:v>
                </c:pt>
                <c:pt idx="127">
                  <c:v>42247</c:v>
                </c:pt>
                <c:pt idx="128">
                  <c:v>42277</c:v>
                </c:pt>
                <c:pt idx="129">
                  <c:v>42308</c:v>
                </c:pt>
                <c:pt idx="130">
                  <c:v>42338</c:v>
                </c:pt>
                <c:pt idx="131">
                  <c:v>42369</c:v>
                </c:pt>
                <c:pt idx="132">
                  <c:v>42400</c:v>
                </c:pt>
                <c:pt idx="133">
                  <c:v>42429</c:v>
                </c:pt>
                <c:pt idx="134">
                  <c:v>42460</c:v>
                </c:pt>
                <c:pt idx="135">
                  <c:v>42490</c:v>
                </c:pt>
                <c:pt idx="136">
                  <c:v>42521</c:v>
                </c:pt>
                <c:pt idx="137">
                  <c:v>42551</c:v>
                </c:pt>
                <c:pt idx="138">
                  <c:v>42582</c:v>
                </c:pt>
                <c:pt idx="139">
                  <c:v>42613</c:v>
                </c:pt>
                <c:pt idx="140">
                  <c:v>42643</c:v>
                </c:pt>
                <c:pt idx="141">
                  <c:v>42674</c:v>
                </c:pt>
                <c:pt idx="142">
                  <c:v>42704</c:v>
                </c:pt>
                <c:pt idx="143">
                  <c:v>42735</c:v>
                </c:pt>
                <c:pt idx="144">
                  <c:v>42766</c:v>
                </c:pt>
                <c:pt idx="145">
                  <c:v>42794</c:v>
                </c:pt>
                <c:pt idx="146">
                  <c:v>42825</c:v>
                </c:pt>
                <c:pt idx="147">
                  <c:v>42855</c:v>
                </c:pt>
                <c:pt idx="148">
                  <c:v>42886</c:v>
                </c:pt>
                <c:pt idx="149">
                  <c:v>42916</c:v>
                </c:pt>
                <c:pt idx="150">
                  <c:v>42947</c:v>
                </c:pt>
                <c:pt idx="151">
                  <c:v>42978</c:v>
                </c:pt>
                <c:pt idx="152">
                  <c:v>43008</c:v>
                </c:pt>
                <c:pt idx="153">
                  <c:v>43039</c:v>
                </c:pt>
                <c:pt idx="154">
                  <c:v>43069</c:v>
                </c:pt>
                <c:pt idx="155">
                  <c:v>43100</c:v>
                </c:pt>
                <c:pt idx="156">
                  <c:v>43131</c:v>
                </c:pt>
                <c:pt idx="157">
                  <c:v>43159</c:v>
                </c:pt>
                <c:pt idx="158">
                  <c:v>43190</c:v>
                </c:pt>
                <c:pt idx="159">
                  <c:v>43220</c:v>
                </c:pt>
                <c:pt idx="160">
                  <c:v>43251</c:v>
                </c:pt>
                <c:pt idx="161">
                  <c:v>43281</c:v>
                </c:pt>
                <c:pt idx="162">
                  <c:v>43312</c:v>
                </c:pt>
                <c:pt idx="163">
                  <c:v>43343</c:v>
                </c:pt>
                <c:pt idx="164">
                  <c:v>43373</c:v>
                </c:pt>
                <c:pt idx="165">
                  <c:v>43404</c:v>
                </c:pt>
                <c:pt idx="166">
                  <c:v>43434</c:v>
                </c:pt>
                <c:pt idx="167">
                  <c:v>43465</c:v>
                </c:pt>
                <c:pt idx="168">
                  <c:v>43496</c:v>
                </c:pt>
                <c:pt idx="169">
                  <c:v>43524</c:v>
                </c:pt>
                <c:pt idx="170">
                  <c:v>43555</c:v>
                </c:pt>
                <c:pt idx="171">
                  <c:v>43585</c:v>
                </c:pt>
                <c:pt idx="172">
                  <c:v>43616</c:v>
                </c:pt>
                <c:pt idx="173">
                  <c:v>43646</c:v>
                </c:pt>
                <c:pt idx="174">
                  <c:v>43677</c:v>
                </c:pt>
                <c:pt idx="175">
                  <c:v>43708</c:v>
                </c:pt>
                <c:pt idx="176">
                  <c:v>43738</c:v>
                </c:pt>
                <c:pt idx="177">
                  <c:v>43769</c:v>
                </c:pt>
                <c:pt idx="178">
                  <c:v>43799</c:v>
                </c:pt>
                <c:pt idx="179">
                  <c:v>43830</c:v>
                </c:pt>
                <c:pt idx="180">
                  <c:v>43861</c:v>
                </c:pt>
                <c:pt idx="181">
                  <c:v>43890</c:v>
                </c:pt>
                <c:pt idx="182">
                  <c:v>43921</c:v>
                </c:pt>
                <c:pt idx="183">
                  <c:v>43951</c:v>
                </c:pt>
                <c:pt idx="184">
                  <c:v>43982</c:v>
                </c:pt>
                <c:pt idx="185">
                  <c:v>44012</c:v>
                </c:pt>
                <c:pt idx="186">
                  <c:v>44043</c:v>
                </c:pt>
                <c:pt idx="187">
                  <c:v>44074</c:v>
                </c:pt>
                <c:pt idx="188">
                  <c:v>44104</c:v>
                </c:pt>
                <c:pt idx="189">
                  <c:v>44135</c:v>
                </c:pt>
                <c:pt idx="190">
                  <c:v>44165</c:v>
                </c:pt>
                <c:pt idx="191">
                  <c:v>44196</c:v>
                </c:pt>
                <c:pt idx="192">
                  <c:v>44227</c:v>
                </c:pt>
                <c:pt idx="193">
                  <c:v>44255</c:v>
                </c:pt>
                <c:pt idx="194">
                  <c:v>44286</c:v>
                </c:pt>
                <c:pt idx="195">
                  <c:v>44316</c:v>
                </c:pt>
                <c:pt idx="196">
                  <c:v>44347</c:v>
                </c:pt>
                <c:pt idx="197">
                  <c:v>44377</c:v>
                </c:pt>
                <c:pt idx="198">
                  <c:v>44408</c:v>
                </c:pt>
                <c:pt idx="199">
                  <c:v>44439</c:v>
                </c:pt>
                <c:pt idx="200">
                  <c:v>44469</c:v>
                </c:pt>
                <c:pt idx="201">
                  <c:v>44500</c:v>
                </c:pt>
                <c:pt idx="202">
                  <c:v>44530</c:v>
                </c:pt>
                <c:pt idx="203">
                  <c:v>44561</c:v>
                </c:pt>
                <c:pt idx="204">
                  <c:v>44592</c:v>
                </c:pt>
                <c:pt idx="205">
                  <c:v>44620</c:v>
                </c:pt>
                <c:pt idx="206">
                  <c:v>44651</c:v>
                </c:pt>
                <c:pt idx="207">
                  <c:v>44681</c:v>
                </c:pt>
                <c:pt idx="208">
                  <c:v>44712</c:v>
                </c:pt>
                <c:pt idx="209">
                  <c:v>44742</c:v>
                </c:pt>
                <c:pt idx="210">
                  <c:v>44773</c:v>
                </c:pt>
                <c:pt idx="211">
                  <c:v>44804</c:v>
                </c:pt>
                <c:pt idx="212">
                  <c:v>44834</c:v>
                </c:pt>
                <c:pt idx="213">
                  <c:v>44865</c:v>
                </c:pt>
                <c:pt idx="214">
                  <c:v>44895</c:v>
                </c:pt>
                <c:pt idx="215">
                  <c:v>44926</c:v>
                </c:pt>
                <c:pt idx="216">
                  <c:v>44957</c:v>
                </c:pt>
                <c:pt idx="217">
                  <c:v>44985</c:v>
                </c:pt>
                <c:pt idx="218">
                  <c:v>45016</c:v>
                </c:pt>
                <c:pt idx="219">
                  <c:v>45046</c:v>
                </c:pt>
                <c:pt idx="220">
                  <c:v>45077</c:v>
                </c:pt>
                <c:pt idx="221">
                  <c:v>45107</c:v>
                </c:pt>
                <c:pt idx="222">
                  <c:v>45138</c:v>
                </c:pt>
                <c:pt idx="223">
                  <c:v>45169</c:v>
                </c:pt>
                <c:pt idx="224">
                  <c:v>45199</c:v>
                </c:pt>
                <c:pt idx="225">
                  <c:v>45230</c:v>
                </c:pt>
                <c:pt idx="226">
                  <c:v>45260</c:v>
                </c:pt>
                <c:pt idx="227">
                  <c:v>45291</c:v>
                </c:pt>
                <c:pt idx="228">
                  <c:v>45322</c:v>
                </c:pt>
                <c:pt idx="229">
                  <c:v>45351</c:v>
                </c:pt>
                <c:pt idx="230">
                  <c:v>45382</c:v>
                </c:pt>
                <c:pt idx="231">
                  <c:v>45412</c:v>
                </c:pt>
                <c:pt idx="232">
                  <c:v>45443</c:v>
                </c:pt>
                <c:pt idx="233">
                  <c:v>45473</c:v>
                </c:pt>
                <c:pt idx="234">
                  <c:v>45504</c:v>
                </c:pt>
                <c:pt idx="235">
                  <c:v>45535</c:v>
                </c:pt>
                <c:pt idx="236">
                  <c:v>45565</c:v>
                </c:pt>
                <c:pt idx="237">
                  <c:v>45596</c:v>
                </c:pt>
                <c:pt idx="238">
                  <c:v>45626</c:v>
                </c:pt>
                <c:pt idx="239">
                  <c:v>45657</c:v>
                </c:pt>
                <c:pt idx="240">
                  <c:v>45688</c:v>
                </c:pt>
                <c:pt idx="241">
                  <c:v>45716</c:v>
                </c:pt>
                <c:pt idx="242">
                  <c:v>45747</c:v>
                </c:pt>
                <c:pt idx="243">
                  <c:v>45777</c:v>
                </c:pt>
                <c:pt idx="244">
                  <c:v>45808</c:v>
                </c:pt>
                <c:pt idx="245">
                  <c:v>45838</c:v>
                </c:pt>
                <c:pt idx="246">
                  <c:v>45869</c:v>
                </c:pt>
                <c:pt idx="247">
                  <c:v>45900</c:v>
                </c:pt>
                <c:pt idx="248">
                  <c:v>45930</c:v>
                </c:pt>
                <c:pt idx="249">
                  <c:v>45961</c:v>
                </c:pt>
                <c:pt idx="250">
                  <c:v>45991</c:v>
                </c:pt>
                <c:pt idx="251">
                  <c:v>46022</c:v>
                </c:pt>
                <c:pt idx="252">
                  <c:v>46053</c:v>
                </c:pt>
                <c:pt idx="253">
                  <c:v>46081</c:v>
                </c:pt>
                <c:pt idx="254">
                  <c:v>46112</c:v>
                </c:pt>
              </c:numCache>
            </c:numRef>
          </c:cat>
          <c:val>
            <c:numRef>
              <c:f>Calc!$Z$52:$JT$52</c:f>
              <c:numCache>
                <c:formatCode>0.00</c:formatCode>
                <c:ptCount val="255"/>
                <c:pt idx="0">
                  <c:v>6.4116719991144793</c:v>
                </c:pt>
                <c:pt idx="1">
                  <c:v>6.3403846455930166</c:v>
                </c:pt>
                <c:pt idx="2">
                  <c:v>6.2778046534854326</c:v>
                </c:pt>
                <c:pt idx="3">
                  <c:v>6.274986337063984</c:v>
                </c:pt>
                <c:pt idx="4">
                  <c:v>6.2665499024958979</c:v>
                </c:pt>
                <c:pt idx="5">
                  <c:v>6.2989665297440602</c:v>
                </c:pt>
                <c:pt idx="6">
                  <c:v>6.2062725529203551</c:v>
                </c:pt>
                <c:pt idx="7">
                  <c:v>6.2017202903370761</c:v>
                </c:pt>
                <c:pt idx="8">
                  <c:v>6.2335743762541176</c:v>
                </c:pt>
                <c:pt idx="9">
                  <c:v>6.2099064485894413</c:v>
                </c:pt>
                <c:pt idx="10">
                  <c:v>6.1474216410536089</c:v>
                </c:pt>
                <c:pt idx="11">
                  <c:v>6.2395597498374835</c:v>
                </c:pt>
                <c:pt idx="12">
                  <c:v>6.2922477014281322</c:v>
                </c:pt>
                <c:pt idx="13">
                  <c:v>6.1338400163213533</c:v>
                </c:pt>
                <c:pt idx="14">
                  <c:v>6.1492183035648864</c:v>
                </c:pt>
                <c:pt idx="15">
                  <c:v>6.0848488534760659</c:v>
                </c:pt>
                <c:pt idx="16">
                  <c:v>6.1415080619358333</c:v>
                </c:pt>
                <c:pt idx="17">
                  <c:v>6.1695730607336134</c:v>
                </c:pt>
                <c:pt idx="18">
                  <c:v>6.1019599530786701</c:v>
                </c:pt>
                <c:pt idx="19">
                  <c:v>6.0653999264845435</c:v>
                </c:pt>
                <c:pt idx="20">
                  <c:v>6.1171417274720534</c:v>
                </c:pt>
                <c:pt idx="21">
                  <c:v>6.08725119003853</c:v>
                </c:pt>
                <c:pt idx="22">
                  <c:v>6.1040970526050415</c:v>
                </c:pt>
                <c:pt idx="23">
                  <c:v>6.0893278553353607</c:v>
                </c:pt>
                <c:pt idx="24">
                  <c:v>6.1596722348354325</c:v>
                </c:pt>
                <c:pt idx="25">
                  <c:v>6.1055187783273457</c:v>
                </c:pt>
                <c:pt idx="26">
                  <c:v>6.1637442922374426</c:v>
                </c:pt>
                <c:pt idx="27">
                  <c:v>6.0833183741505321</c:v>
                </c:pt>
                <c:pt idx="28">
                  <c:v>6.1253783307028131</c:v>
                </c:pt>
                <c:pt idx="29">
                  <c:v>6.0798363894762382</c:v>
                </c:pt>
                <c:pt idx="30">
                  <c:v>5.9771101013567201</c:v>
                </c:pt>
                <c:pt idx="31">
                  <c:v>5.9923912569459903</c:v>
                </c:pt>
                <c:pt idx="32">
                  <c:v>5.9901111042485873</c:v>
                </c:pt>
                <c:pt idx="33">
                  <c:v>6.0905055003216688</c:v>
                </c:pt>
                <c:pt idx="34">
                  <c:v>6.0296710722403351</c:v>
                </c:pt>
                <c:pt idx="35">
                  <c:v>5.9865010211027911</c:v>
                </c:pt>
                <c:pt idx="36">
                  <c:v>6.065403185715355</c:v>
                </c:pt>
                <c:pt idx="37">
                  <c:v>6.1331734634093173</c:v>
                </c:pt>
                <c:pt idx="38">
                  <c:v>6.0916724028651448</c:v>
                </c:pt>
                <c:pt idx="39">
                  <c:v>6.0727329953422435</c:v>
                </c:pt>
                <c:pt idx="40">
                  <c:v>6.0134673675325168</c:v>
                </c:pt>
                <c:pt idx="41">
                  <c:v>6.1014233554474222</c:v>
                </c:pt>
                <c:pt idx="42">
                  <c:v>6.021199006261452</c:v>
                </c:pt>
                <c:pt idx="43">
                  <c:v>6.1921843718894429</c:v>
                </c:pt>
                <c:pt idx="44">
                  <c:v>6.1301779134078389</c:v>
                </c:pt>
                <c:pt idx="45">
                  <c:v>10.199924042563293</c:v>
                </c:pt>
                <c:pt idx="46">
                  <c:v>13.444622727179619</c:v>
                </c:pt>
                <c:pt idx="47">
                  <c:v>14.478314669306441</c:v>
                </c:pt>
                <c:pt idx="48">
                  <c:v>15.453554489287997</c:v>
                </c:pt>
                <c:pt idx="49">
                  <c:v>13.348801983878678</c:v>
                </c:pt>
                <c:pt idx="50">
                  <c:v>13.323749061274441</c:v>
                </c:pt>
                <c:pt idx="51">
                  <c:v>14.469041515387023</c:v>
                </c:pt>
                <c:pt idx="52">
                  <c:v>14.397024061079195</c:v>
                </c:pt>
                <c:pt idx="53">
                  <c:v>14.503559450847504</c:v>
                </c:pt>
                <c:pt idx="54">
                  <c:v>13.970458756495452</c:v>
                </c:pt>
                <c:pt idx="55">
                  <c:v>13.921400388300869</c:v>
                </c:pt>
                <c:pt idx="56">
                  <c:v>14.424668390756651</c:v>
                </c:pt>
                <c:pt idx="57">
                  <c:v>14.822594379789949</c:v>
                </c:pt>
                <c:pt idx="58">
                  <c:v>14.902835040884709</c:v>
                </c:pt>
                <c:pt idx="59">
                  <c:v>15.149298617834264</c:v>
                </c:pt>
                <c:pt idx="60">
                  <c:v>15.301584221256737</c:v>
                </c:pt>
                <c:pt idx="61">
                  <c:v>15.351391852713903</c:v>
                </c:pt>
                <c:pt idx="62">
                  <c:v>15.581032543874596</c:v>
                </c:pt>
                <c:pt idx="63">
                  <c:v>15.650820139199805</c:v>
                </c:pt>
                <c:pt idx="64">
                  <c:v>15.735481387952976</c:v>
                </c:pt>
                <c:pt idx="65">
                  <c:v>15.686602774342706</c:v>
                </c:pt>
                <c:pt idx="66">
                  <c:v>15.605520864484625</c:v>
                </c:pt>
                <c:pt idx="67">
                  <c:v>15.509293267050253</c:v>
                </c:pt>
                <c:pt idx="68">
                  <c:v>15.295857752262487</c:v>
                </c:pt>
                <c:pt idx="69">
                  <c:v>15.212608065508819</c:v>
                </c:pt>
                <c:pt idx="70">
                  <c:v>15.130063366232212</c:v>
                </c:pt>
                <c:pt idx="71">
                  <c:v>15.408129099181313</c:v>
                </c:pt>
                <c:pt idx="72">
                  <c:v>15.887766019126465</c:v>
                </c:pt>
                <c:pt idx="73">
                  <c:v>16.034518510417236</c:v>
                </c:pt>
                <c:pt idx="74">
                  <c:v>16.619022626927944</c:v>
                </c:pt>
                <c:pt idx="75">
                  <c:v>17.122878838331406</c:v>
                </c:pt>
                <c:pt idx="76">
                  <c:v>17.486532500698555</c:v>
                </c:pt>
                <c:pt idx="77">
                  <c:v>18.036095175883943</c:v>
                </c:pt>
                <c:pt idx="78">
                  <c:v>18.471348816819809</c:v>
                </c:pt>
                <c:pt idx="79">
                  <c:v>18.401276627646698</c:v>
                </c:pt>
                <c:pt idx="80">
                  <c:v>18.280326419759412</c:v>
                </c:pt>
                <c:pt idx="81">
                  <c:v>18.181005180443982</c:v>
                </c:pt>
                <c:pt idx="82">
                  <c:v>18.068147185560814</c:v>
                </c:pt>
                <c:pt idx="83">
                  <c:v>17.790558010455978</c:v>
                </c:pt>
                <c:pt idx="84">
                  <c:v>18.411218775561569</c:v>
                </c:pt>
                <c:pt idx="85">
                  <c:v>18.318356891897814</c:v>
                </c:pt>
                <c:pt idx="86">
                  <c:v>18.238342808697386</c:v>
                </c:pt>
                <c:pt idx="87">
                  <c:v>17.897526304007165</c:v>
                </c:pt>
                <c:pt idx="88">
                  <c:v>17.781754007245297</c:v>
                </c:pt>
                <c:pt idx="89">
                  <c:v>17.590245290958144</c:v>
                </c:pt>
                <c:pt idx="90">
                  <c:v>17.648327334582387</c:v>
                </c:pt>
                <c:pt idx="91">
                  <c:v>17.501399562943501</c:v>
                </c:pt>
                <c:pt idx="92">
                  <c:v>17.197395451210564</c:v>
                </c:pt>
                <c:pt idx="93">
                  <c:v>17.123910340041075</c:v>
                </c:pt>
                <c:pt idx="94">
                  <c:v>17.215439684856275</c:v>
                </c:pt>
                <c:pt idx="95">
                  <c:v>17.364859350925379</c:v>
                </c:pt>
                <c:pt idx="96">
                  <c:v>17.66428561302174</c:v>
                </c:pt>
                <c:pt idx="97">
                  <c:v>18.237922527171662</c:v>
                </c:pt>
                <c:pt idx="98">
                  <c:v>18.690921845990093</c:v>
                </c:pt>
                <c:pt idx="99">
                  <c:v>19.317230895446759</c:v>
                </c:pt>
                <c:pt idx="100">
                  <c:v>19.960130211623976</c:v>
                </c:pt>
                <c:pt idx="101">
                  <c:v>20.317676009843346</c:v>
                </c:pt>
                <c:pt idx="102">
                  <c:v>20.79732799783179</c:v>
                </c:pt>
                <c:pt idx="103">
                  <c:v>21.27074094512885</c:v>
                </c:pt>
                <c:pt idx="104">
                  <c:v>21.619067957479114</c:v>
                </c:pt>
                <c:pt idx="105">
                  <c:v>22.088723438214473</c:v>
                </c:pt>
                <c:pt idx="106">
                  <c:v>22.528686464586713</c:v>
                </c:pt>
                <c:pt idx="107">
                  <c:v>22.96603022607254</c:v>
                </c:pt>
                <c:pt idx="108">
                  <c:v>23.391360799523991</c:v>
                </c:pt>
                <c:pt idx="109">
                  <c:v>23.813750889915024</c:v>
                </c:pt>
                <c:pt idx="110">
                  <c:v>24.233214907601631</c:v>
                </c:pt>
                <c:pt idx="111">
                  <c:v>24.556744456244346</c:v>
                </c:pt>
                <c:pt idx="112">
                  <c:v>24.819906980455642</c:v>
                </c:pt>
                <c:pt idx="113">
                  <c:v>25.080980425015923</c:v>
                </c:pt>
                <c:pt idx="114">
                  <c:v>25.241970951764259</c:v>
                </c:pt>
                <c:pt idx="115">
                  <c:v>25.321297888006278</c:v>
                </c:pt>
                <c:pt idx="116">
                  <c:v>25.399705554472074</c:v>
                </c:pt>
                <c:pt idx="117">
                  <c:v>25.370861938497029</c:v>
                </c:pt>
                <c:pt idx="118">
                  <c:v>25.273942815642698</c:v>
                </c:pt>
                <c:pt idx="119">
                  <c:v>25.177393933121458</c:v>
                </c:pt>
                <c:pt idx="120">
                  <c:v>25.075234324579132</c:v>
                </c:pt>
                <c:pt idx="121">
                  <c:v>24.973489238113448</c:v>
                </c:pt>
                <c:pt idx="122">
                  <c:v>24.872156991762672</c:v>
                </c:pt>
                <c:pt idx="123">
                  <c:v>24.771235910389787</c:v>
                </c:pt>
                <c:pt idx="124">
                  <c:v>24.607182962608778</c:v>
                </c:pt>
                <c:pt idx="125">
                  <c:v>24.444053499830321</c:v>
                </c:pt>
                <c:pt idx="126">
                  <c:v>24.276362141018069</c:v>
                </c:pt>
                <c:pt idx="127">
                  <c:v>24.109629180338295</c:v>
                </c:pt>
                <c:pt idx="128">
                  <c:v>23.94384960109284</c:v>
                </c:pt>
                <c:pt idx="129">
                  <c:v>23.779018411515857</c:v>
                </c:pt>
                <c:pt idx="130">
                  <c:v>23.615130644654077</c:v>
                </c:pt>
                <c:pt idx="131">
                  <c:v>23.452181358247632</c:v>
                </c:pt>
                <c:pt idx="132">
                  <c:v>23.213118286812104</c:v>
                </c:pt>
                <c:pt idx="133">
                  <c:v>22.975586230833322</c:v>
                </c:pt>
                <c:pt idx="134">
                  <c:v>22.739576792011889</c:v>
                </c:pt>
                <c:pt idx="135">
                  <c:v>22.505081614640105</c:v>
                </c:pt>
                <c:pt idx="136">
                  <c:v>22.272092385395982</c:v>
                </c:pt>
                <c:pt idx="137">
                  <c:v>22.04060083313826</c:v>
                </c:pt>
                <c:pt idx="138">
                  <c:v>21.810598728702324</c:v>
                </c:pt>
                <c:pt idx="139">
                  <c:v>21.582077884697153</c:v>
                </c:pt>
                <c:pt idx="140">
                  <c:v>21.355030155303169</c:v>
                </c:pt>
                <c:pt idx="141">
                  <c:v>21.12944743607104</c:v>
                </c:pt>
                <c:pt idx="142">
                  <c:v>20.905321663721434</c:v>
                </c:pt>
                <c:pt idx="143">
                  <c:v>20.682644815945721</c:v>
                </c:pt>
                <c:pt idx="144">
                  <c:v>20.438463069309819</c:v>
                </c:pt>
                <c:pt idx="145">
                  <c:v>20.195896905217776</c:v>
                </c:pt>
                <c:pt idx="146">
                  <c:v>19.954937333489518</c:v>
                </c:pt>
                <c:pt idx="147">
                  <c:v>19.715575409907689</c:v>
                </c:pt>
                <c:pt idx="148">
                  <c:v>19.477802235994226</c:v>
                </c:pt>
                <c:pt idx="149">
                  <c:v>19.241608958787999</c:v>
                </c:pt>
                <c:pt idx="150">
                  <c:v>19.006986770623456</c:v>
                </c:pt>
                <c:pt idx="151">
                  <c:v>18.773926908910354</c:v>
                </c:pt>
                <c:pt idx="152">
                  <c:v>18.542420655914508</c:v>
                </c:pt>
                <c:pt idx="153">
                  <c:v>18.312459338539551</c:v>
                </c:pt>
                <c:pt idx="154">
                  <c:v>18.084034328109759</c:v>
                </c:pt>
                <c:pt idx="155">
                  <c:v>17.857137040153866</c:v>
                </c:pt>
                <c:pt idx="156">
                  <c:v>17.608232411333688</c:v>
                </c:pt>
                <c:pt idx="157">
                  <c:v>17.360968870007284</c:v>
                </c:pt>
                <c:pt idx="158">
                  <c:v>17.115337510249866</c:v>
                </c:pt>
                <c:pt idx="159">
                  <c:v>16.871329470231018</c:v>
                </c:pt>
                <c:pt idx="160">
                  <c:v>16.628935932007757</c:v>
                </c:pt>
                <c:pt idx="161">
                  <c:v>16.388148121318562</c:v>
                </c:pt>
                <c:pt idx="162">
                  <c:v>16.148957307378307</c:v>
                </c:pt>
                <c:pt idx="163">
                  <c:v>15.911354802674154</c:v>
                </c:pt>
                <c:pt idx="164">
                  <c:v>15.67533196276233</c:v>
                </c:pt>
                <c:pt idx="165">
                  <c:v>15.44088018606587</c:v>
                </c:pt>
                <c:pt idx="166">
                  <c:v>15.207990913673246</c:v>
                </c:pt>
                <c:pt idx="167">
                  <c:v>14.976655629137923</c:v>
                </c:pt>
                <c:pt idx="168">
                  <c:v>14.790201104955043</c:v>
                </c:pt>
                <c:pt idx="169">
                  <c:v>14.606067879361728</c:v>
                </c:pt>
                <c:pt idx="170">
                  <c:v>14.424227052940456</c:v>
                </c:pt>
                <c:pt idx="171">
                  <c:v>14.244650086062128</c:v>
                </c:pt>
                <c:pt idx="172">
                  <c:v>14.0673087944068</c:v>
                </c:pt>
                <c:pt idx="173">
                  <c:v>13.892175344540217</c:v>
                </c:pt>
                <c:pt idx="174">
                  <c:v>13.719222249545371</c:v>
                </c:pt>
                <c:pt idx="175">
                  <c:v>13.548422364708506</c:v>
                </c:pt>
                <c:pt idx="176">
                  <c:v>13.379748883258774</c:v>
                </c:pt>
                <c:pt idx="177">
                  <c:v>13.213175332160972</c:v>
                </c:pt>
                <c:pt idx="178">
                  <c:v>13.04867556796062</c:v>
                </c:pt>
                <c:pt idx="179">
                  <c:v>12.886223772680816</c:v>
                </c:pt>
                <c:pt idx="180">
                  <c:v>12.726808821091566</c:v>
                </c:pt>
                <c:pt idx="181">
                  <c:v>12.569365985402094</c:v>
                </c:pt>
                <c:pt idx="182">
                  <c:v>12.413870868646601</c:v>
                </c:pt>
                <c:pt idx="183">
                  <c:v>12.260299375673156</c:v>
                </c:pt>
                <c:pt idx="184">
                  <c:v>12.108627709409978</c:v>
                </c:pt>
                <c:pt idx="185">
                  <c:v>11.958832367177903</c:v>
                </c:pt>
                <c:pt idx="186">
                  <c:v>11.810890137048448</c:v>
                </c:pt>
                <c:pt idx="187">
                  <c:v>11.664778094246955</c:v>
                </c:pt>
                <c:pt idx="188">
                  <c:v>11.520473597600235</c:v>
                </c:pt>
                <c:pt idx="189">
                  <c:v>11.377954286028121</c:v>
                </c:pt>
                <c:pt idx="190">
                  <c:v>11.237198075078469</c:v>
                </c:pt>
                <c:pt idx="191">
                  <c:v>11.098183153504996</c:v>
                </c:pt>
                <c:pt idx="192">
                  <c:v>10.980982070731628</c:v>
                </c:pt>
                <c:pt idx="193">
                  <c:v>10.865018676471168</c:v>
                </c:pt>
                <c:pt idx="194">
                  <c:v>10.750279900256871</c:v>
                </c:pt>
                <c:pt idx="195">
                  <c:v>10.636752809651146</c:v>
                </c:pt>
                <c:pt idx="196">
                  <c:v>10.524424608787921</c:v>
                </c:pt>
                <c:pt idx="197">
                  <c:v>10.413282636930385</c:v>
                </c:pt>
                <c:pt idx="198">
                  <c:v>10.303314367043985</c:v>
                </c:pt>
                <c:pt idx="199">
                  <c:v>10.19450740438446</c:v>
                </c:pt>
                <c:pt idx="200">
                  <c:v>10.08684948510083</c:v>
                </c:pt>
                <c:pt idx="201">
                  <c:v>9.9803284748530885</c:v>
                </c:pt>
                <c:pt idx="202">
                  <c:v>9.8749323674445293</c:v>
                </c:pt>
                <c:pt idx="203">
                  <c:v>9.7706492834685044</c:v>
                </c:pt>
                <c:pt idx="204">
                  <c:v>9.6674674689694644</c:v>
                </c:pt>
                <c:pt idx="205">
                  <c:v>9.5653752941181516</c:v>
                </c:pt>
                <c:pt idx="206">
                  <c:v>9.4643612519007814</c:v>
                </c:pt>
                <c:pt idx="207">
                  <c:v>9.364413956822057</c:v>
                </c:pt>
                <c:pt idx="208">
                  <c:v>9.2655221436218991</c:v>
                </c:pt>
                <c:pt idx="209">
                  <c:v>9.1676746660056949</c:v>
                </c:pt>
                <c:pt idx="210">
                  <c:v>9.0708604953880023</c:v>
                </c:pt>
                <c:pt idx="211">
                  <c:v>8.9750687196494763</c:v>
                </c:pt>
                <c:pt idx="212">
                  <c:v>8.8802885419069497</c:v>
                </c:pt>
                <c:pt idx="213">
                  <c:v>8.7865092792964994</c:v>
                </c:pt>
                <c:pt idx="214">
                  <c:v>8.6937203617693477</c:v>
                </c:pt>
                <c:pt idx="215">
                  <c:v>8.6019113309005011</c:v>
                </c:pt>
                <c:pt idx="216">
                  <c:v>8.5263389201324635</c:v>
                </c:pt>
                <c:pt idx="217">
                  <c:v>8.4514304535797962</c:v>
                </c:pt>
                <c:pt idx="218">
                  <c:v>8.3771800981359927</c:v>
                </c:pt>
                <c:pt idx="219">
                  <c:v>8.3035820719415181</c:v>
                </c:pt>
                <c:pt idx="220">
                  <c:v>8.2306306439335781</c:v>
                </c:pt>
                <c:pt idx="221">
                  <c:v>8.1583201333998403</c:v>
                </c:pt>
                <c:pt idx="222">
                  <c:v>8.0866449095360871</c:v>
                </c:pt>
                <c:pt idx="223">
                  <c:v>8.0155993910077363</c:v>
                </c:pt>
                <c:pt idx="224">
                  <c:v>7.9451780455152283</c:v>
                </c:pt>
                <c:pt idx="225">
                  <c:v>7.8753753893632243</c:v>
                </c:pt>
                <c:pt idx="226">
                  <c:v>7.8061859870335972</c:v>
                </c:pt>
                <c:pt idx="227">
                  <c:v>7.7376044507621646</c:v>
                </c:pt>
                <c:pt idx="228">
                  <c:v>7.6696254401191446</c:v>
                </c:pt>
                <c:pt idx="229">
                  <c:v>7.6022436615933024</c:v>
                </c:pt>
                <c:pt idx="230">
                  <c:v>7.5354538681797383</c:v>
                </c:pt>
                <c:pt idx="231">
                  <c:v>7.4692508589713116</c:v>
                </c:pt>
                <c:pt idx="232">
                  <c:v>7.4036294787536416</c:v>
                </c:pt>
                <c:pt idx="233">
                  <c:v>7.3385846176036775</c:v>
                </c:pt>
                <c:pt idx="234">
                  <c:v>7.2741112104917844</c:v>
                </c:pt>
                <c:pt idx="235">
                  <c:v>7.2102042368873347</c:v>
                </c:pt>
                <c:pt idx="236">
                  <c:v>7.1468587203677574</c:v>
                </c:pt>
                <c:pt idx="237">
                  <c:v>7.084069728231027</c:v>
                </c:pt>
                <c:pt idx="238">
                  <c:v>7.0218323711115538</c:v>
                </c:pt>
                <c:pt idx="239">
                  <c:v>6.960141802599451</c:v>
                </c:pt>
                <c:pt idx="240">
                  <c:v>6.8989932188631471</c:v>
                </c:pt>
                <c:pt idx="241">
                  <c:v>6.8383818582753069</c:v>
                </c:pt>
                <c:pt idx="242">
                  <c:v>6.7783030010420529</c:v>
                </c:pt>
                <c:pt idx="243">
                  <c:v>6.7187519688354298</c:v>
                </c:pt>
                <c:pt idx="244">
                  <c:v>6.6597241244291041</c:v>
                </c:pt>
                <c:pt idx="245">
                  <c:v>6.6012148713372714</c:v>
                </c:pt>
                <c:pt idx="246">
                  <c:v>6.5432196534567177</c:v>
                </c:pt>
                <c:pt idx="247">
                  <c:v>6.4857339547120452</c:v>
                </c:pt>
                <c:pt idx="248">
                  <c:v>6.4287532987040041</c:v>
                </c:pt>
                <c:pt idx="249">
                  <c:v>6.3722732483609175</c:v>
                </c:pt>
                <c:pt idx="250">
                  <c:v>6.316289405593162</c:v>
                </c:pt>
                <c:pt idx="251">
                  <c:v>6.2607974109506968</c:v>
                </c:pt>
                <c:pt idx="252">
                  <c:v>6.2057929432835897</c:v>
                </c:pt>
                <c:pt idx="253">
                  <c:v>6.1512717194055329</c:v>
                </c:pt>
                <c:pt idx="254">
                  <c:v>6.0972294937603086</c:v>
                </c:pt>
              </c:numCache>
            </c:numRef>
          </c:val>
          <c:smooth val="0"/>
        </c:ser>
        <c:ser>
          <c:idx val="1"/>
          <c:order val="1"/>
          <c:spPr>
            <a:ln>
              <a:solidFill>
                <a:srgbClr val="0070C0"/>
              </a:solidFill>
              <a:prstDash val="sysDash"/>
            </a:ln>
          </c:spPr>
          <c:marker>
            <c:symbol val="none"/>
          </c:marker>
          <c:cat>
            <c:numRef>
              <c:f>Calc!$Z$8:$JT$8</c:f>
              <c:numCache>
                <c:formatCode>m/d/yyyy</c:formatCode>
                <c:ptCount val="255"/>
                <c:pt idx="0">
                  <c:v>38383</c:v>
                </c:pt>
                <c:pt idx="1">
                  <c:v>38411</c:v>
                </c:pt>
                <c:pt idx="2">
                  <c:v>38442</c:v>
                </c:pt>
                <c:pt idx="3">
                  <c:v>38472</c:v>
                </c:pt>
                <c:pt idx="4">
                  <c:v>38503</c:v>
                </c:pt>
                <c:pt idx="5">
                  <c:v>38533</c:v>
                </c:pt>
                <c:pt idx="6">
                  <c:v>38564</c:v>
                </c:pt>
                <c:pt idx="7">
                  <c:v>38595</c:v>
                </c:pt>
                <c:pt idx="8">
                  <c:v>38625</c:v>
                </c:pt>
                <c:pt idx="9">
                  <c:v>38656</c:v>
                </c:pt>
                <c:pt idx="10">
                  <c:v>38686</c:v>
                </c:pt>
                <c:pt idx="11">
                  <c:v>38717</c:v>
                </c:pt>
                <c:pt idx="12">
                  <c:v>38748</c:v>
                </c:pt>
                <c:pt idx="13">
                  <c:v>38776</c:v>
                </c:pt>
                <c:pt idx="14">
                  <c:v>38807</c:v>
                </c:pt>
                <c:pt idx="15">
                  <c:v>38837</c:v>
                </c:pt>
                <c:pt idx="16">
                  <c:v>38868</c:v>
                </c:pt>
                <c:pt idx="17">
                  <c:v>38898</c:v>
                </c:pt>
                <c:pt idx="18">
                  <c:v>38929</c:v>
                </c:pt>
                <c:pt idx="19">
                  <c:v>38960</c:v>
                </c:pt>
                <c:pt idx="20">
                  <c:v>38990</c:v>
                </c:pt>
                <c:pt idx="21">
                  <c:v>39021</c:v>
                </c:pt>
                <c:pt idx="22">
                  <c:v>39051</c:v>
                </c:pt>
                <c:pt idx="23">
                  <c:v>39082</c:v>
                </c:pt>
                <c:pt idx="24">
                  <c:v>39113</c:v>
                </c:pt>
                <c:pt idx="25">
                  <c:v>39141</c:v>
                </c:pt>
                <c:pt idx="26">
                  <c:v>39172</c:v>
                </c:pt>
                <c:pt idx="27">
                  <c:v>39202</c:v>
                </c:pt>
                <c:pt idx="28">
                  <c:v>39233</c:v>
                </c:pt>
                <c:pt idx="29">
                  <c:v>39263</c:v>
                </c:pt>
                <c:pt idx="30">
                  <c:v>39294</c:v>
                </c:pt>
                <c:pt idx="31">
                  <c:v>39325</c:v>
                </c:pt>
                <c:pt idx="32">
                  <c:v>39355</c:v>
                </c:pt>
                <c:pt idx="33">
                  <c:v>39386</c:v>
                </c:pt>
                <c:pt idx="34">
                  <c:v>39416</c:v>
                </c:pt>
                <c:pt idx="35">
                  <c:v>39447</c:v>
                </c:pt>
                <c:pt idx="36">
                  <c:v>39478</c:v>
                </c:pt>
                <c:pt idx="37">
                  <c:v>39507</c:v>
                </c:pt>
                <c:pt idx="38">
                  <c:v>39538</c:v>
                </c:pt>
                <c:pt idx="39">
                  <c:v>39568</c:v>
                </c:pt>
                <c:pt idx="40">
                  <c:v>39599</c:v>
                </c:pt>
                <c:pt idx="41">
                  <c:v>39629</c:v>
                </c:pt>
                <c:pt idx="42">
                  <c:v>39660</c:v>
                </c:pt>
                <c:pt idx="43">
                  <c:v>39691</c:v>
                </c:pt>
                <c:pt idx="44">
                  <c:v>39721</c:v>
                </c:pt>
                <c:pt idx="45">
                  <c:v>39752</c:v>
                </c:pt>
                <c:pt idx="46">
                  <c:v>39782</c:v>
                </c:pt>
                <c:pt idx="47">
                  <c:v>39813</c:v>
                </c:pt>
                <c:pt idx="48">
                  <c:v>39844</c:v>
                </c:pt>
                <c:pt idx="49">
                  <c:v>39872</c:v>
                </c:pt>
                <c:pt idx="50">
                  <c:v>39903</c:v>
                </c:pt>
                <c:pt idx="51">
                  <c:v>39933</c:v>
                </c:pt>
                <c:pt idx="52">
                  <c:v>39964</c:v>
                </c:pt>
                <c:pt idx="53">
                  <c:v>39994</c:v>
                </c:pt>
                <c:pt idx="54">
                  <c:v>40025</c:v>
                </c:pt>
                <c:pt idx="55">
                  <c:v>40056</c:v>
                </c:pt>
                <c:pt idx="56">
                  <c:v>40086</c:v>
                </c:pt>
                <c:pt idx="57">
                  <c:v>40117</c:v>
                </c:pt>
                <c:pt idx="58">
                  <c:v>40147</c:v>
                </c:pt>
                <c:pt idx="59">
                  <c:v>40178</c:v>
                </c:pt>
                <c:pt idx="60">
                  <c:v>40209</c:v>
                </c:pt>
                <c:pt idx="61">
                  <c:v>40237</c:v>
                </c:pt>
                <c:pt idx="62">
                  <c:v>40268</c:v>
                </c:pt>
                <c:pt idx="63">
                  <c:v>40298</c:v>
                </c:pt>
                <c:pt idx="64">
                  <c:v>40329</c:v>
                </c:pt>
                <c:pt idx="65">
                  <c:v>40359</c:v>
                </c:pt>
                <c:pt idx="66">
                  <c:v>40390</c:v>
                </c:pt>
                <c:pt idx="67">
                  <c:v>40421</c:v>
                </c:pt>
                <c:pt idx="68">
                  <c:v>40451</c:v>
                </c:pt>
                <c:pt idx="69">
                  <c:v>40482</c:v>
                </c:pt>
                <c:pt idx="70">
                  <c:v>40512</c:v>
                </c:pt>
                <c:pt idx="71">
                  <c:v>40543</c:v>
                </c:pt>
                <c:pt idx="72">
                  <c:v>40574</c:v>
                </c:pt>
                <c:pt idx="73">
                  <c:v>40602</c:v>
                </c:pt>
                <c:pt idx="74">
                  <c:v>40633</c:v>
                </c:pt>
                <c:pt idx="75">
                  <c:v>40663</c:v>
                </c:pt>
                <c:pt idx="76">
                  <c:v>40694</c:v>
                </c:pt>
                <c:pt idx="77">
                  <c:v>40724</c:v>
                </c:pt>
                <c:pt idx="78">
                  <c:v>40755</c:v>
                </c:pt>
                <c:pt idx="79">
                  <c:v>40786</c:v>
                </c:pt>
                <c:pt idx="80">
                  <c:v>40816</c:v>
                </c:pt>
                <c:pt idx="81">
                  <c:v>40847</c:v>
                </c:pt>
                <c:pt idx="82">
                  <c:v>40877</c:v>
                </c:pt>
                <c:pt idx="83">
                  <c:v>40908</c:v>
                </c:pt>
                <c:pt idx="84">
                  <c:v>40939</c:v>
                </c:pt>
                <c:pt idx="85">
                  <c:v>40968</c:v>
                </c:pt>
                <c:pt idx="86">
                  <c:v>40999</c:v>
                </c:pt>
                <c:pt idx="87">
                  <c:v>41029</c:v>
                </c:pt>
                <c:pt idx="88">
                  <c:v>41060</c:v>
                </c:pt>
                <c:pt idx="89">
                  <c:v>41090</c:v>
                </c:pt>
                <c:pt idx="90">
                  <c:v>41121</c:v>
                </c:pt>
                <c:pt idx="91">
                  <c:v>41152</c:v>
                </c:pt>
                <c:pt idx="92">
                  <c:v>41182</c:v>
                </c:pt>
                <c:pt idx="93">
                  <c:v>41213</c:v>
                </c:pt>
                <c:pt idx="94">
                  <c:v>41243</c:v>
                </c:pt>
                <c:pt idx="95">
                  <c:v>41274</c:v>
                </c:pt>
                <c:pt idx="96">
                  <c:v>41305</c:v>
                </c:pt>
                <c:pt idx="97">
                  <c:v>41333</c:v>
                </c:pt>
                <c:pt idx="98">
                  <c:v>41364</c:v>
                </c:pt>
                <c:pt idx="99">
                  <c:v>41394</c:v>
                </c:pt>
                <c:pt idx="100">
                  <c:v>41425</c:v>
                </c:pt>
                <c:pt idx="101">
                  <c:v>41455</c:v>
                </c:pt>
                <c:pt idx="102">
                  <c:v>41486</c:v>
                </c:pt>
                <c:pt idx="103">
                  <c:v>41517</c:v>
                </c:pt>
                <c:pt idx="104">
                  <c:v>41547</c:v>
                </c:pt>
                <c:pt idx="105">
                  <c:v>41578</c:v>
                </c:pt>
                <c:pt idx="106">
                  <c:v>41608</c:v>
                </c:pt>
                <c:pt idx="107">
                  <c:v>41639</c:v>
                </c:pt>
                <c:pt idx="108">
                  <c:v>41670</c:v>
                </c:pt>
                <c:pt idx="109">
                  <c:v>41698</c:v>
                </c:pt>
                <c:pt idx="110">
                  <c:v>41729</c:v>
                </c:pt>
                <c:pt idx="111">
                  <c:v>41759</c:v>
                </c:pt>
                <c:pt idx="112">
                  <c:v>41790</c:v>
                </c:pt>
                <c:pt idx="113">
                  <c:v>41820</c:v>
                </c:pt>
                <c:pt idx="114">
                  <c:v>41851</c:v>
                </c:pt>
                <c:pt idx="115">
                  <c:v>41882</c:v>
                </c:pt>
                <c:pt idx="116">
                  <c:v>41912</c:v>
                </c:pt>
                <c:pt idx="117">
                  <c:v>41943</c:v>
                </c:pt>
                <c:pt idx="118">
                  <c:v>41973</c:v>
                </c:pt>
                <c:pt idx="119">
                  <c:v>42004</c:v>
                </c:pt>
                <c:pt idx="120">
                  <c:v>42035</c:v>
                </c:pt>
                <c:pt idx="121">
                  <c:v>42063</c:v>
                </c:pt>
                <c:pt idx="122">
                  <c:v>42094</c:v>
                </c:pt>
                <c:pt idx="123">
                  <c:v>42124</c:v>
                </c:pt>
                <c:pt idx="124">
                  <c:v>42155</c:v>
                </c:pt>
                <c:pt idx="125">
                  <c:v>42185</c:v>
                </c:pt>
                <c:pt idx="126">
                  <c:v>42216</c:v>
                </c:pt>
                <c:pt idx="127">
                  <c:v>42247</c:v>
                </c:pt>
                <c:pt idx="128">
                  <c:v>42277</c:v>
                </c:pt>
                <c:pt idx="129">
                  <c:v>42308</c:v>
                </c:pt>
                <c:pt idx="130">
                  <c:v>42338</c:v>
                </c:pt>
                <c:pt idx="131">
                  <c:v>42369</c:v>
                </c:pt>
                <c:pt idx="132">
                  <c:v>42400</c:v>
                </c:pt>
                <c:pt idx="133">
                  <c:v>42429</c:v>
                </c:pt>
                <c:pt idx="134">
                  <c:v>42460</c:v>
                </c:pt>
                <c:pt idx="135">
                  <c:v>42490</c:v>
                </c:pt>
                <c:pt idx="136">
                  <c:v>42521</c:v>
                </c:pt>
                <c:pt idx="137">
                  <c:v>42551</c:v>
                </c:pt>
                <c:pt idx="138">
                  <c:v>42582</c:v>
                </c:pt>
                <c:pt idx="139">
                  <c:v>42613</c:v>
                </c:pt>
                <c:pt idx="140">
                  <c:v>42643</c:v>
                </c:pt>
                <c:pt idx="141">
                  <c:v>42674</c:v>
                </c:pt>
                <c:pt idx="142">
                  <c:v>42704</c:v>
                </c:pt>
                <c:pt idx="143">
                  <c:v>42735</c:v>
                </c:pt>
                <c:pt idx="144">
                  <c:v>42766</c:v>
                </c:pt>
                <c:pt idx="145">
                  <c:v>42794</c:v>
                </c:pt>
                <c:pt idx="146">
                  <c:v>42825</c:v>
                </c:pt>
                <c:pt idx="147">
                  <c:v>42855</c:v>
                </c:pt>
                <c:pt idx="148">
                  <c:v>42886</c:v>
                </c:pt>
                <c:pt idx="149">
                  <c:v>42916</c:v>
                </c:pt>
                <c:pt idx="150">
                  <c:v>42947</c:v>
                </c:pt>
                <c:pt idx="151">
                  <c:v>42978</c:v>
                </c:pt>
                <c:pt idx="152">
                  <c:v>43008</c:v>
                </c:pt>
                <c:pt idx="153">
                  <c:v>43039</c:v>
                </c:pt>
                <c:pt idx="154">
                  <c:v>43069</c:v>
                </c:pt>
                <c:pt idx="155">
                  <c:v>43100</c:v>
                </c:pt>
                <c:pt idx="156">
                  <c:v>43131</c:v>
                </c:pt>
                <c:pt idx="157">
                  <c:v>43159</c:v>
                </c:pt>
                <c:pt idx="158">
                  <c:v>43190</c:v>
                </c:pt>
                <c:pt idx="159">
                  <c:v>43220</c:v>
                </c:pt>
                <c:pt idx="160">
                  <c:v>43251</c:v>
                </c:pt>
                <c:pt idx="161">
                  <c:v>43281</c:v>
                </c:pt>
                <c:pt idx="162">
                  <c:v>43312</c:v>
                </c:pt>
                <c:pt idx="163">
                  <c:v>43343</c:v>
                </c:pt>
                <c:pt idx="164">
                  <c:v>43373</c:v>
                </c:pt>
                <c:pt idx="165">
                  <c:v>43404</c:v>
                </c:pt>
                <c:pt idx="166">
                  <c:v>43434</c:v>
                </c:pt>
                <c:pt idx="167">
                  <c:v>43465</c:v>
                </c:pt>
                <c:pt idx="168">
                  <c:v>43496</c:v>
                </c:pt>
                <c:pt idx="169">
                  <c:v>43524</c:v>
                </c:pt>
                <c:pt idx="170">
                  <c:v>43555</c:v>
                </c:pt>
                <c:pt idx="171">
                  <c:v>43585</c:v>
                </c:pt>
                <c:pt idx="172">
                  <c:v>43616</c:v>
                </c:pt>
                <c:pt idx="173">
                  <c:v>43646</c:v>
                </c:pt>
                <c:pt idx="174">
                  <c:v>43677</c:v>
                </c:pt>
                <c:pt idx="175">
                  <c:v>43708</c:v>
                </c:pt>
                <c:pt idx="176">
                  <c:v>43738</c:v>
                </c:pt>
                <c:pt idx="177">
                  <c:v>43769</c:v>
                </c:pt>
                <c:pt idx="178">
                  <c:v>43799</c:v>
                </c:pt>
                <c:pt idx="179">
                  <c:v>43830</c:v>
                </c:pt>
                <c:pt idx="180">
                  <c:v>43861</c:v>
                </c:pt>
                <c:pt idx="181">
                  <c:v>43890</c:v>
                </c:pt>
                <c:pt idx="182">
                  <c:v>43921</c:v>
                </c:pt>
                <c:pt idx="183">
                  <c:v>43951</c:v>
                </c:pt>
                <c:pt idx="184">
                  <c:v>43982</c:v>
                </c:pt>
                <c:pt idx="185">
                  <c:v>44012</c:v>
                </c:pt>
                <c:pt idx="186">
                  <c:v>44043</c:v>
                </c:pt>
                <c:pt idx="187">
                  <c:v>44074</c:v>
                </c:pt>
                <c:pt idx="188">
                  <c:v>44104</c:v>
                </c:pt>
                <c:pt idx="189">
                  <c:v>44135</c:v>
                </c:pt>
                <c:pt idx="190">
                  <c:v>44165</c:v>
                </c:pt>
                <c:pt idx="191">
                  <c:v>44196</c:v>
                </c:pt>
                <c:pt idx="192">
                  <c:v>44227</c:v>
                </c:pt>
                <c:pt idx="193">
                  <c:v>44255</c:v>
                </c:pt>
                <c:pt idx="194">
                  <c:v>44286</c:v>
                </c:pt>
                <c:pt idx="195">
                  <c:v>44316</c:v>
                </c:pt>
                <c:pt idx="196">
                  <c:v>44347</c:v>
                </c:pt>
                <c:pt idx="197">
                  <c:v>44377</c:v>
                </c:pt>
                <c:pt idx="198">
                  <c:v>44408</c:v>
                </c:pt>
                <c:pt idx="199">
                  <c:v>44439</c:v>
                </c:pt>
                <c:pt idx="200">
                  <c:v>44469</c:v>
                </c:pt>
                <c:pt idx="201">
                  <c:v>44500</c:v>
                </c:pt>
                <c:pt idx="202">
                  <c:v>44530</c:v>
                </c:pt>
                <c:pt idx="203">
                  <c:v>44561</c:v>
                </c:pt>
                <c:pt idx="204">
                  <c:v>44592</c:v>
                </c:pt>
                <c:pt idx="205">
                  <c:v>44620</c:v>
                </c:pt>
                <c:pt idx="206">
                  <c:v>44651</c:v>
                </c:pt>
                <c:pt idx="207">
                  <c:v>44681</c:v>
                </c:pt>
                <c:pt idx="208">
                  <c:v>44712</c:v>
                </c:pt>
                <c:pt idx="209">
                  <c:v>44742</c:v>
                </c:pt>
                <c:pt idx="210">
                  <c:v>44773</c:v>
                </c:pt>
                <c:pt idx="211">
                  <c:v>44804</c:v>
                </c:pt>
                <c:pt idx="212">
                  <c:v>44834</c:v>
                </c:pt>
                <c:pt idx="213">
                  <c:v>44865</c:v>
                </c:pt>
                <c:pt idx="214">
                  <c:v>44895</c:v>
                </c:pt>
                <c:pt idx="215">
                  <c:v>44926</c:v>
                </c:pt>
                <c:pt idx="216">
                  <c:v>44957</c:v>
                </c:pt>
                <c:pt idx="217">
                  <c:v>44985</c:v>
                </c:pt>
                <c:pt idx="218">
                  <c:v>45016</c:v>
                </c:pt>
                <c:pt idx="219">
                  <c:v>45046</c:v>
                </c:pt>
                <c:pt idx="220">
                  <c:v>45077</c:v>
                </c:pt>
                <c:pt idx="221">
                  <c:v>45107</c:v>
                </c:pt>
                <c:pt idx="222">
                  <c:v>45138</c:v>
                </c:pt>
                <c:pt idx="223">
                  <c:v>45169</c:v>
                </c:pt>
                <c:pt idx="224">
                  <c:v>45199</c:v>
                </c:pt>
                <c:pt idx="225">
                  <c:v>45230</c:v>
                </c:pt>
                <c:pt idx="226">
                  <c:v>45260</c:v>
                </c:pt>
                <c:pt idx="227">
                  <c:v>45291</c:v>
                </c:pt>
                <c:pt idx="228">
                  <c:v>45322</c:v>
                </c:pt>
                <c:pt idx="229">
                  <c:v>45351</c:v>
                </c:pt>
                <c:pt idx="230">
                  <c:v>45382</c:v>
                </c:pt>
                <c:pt idx="231">
                  <c:v>45412</c:v>
                </c:pt>
                <c:pt idx="232">
                  <c:v>45443</c:v>
                </c:pt>
                <c:pt idx="233">
                  <c:v>45473</c:v>
                </c:pt>
                <c:pt idx="234">
                  <c:v>45504</c:v>
                </c:pt>
                <c:pt idx="235">
                  <c:v>45535</c:v>
                </c:pt>
                <c:pt idx="236">
                  <c:v>45565</c:v>
                </c:pt>
                <c:pt idx="237">
                  <c:v>45596</c:v>
                </c:pt>
                <c:pt idx="238">
                  <c:v>45626</c:v>
                </c:pt>
                <c:pt idx="239">
                  <c:v>45657</c:v>
                </c:pt>
                <c:pt idx="240">
                  <c:v>45688</c:v>
                </c:pt>
                <c:pt idx="241">
                  <c:v>45716</c:v>
                </c:pt>
                <c:pt idx="242">
                  <c:v>45747</c:v>
                </c:pt>
                <c:pt idx="243">
                  <c:v>45777</c:v>
                </c:pt>
                <c:pt idx="244">
                  <c:v>45808</c:v>
                </c:pt>
                <c:pt idx="245">
                  <c:v>45838</c:v>
                </c:pt>
                <c:pt idx="246">
                  <c:v>45869</c:v>
                </c:pt>
                <c:pt idx="247">
                  <c:v>45900</c:v>
                </c:pt>
                <c:pt idx="248">
                  <c:v>45930</c:v>
                </c:pt>
                <c:pt idx="249">
                  <c:v>45961</c:v>
                </c:pt>
                <c:pt idx="250">
                  <c:v>45991</c:v>
                </c:pt>
                <c:pt idx="251">
                  <c:v>46022</c:v>
                </c:pt>
                <c:pt idx="252">
                  <c:v>46053</c:v>
                </c:pt>
                <c:pt idx="253">
                  <c:v>46081</c:v>
                </c:pt>
                <c:pt idx="254">
                  <c:v>46112</c:v>
                </c:pt>
              </c:numCache>
            </c:numRef>
          </c:cat>
          <c:val>
            <c:numRef>
              <c:f>Calc!$Z$53:$JT$53</c:f>
              <c:numCache>
                <c:formatCode>0.00</c:formatCode>
                <c:ptCount val="255"/>
                <c:pt idx="0">
                  <c:v>0.16945851496160111</c:v>
                </c:pt>
                <c:pt idx="1">
                  <c:v>0.21880187034312312</c:v>
                </c:pt>
                <c:pt idx="2">
                  <c:v>0.18337728811972348</c:v>
                </c:pt>
                <c:pt idx="3">
                  <c:v>0.20396497108119799</c:v>
                </c:pt>
                <c:pt idx="4">
                  <c:v>0.19280275281420567</c:v>
                </c:pt>
                <c:pt idx="5">
                  <c:v>0.20446681103909617</c:v>
                </c:pt>
                <c:pt idx="6">
                  <c:v>0.15419876959693957</c:v>
                </c:pt>
                <c:pt idx="7">
                  <c:v>0.1588323554725086</c:v>
                </c:pt>
                <c:pt idx="8">
                  <c:v>0.19461628743421799</c:v>
                </c:pt>
                <c:pt idx="9">
                  <c:v>0.20958229785181035</c:v>
                </c:pt>
                <c:pt idx="10">
                  <c:v>0.16138853378897308</c:v>
                </c:pt>
                <c:pt idx="11">
                  <c:v>0.15096426143028996</c:v>
                </c:pt>
                <c:pt idx="12">
                  <c:v>0.12664660880236733</c:v>
                </c:pt>
                <c:pt idx="13">
                  <c:v>0.14310189293290301</c:v>
                </c:pt>
                <c:pt idx="14">
                  <c:v>0.14723292648976541</c:v>
                </c:pt>
                <c:pt idx="15">
                  <c:v>0.13107961802810048</c:v>
                </c:pt>
                <c:pt idx="16">
                  <c:v>0.17658693607655687</c:v>
                </c:pt>
                <c:pt idx="17">
                  <c:v>0.16949336733584969</c:v>
                </c:pt>
                <c:pt idx="18">
                  <c:v>0.10289211707208974</c:v>
                </c:pt>
                <c:pt idx="19">
                  <c:v>0.10720283298777865</c:v>
                </c:pt>
                <c:pt idx="20">
                  <c:v>0.16942597318572303</c:v>
                </c:pt>
                <c:pt idx="21">
                  <c:v>0.1586391784079027</c:v>
                </c:pt>
                <c:pt idx="22">
                  <c:v>0.15533220920249338</c:v>
                </c:pt>
                <c:pt idx="23">
                  <c:v>9.9712831594211127E-2</c:v>
                </c:pt>
                <c:pt idx="24">
                  <c:v>9.0428067724288325E-2</c:v>
                </c:pt>
                <c:pt idx="25">
                  <c:v>0.17086679329735013</c:v>
                </c:pt>
                <c:pt idx="26">
                  <c:v>0.16091324200913243</c:v>
                </c:pt>
                <c:pt idx="27">
                  <c:v>0.12889065031647415</c:v>
                </c:pt>
                <c:pt idx="28">
                  <c:v>0.15573762881812273</c:v>
                </c:pt>
                <c:pt idx="29">
                  <c:v>0.13206003674304134</c:v>
                </c:pt>
                <c:pt idx="30">
                  <c:v>0.11207275758908727</c:v>
                </c:pt>
                <c:pt idx="31">
                  <c:v>0.11763598763321037</c:v>
                </c:pt>
                <c:pt idx="32">
                  <c:v>0.14817559824044907</c:v>
                </c:pt>
                <c:pt idx="33">
                  <c:v>0.23433286641815218</c:v>
                </c:pt>
                <c:pt idx="34">
                  <c:v>0.1414273330618244</c:v>
                </c:pt>
                <c:pt idx="35">
                  <c:v>9.8550034036759701E-2</c:v>
                </c:pt>
                <c:pt idx="36">
                  <c:v>7.7899525343393949E-2</c:v>
                </c:pt>
                <c:pt idx="37">
                  <c:v>0.26226615617293203</c:v>
                </c:pt>
                <c:pt idx="38">
                  <c:v>0.15077455717683619</c:v>
                </c:pt>
                <c:pt idx="39">
                  <c:v>0.14650532460504179</c:v>
                </c:pt>
                <c:pt idx="40">
                  <c:v>0.13744298317876819</c:v>
                </c:pt>
                <c:pt idx="41">
                  <c:v>0.18146600886813208</c:v>
                </c:pt>
                <c:pt idx="42">
                  <c:v>8.6556426138471393E-2</c:v>
                </c:pt>
                <c:pt idx="43">
                  <c:v>0.19353925452245441</c:v>
                </c:pt>
                <c:pt idx="44">
                  <c:v>0.13053495281016955</c:v>
                </c:pt>
                <c:pt idx="45">
                  <c:v>1.2159361414978536</c:v>
                </c:pt>
                <c:pt idx="46">
                  <c:v>2.9084726783604964</c:v>
                </c:pt>
                <c:pt idx="47">
                  <c:v>4.2016058624980239</c:v>
                </c:pt>
                <c:pt idx="48">
                  <c:v>5.9344996848734661</c:v>
                </c:pt>
                <c:pt idx="49">
                  <c:v>5.1287350695350398</c:v>
                </c:pt>
                <c:pt idx="50">
                  <c:v>4.8754137345979469</c:v>
                </c:pt>
                <c:pt idx="51">
                  <c:v>5.8286002621536026</c:v>
                </c:pt>
                <c:pt idx="52">
                  <c:v>5.6629916359769092</c:v>
                </c:pt>
                <c:pt idx="53">
                  <c:v>6.1149413265839732</c:v>
                </c:pt>
                <c:pt idx="54">
                  <c:v>5.0588595867987349</c:v>
                </c:pt>
                <c:pt idx="55">
                  <c:v>5.1990842223196445</c:v>
                </c:pt>
                <c:pt idx="56">
                  <c:v>5.9922902588915763</c:v>
                </c:pt>
                <c:pt idx="57">
                  <c:v>5.8714164064717567</c:v>
                </c:pt>
                <c:pt idx="58">
                  <c:v>7.4698845851546452</c:v>
                </c:pt>
                <c:pt idx="59">
                  <c:v>8.0236334548650454</c:v>
                </c:pt>
                <c:pt idx="60">
                  <c:v>7.0222918811799806</c:v>
                </c:pt>
                <c:pt idx="61">
                  <c:v>7.5888847642060533</c:v>
                </c:pt>
                <c:pt idx="62">
                  <c:v>8.5119986369057763</c:v>
                </c:pt>
                <c:pt idx="63">
                  <c:v>7.1490903170662214</c:v>
                </c:pt>
                <c:pt idx="64">
                  <c:v>7.0815918651208944</c:v>
                </c:pt>
                <c:pt idx="65">
                  <c:v>7.3149295661057048</c:v>
                </c:pt>
                <c:pt idx="66">
                  <c:v>6.5099937065090758</c:v>
                </c:pt>
                <c:pt idx="67">
                  <c:v>7.0092354620398938</c:v>
                </c:pt>
                <c:pt idx="68">
                  <c:v>6.7308535661603468</c:v>
                </c:pt>
                <c:pt idx="69">
                  <c:v>6.5129766849836646</c:v>
                </c:pt>
                <c:pt idx="70">
                  <c:v>6.6613971331393964</c:v>
                </c:pt>
                <c:pt idx="71">
                  <c:v>6.6364424194279037</c:v>
                </c:pt>
                <c:pt idx="72">
                  <c:v>6.6996847261756036</c:v>
                </c:pt>
                <c:pt idx="73">
                  <c:v>7.1285197134576466</c:v>
                </c:pt>
                <c:pt idx="74">
                  <c:v>8.4815553470796221</c:v>
                </c:pt>
                <c:pt idx="75">
                  <c:v>9.5205962431198934</c:v>
                </c:pt>
                <c:pt idx="76">
                  <c:v>9.4365939085964552</c:v>
                </c:pt>
                <c:pt idx="77">
                  <c:v>10.303578473538179</c:v>
                </c:pt>
                <c:pt idx="78">
                  <c:v>10.459057151943886</c:v>
                </c:pt>
                <c:pt idx="79">
                  <c:v>10.656321555943494</c:v>
                </c:pt>
                <c:pt idx="80">
                  <c:v>10.197382748946309</c:v>
                </c:pt>
                <c:pt idx="81">
                  <c:v>10.26095237690334</c:v>
                </c:pt>
                <c:pt idx="82">
                  <c:v>10.082977066278371</c:v>
                </c:pt>
                <c:pt idx="83">
                  <c:v>9.4018661457641901</c:v>
                </c:pt>
                <c:pt idx="84">
                  <c:v>9.873950795947902</c:v>
                </c:pt>
                <c:pt idx="85">
                  <c:v>9.8573146367889368</c:v>
                </c:pt>
                <c:pt idx="86">
                  <c:v>10.018370985437862</c:v>
                </c:pt>
                <c:pt idx="87">
                  <c:v>9.7317488744621041</c:v>
                </c:pt>
                <c:pt idx="88">
                  <c:v>9.4680102724430544</c:v>
                </c:pt>
                <c:pt idx="89">
                  <c:v>9.4433801143536034</c:v>
                </c:pt>
                <c:pt idx="90">
                  <c:v>9.195271669460606</c:v>
                </c:pt>
                <c:pt idx="91">
                  <c:v>9.4593205981290041</c:v>
                </c:pt>
                <c:pt idx="92">
                  <c:v>9.3616226461237471</c:v>
                </c:pt>
                <c:pt idx="93">
                  <c:v>8.9790382294335913</c:v>
                </c:pt>
                <c:pt idx="94">
                  <c:v>8.7469459271575687</c:v>
                </c:pt>
                <c:pt idx="95">
                  <c:v>9.3756813212913279</c:v>
                </c:pt>
                <c:pt idx="96">
                  <c:v>9.3123588633321113</c:v>
                </c:pt>
                <c:pt idx="97">
                  <c:v>9.9714937493559415</c:v>
                </c:pt>
                <c:pt idx="98">
                  <c:v>10.609798431234994</c:v>
                </c:pt>
                <c:pt idx="99">
                  <c:v>11.036918176772916</c:v>
                </c:pt>
                <c:pt idx="100">
                  <c:v>10.912769042848291</c:v>
                </c:pt>
                <c:pt idx="101">
                  <c:v>12.139661484904869</c:v>
                </c:pt>
                <c:pt idx="102">
                  <c:v>12.063043547577104</c:v>
                </c:pt>
                <c:pt idx="103">
                  <c:v>12.630029656861771</c:v>
                </c:pt>
                <c:pt idx="104">
                  <c:v>13.433555191723611</c:v>
                </c:pt>
                <c:pt idx="105">
                  <c:v>13.647221873425755</c:v>
                </c:pt>
                <c:pt idx="106">
                  <c:v>14.087184899797995</c:v>
                </c:pt>
                <c:pt idx="107">
                  <c:v>14.524528661283821</c:v>
                </c:pt>
                <c:pt idx="108">
                  <c:v>14.949859234735273</c:v>
                </c:pt>
                <c:pt idx="109">
                  <c:v>15.372249325126305</c:v>
                </c:pt>
                <c:pt idx="110">
                  <c:v>15.791713342812912</c:v>
                </c:pt>
                <c:pt idx="111">
                  <c:v>16.11524289145563</c:v>
                </c:pt>
                <c:pt idx="112">
                  <c:v>16.378405415666922</c:v>
                </c:pt>
                <c:pt idx="113">
                  <c:v>16.639478860227204</c:v>
                </c:pt>
                <c:pt idx="114">
                  <c:v>16.800469386975539</c:v>
                </c:pt>
                <c:pt idx="115">
                  <c:v>16.879796323217555</c:v>
                </c:pt>
                <c:pt idx="116">
                  <c:v>16.958203989683351</c:v>
                </c:pt>
                <c:pt idx="117">
                  <c:v>16.929360373708302</c:v>
                </c:pt>
                <c:pt idx="118">
                  <c:v>16.832441250853979</c:v>
                </c:pt>
                <c:pt idx="119">
                  <c:v>16.735892368332731</c:v>
                </c:pt>
                <c:pt idx="120">
                  <c:v>16.633732759790412</c:v>
                </c:pt>
                <c:pt idx="121">
                  <c:v>16.531987673324728</c:v>
                </c:pt>
                <c:pt idx="122">
                  <c:v>16.430655426973949</c:v>
                </c:pt>
                <c:pt idx="123">
                  <c:v>16.329734345601064</c:v>
                </c:pt>
                <c:pt idx="124">
                  <c:v>16.165681397820055</c:v>
                </c:pt>
                <c:pt idx="125">
                  <c:v>16.002551935041598</c:v>
                </c:pt>
                <c:pt idx="126">
                  <c:v>15.83486057622935</c:v>
                </c:pt>
                <c:pt idx="127">
                  <c:v>15.668127615549574</c:v>
                </c:pt>
                <c:pt idx="128">
                  <c:v>15.502348036304118</c:v>
                </c:pt>
                <c:pt idx="129">
                  <c:v>15.337516846727135</c:v>
                </c:pt>
                <c:pt idx="130">
                  <c:v>15.173629079865353</c:v>
                </c:pt>
                <c:pt idx="131">
                  <c:v>15.010679793458909</c:v>
                </c:pt>
                <c:pt idx="132">
                  <c:v>14.85603173767127</c:v>
                </c:pt>
                <c:pt idx="133">
                  <c:v>14.702070547183894</c:v>
                </c:pt>
                <c:pt idx="134">
                  <c:v>14.548796265198959</c:v>
                </c:pt>
                <c:pt idx="135">
                  <c:v>14.396208893095302</c:v>
                </c:pt>
                <c:pt idx="136">
                  <c:v>14.24430839106663</c:v>
                </c:pt>
                <c:pt idx="137">
                  <c:v>14.093094678752196</c:v>
                </c:pt>
                <c:pt idx="138">
                  <c:v>13.942567635860124</c:v>
                </c:pt>
                <c:pt idx="139">
                  <c:v>13.792727102783376</c:v>
                </c:pt>
                <c:pt idx="140">
                  <c:v>13.643572881208529</c:v>
                </c:pt>
                <c:pt idx="141">
                  <c:v>13.495104734717346</c:v>
                </c:pt>
                <c:pt idx="142">
                  <c:v>13.347322389381278</c:v>
                </c:pt>
                <c:pt idx="143">
                  <c:v>13.200225534348967</c:v>
                </c:pt>
                <c:pt idx="144">
                  <c:v>13.030867980529029</c:v>
                </c:pt>
                <c:pt idx="145">
                  <c:v>12.862377767324798</c:v>
                </c:pt>
                <c:pt idx="146">
                  <c:v>12.694753386975467</c:v>
                </c:pt>
                <c:pt idx="147">
                  <c:v>12.527993302858778</c:v>
                </c:pt>
                <c:pt idx="148">
                  <c:v>12.362095950015805</c:v>
                </c:pt>
                <c:pt idx="149">
                  <c:v>12.197059735669363</c:v>
                </c:pt>
                <c:pt idx="150">
                  <c:v>12.032883039736006</c:v>
                </c:pt>
                <c:pt idx="151">
                  <c:v>11.86956421533178</c:v>
                </c:pt>
                <c:pt idx="152">
                  <c:v>11.707101589271719</c:v>
                </c:pt>
                <c:pt idx="153">
                  <c:v>11.54549346256319</c:v>
                </c:pt>
                <c:pt idx="154">
                  <c:v>11.384738110893162</c:v>
                </c:pt>
                <c:pt idx="155">
                  <c:v>11.224833785109436</c:v>
                </c:pt>
                <c:pt idx="156">
                  <c:v>11.042252188839701</c:v>
                </c:pt>
                <c:pt idx="157">
                  <c:v>10.860648449738235</c:v>
                </c:pt>
                <c:pt idx="158">
                  <c:v>10.680020294183509</c:v>
                </c:pt>
                <c:pt idx="159">
                  <c:v>10.500365426325322</c:v>
                </c:pt>
                <c:pt idx="160">
                  <c:v>10.32168152854112</c:v>
                </c:pt>
                <c:pt idx="161">
                  <c:v>10.14396626188659</c:v>
                </c:pt>
                <c:pt idx="162">
                  <c:v>9.9672172665406578</c:v>
                </c:pt>
                <c:pt idx="163">
                  <c:v>9.791432162244881</c:v>
                </c:pt>
                <c:pt idx="164">
                  <c:v>9.6166085487373483</c:v>
                </c:pt>
                <c:pt idx="165">
                  <c:v>9.4427440061811385</c:v>
                </c:pt>
                <c:pt idx="166">
                  <c:v>9.2098547337885144</c:v>
                </c:pt>
                <c:pt idx="167">
                  <c:v>8.9785194492531932</c:v>
                </c:pt>
                <c:pt idx="168">
                  <c:v>8.7920649250703118</c:v>
                </c:pt>
                <c:pt idx="169">
                  <c:v>8.6079316994769961</c:v>
                </c:pt>
                <c:pt idx="170">
                  <c:v>8.426090873055724</c:v>
                </c:pt>
                <c:pt idx="171">
                  <c:v>8.2465139061773982</c:v>
                </c:pt>
                <c:pt idx="172">
                  <c:v>8.0691726145220724</c:v>
                </c:pt>
                <c:pt idx="173">
                  <c:v>7.8940391646554877</c:v>
                </c:pt>
                <c:pt idx="174">
                  <c:v>7.7210860696606423</c:v>
                </c:pt>
                <c:pt idx="175">
                  <c:v>7.5502861848237739</c:v>
                </c:pt>
                <c:pt idx="176">
                  <c:v>7.381612703374044</c:v>
                </c:pt>
                <c:pt idx="177">
                  <c:v>7.2150391522762414</c:v>
                </c:pt>
                <c:pt idx="178">
                  <c:v>7.050539388075892</c:v>
                </c:pt>
                <c:pt idx="179">
                  <c:v>6.8880875927960865</c:v>
                </c:pt>
                <c:pt idx="180">
                  <c:v>6.7286726412068374</c:v>
                </c:pt>
                <c:pt idx="181">
                  <c:v>6.5712298055173655</c:v>
                </c:pt>
                <c:pt idx="182">
                  <c:v>6.415734688761872</c:v>
                </c:pt>
                <c:pt idx="183">
                  <c:v>6.2621631957884256</c:v>
                </c:pt>
                <c:pt idx="184">
                  <c:v>6.1104915295252491</c:v>
                </c:pt>
                <c:pt idx="185">
                  <c:v>5.9606961872931725</c:v>
                </c:pt>
                <c:pt idx="186">
                  <c:v>5.812753957163717</c:v>
                </c:pt>
                <c:pt idx="187">
                  <c:v>5.6666419143622271</c:v>
                </c:pt>
                <c:pt idx="188">
                  <c:v>5.5223374177155051</c:v>
                </c:pt>
                <c:pt idx="189">
                  <c:v>5.3798181061433912</c:v>
                </c:pt>
                <c:pt idx="190">
                  <c:v>5.23906189519374</c:v>
                </c:pt>
                <c:pt idx="191">
                  <c:v>5.1000469736202669</c:v>
                </c:pt>
                <c:pt idx="192">
                  <c:v>4.9828458908468987</c:v>
                </c:pt>
                <c:pt idx="193">
                  <c:v>4.8668824965864381</c:v>
                </c:pt>
                <c:pt idx="194">
                  <c:v>4.7521437203721408</c:v>
                </c:pt>
                <c:pt idx="195">
                  <c:v>4.6386166297664175</c:v>
                </c:pt>
                <c:pt idx="196">
                  <c:v>4.5262884289031913</c:v>
                </c:pt>
                <c:pt idx="197">
                  <c:v>4.4151464570456556</c:v>
                </c:pt>
                <c:pt idx="198">
                  <c:v>4.305178187159254</c:v>
                </c:pt>
                <c:pt idx="199">
                  <c:v>4.1963712244997318</c:v>
                </c:pt>
                <c:pt idx="200">
                  <c:v>4.0887133052161015</c:v>
                </c:pt>
                <c:pt idx="201">
                  <c:v>3.9821922949683604</c:v>
                </c:pt>
                <c:pt idx="202">
                  <c:v>3.8767961875598016</c:v>
                </c:pt>
                <c:pt idx="203">
                  <c:v>3.7725131035837767</c:v>
                </c:pt>
                <c:pt idx="204">
                  <c:v>3.6693312890847363</c:v>
                </c:pt>
                <c:pt idx="205">
                  <c:v>3.5672391142334248</c:v>
                </c:pt>
                <c:pt idx="206">
                  <c:v>3.4662250720160537</c:v>
                </c:pt>
                <c:pt idx="207">
                  <c:v>3.3662777769373293</c:v>
                </c:pt>
                <c:pt idx="208">
                  <c:v>3.2673859637371696</c:v>
                </c:pt>
                <c:pt idx="209">
                  <c:v>3.1695384861209663</c:v>
                </c:pt>
                <c:pt idx="210">
                  <c:v>3.0727243155032742</c:v>
                </c:pt>
                <c:pt idx="211">
                  <c:v>2.9769325397647473</c:v>
                </c:pt>
                <c:pt idx="212">
                  <c:v>2.8821523620222211</c:v>
                </c:pt>
                <c:pt idx="213">
                  <c:v>2.7883730994117699</c:v>
                </c:pt>
                <c:pt idx="214">
                  <c:v>2.6955841818846178</c:v>
                </c:pt>
                <c:pt idx="215">
                  <c:v>2.6037751510157716</c:v>
                </c:pt>
                <c:pt idx="216">
                  <c:v>2.5282027402477336</c:v>
                </c:pt>
                <c:pt idx="217">
                  <c:v>2.4532942736950676</c:v>
                </c:pt>
                <c:pt idx="218">
                  <c:v>2.3790439182512637</c:v>
                </c:pt>
                <c:pt idx="219">
                  <c:v>2.3054458920567891</c:v>
                </c:pt>
                <c:pt idx="220">
                  <c:v>2.2324944640488478</c:v>
                </c:pt>
                <c:pt idx="221">
                  <c:v>2.1601839535151117</c:v>
                </c:pt>
                <c:pt idx="222">
                  <c:v>2.0885087296513571</c:v>
                </c:pt>
                <c:pt idx="223">
                  <c:v>2.0174632111230064</c:v>
                </c:pt>
                <c:pt idx="224">
                  <c:v>1.9470418656304984</c:v>
                </c:pt>
                <c:pt idx="225">
                  <c:v>1.8772392094784949</c:v>
                </c:pt>
                <c:pt idx="226">
                  <c:v>1.808049807148868</c:v>
                </c:pt>
                <c:pt idx="227">
                  <c:v>1.7394682708774349</c:v>
                </c:pt>
                <c:pt idx="228">
                  <c:v>1.6714892602344151</c:v>
                </c:pt>
                <c:pt idx="229">
                  <c:v>1.6041074817085719</c:v>
                </c:pt>
                <c:pt idx="230">
                  <c:v>1.5373176882950081</c:v>
                </c:pt>
                <c:pt idx="231">
                  <c:v>1.4711146790865812</c:v>
                </c:pt>
                <c:pt idx="232">
                  <c:v>1.4054932988689117</c:v>
                </c:pt>
                <c:pt idx="233">
                  <c:v>1.3404484377189474</c:v>
                </c:pt>
                <c:pt idx="234">
                  <c:v>1.2759750306070545</c:v>
                </c:pt>
                <c:pt idx="235">
                  <c:v>1.2120680570026054</c:v>
                </c:pt>
                <c:pt idx="236">
                  <c:v>1.1487225404830279</c:v>
                </c:pt>
                <c:pt idx="237">
                  <c:v>1.0859335483462982</c:v>
                </c:pt>
                <c:pt idx="238">
                  <c:v>1.0236961912268256</c:v>
                </c:pt>
                <c:pt idx="239">
                  <c:v>0.96200562271472301</c:v>
                </c:pt>
                <c:pt idx="240">
                  <c:v>0.90085703897841829</c:v>
                </c:pt>
                <c:pt idx="241">
                  <c:v>0.84024567839057851</c:v>
                </c:pt>
                <c:pt idx="242">
                  <c:v>0.78016682115732439</c:v>
                </c:pt>
                <c:pt idx="243">
                  <c:v>0.72061578895070177</c:v>
                </c:pt>
                <c:pt idx="244">
                  <c:v>0.66158794454437742</c:v>
                </c:pt>
                <c:pt idx="245">
                  <c:v>0.60307869145254411</c:v>
                </c:pt>
                <c:pt idx="246">
                  <c:v>0.54508347357199094</c:v>
                </c:pt>
                <c:pt idx="247">
                  <c:v>0.48759777482731909</c:v>
                </c:pt>
                <c:pt idx="248">
                  <c:v>0.43061711881927828</c:v>
                </c:pt>
                <c:pt idx="249">
                  <c:v>0.37413706847619066</c:v>
                </c:pt>
                <c:pt idx="250">
                  <c:v>0.31815322570843507</c:v>
                </c:pt>
                <c:pt idx="251">
                  <c:v>0.26266123106596967</c:v>
                </c:pt>
                <c:pt idx="252">
                  <c:v>0.20765676339886349</c:v>
                </c:pt>
                <c:pt idx="253">
                  <c:v>0.15313553952080569</c:v>
                </c:pt>
                <c:pt idx="254">
                  <c:v>9.9093313875581318E-2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0486528"/>
        <c:axId val="140488064"/>
      </c:lineChart>
      <c:dateAx>
        <c:axId val="140486528"/>
        <c:scaling>
          <c:orientation val="minMax"/>
        </c:scaling>
        <c:delete val="0"/>
        <c:axPos val="b"/>
        <c:numFmt formatCode="[$-409]mmm\-yyyy;@" sourceLinked="0"/>
        <c:majorTickMark val="out"/>
        <c:minorTickMark val="none"/>
        <c:tickLblPos val="nextTo"/>
        <c:crossAx val="140488064"/>
        <c:crosses val="autoZero"/>
        <c:auto val="0"/>
        <c:lblOffset val="100"/>
        <c:baseTimeUnit val="months"/>
        <c:majorUnit val="48"/>
        <c:majorTimeUnit val="months"/>
        <c:minorUnit val="12"/>
      </c:dateAx>
      <c:valAx>
        <c:axId val="140488064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crossAx val="140486528"/>
        <c:crossesAt val="38353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0.02898</cdr:x>
      <cdr:y>0.92899</cdr:y>
    </cdr:from>
    <cdr:to>
      <cdr:x>0.16466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95263" y="4486275"/>
          <a:ext cx="9144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  <cdr:relSizeAnchor xmlns:cdr="http://schemas.openxmlformats.org/drawingml/2006/chartDrawing">
    <cdr:from>
      <cdr:x>0.03604</cdr:x>
      <cdr:y>0.93688</cdr:y>
    </cdr:from>
    <cdr:to>
      <cdr:x>0.17173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42888" y="4524375"/>
          <a:ext cx="914400" cy="3047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000" dirty="0"/>
            <a:t>Sources: Bloomberg and Credit Suisse Locus.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0.66055</cdr:x>
      <cdr:y>0.44529</cdr:y>
    </cdr:from>
    <cdr:to>
      <cdr:x>0.84916</cdr:x>
      <cdr:y>0.6211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034115" y="1646145"/>
          <a:ext cx="1151880" cy="6499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100"/>
            <a:t>Assets</a:t>
          </a:r>
        </a:p>
      </cdr:txBody>
    </cdr:sp>
  </cdr:relSizeAnchor>
  <cdr:relSizeAnchor xmlns:cdr="http://schemas.openxmlformats.org/drawingml/2006/chartDrawing">
    <cdr:from>
      <cdr:x>0.52844</cdr:x>
      <cdr:y>0.62413</cdr:y>
    </cdr:from>
    <cdr:to>
      <cdr:x>0.74409</cdr:x>
      <cdr:y>0.7575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227292" y="2307293"/>
          <a:ext cx="1317019" cy="4930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100"/>
            <a:t>Reserves</a:t>
          </a:r>
        </a:p>
      </cdr:txBody>
    </cdr:sp>
  </cdr:relSizeAnchor>
  <cdr:relSizeAnchor xmlns:cdr="http://schemas.openxmlformats.org/drawingml/2006/chartDrawing">
    <cdr:from>
      <cdr:x>0.02936</cdr:x>
      <cdr:y>0.87875</cdr:y>
    </cdr:from>
    <cdr:to>
      <cdr:x>0.98165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79294" y="3248587"/>
          <a:ext cx="5815853" cy="4482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000"/>
            <a:t>Sources: Blue Chip Economic Indicators, Federal</a:t>
          </a:r>
          <a:r>
            <a:rPr lang="en-US" sz="1000" baseline="0"/>
            <a:t> Reserve Bank of New York, </a:t>
          </a:r>
          <a:r>
            <a:rPr lang="en-US" sz="1000"/>
            <a:t>Federal Reserve Board, and</a:t>
          </a:r>
        </a:p>
        <a:p xmlns:a="http://schemas.openxmlformats.org/drawingml/2006/main">
          <a:r>
            <a:rPr lang="en-US" sz="1000"/>
            <a:t>authors' calculations.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035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3075" y="0"/>
            <a:ext cx="2944600" cy="494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533" tIns="46267" rIns="92533" bIns="46267" numCol="1" anchor="t" anchorCtr="0" compatLnSpc="1">
            <a:prstTxWarp prst="textNoShape">
              <a:avLst/>
            </a:prstTxWarp>
          </a:bodyPr>
          <a:lstStyle>
            <a:lvl1pPr algn="r" defTabSz="925513" eaLnBrk="0" hangingPunct="0">
              <a:defRPr kumimoji="0"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ADCD113-96A3-4F00-9B8D-9DE608252265}" type="datetime1">
              <a:rPr lang="de-DE"/>
              <a:pPr>
                <a:defRPr/>
              </a:pPr>
              <a:t>25.03.2014</a:t>
            </a:fld>
            <a:endParaRPr lang="de-DE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398837" y="9380223"/>
            <a:ext cx="3398838" cy="494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533" tIns="46267" rIns="92533" bIns="46267" numCol="1" anchor="b" anchorCtr="0" compatLnSpc="1">
            <a:prstTxWarp prst="textNoShape">
              <a:avLst/>
            </a:prstTxWarp>
          </a:bodyPr>
          <a:lstStyle>
            <a:lvl1pPr algn="r" defTabSz="925513" eaLnBrk="0" hangingPunct="0">
              <a:defRPr kumimoji="0" sz="1200" b="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BBE06E9-A941-45B7-84D4-B209BC481D6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189" cy="494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>
          <a:xfrm>
            <a:off x="1" y="9378643"/>
            <a:ext cx="2946189" cy="4940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3"/>
          </p:nvPr>
        </p:nvSpPr>
        <p:spPr>
          <a:xfrm>
            <a:off x="679768" y="4690901"/>
            <a:ext cx="5438140" cy="444309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293895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just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1pPr>
    <a:lvl2pPr marL="628650" indent="-171450" algn="just" rtl="0" eaLnBrk="0" fontAlgn="base" hangingPunct="0">
      <a:spcBef>
        <a:spcPct val="30000"/>
      </a:spcBef>
      <a:spcAft>
        <a:spcPct val="0"/>
      </a:spcAft>
      <a:buChar char="•"/>
      <a:defRPr kumimoji="1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2pPr>
    <a:lvl3pPr marL="914400" algn="just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3pPr>
    <a:lvl4pPr marL="1371600" algn="just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4pPr>
    <a:lvl5pPr marL="1828800" algn="just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Segoe UI" pitchFamily="34" charset="0"/>
        <a:ea typeface="Segoe UI" pitchFamily="34" charset="0"/>
        <a:cs typeface="Segoe UI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9140952" cy="6858000"/>
          </a:xfrm>
          <a:prstGeom prst="rect">
            <a:avLst/>
          </a:prstGeom>
        </p:spPr>
      </p:pic>
      <p:sp>
        <p:nvSpPr>
          <p:cNvPr id="3104" name="Rectangle 3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1698080" y="1988841"/>
            <a:ext cx="7162800" cy="1152128"/>
          </a:xfrm>
        </p:spPr>
        <p:txBody>
          <a:bodyPr/>
          <a:lstStyle>
            <a:lvl1pPr>
              <a:defRPr sz="3000" b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title</a:t>
            </a:r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1698081" y="3284984"/>
            <a:ext cx="7180263" cy="216024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</a:t>
            </a:r>
            <a:r>
              <a:rPr lang="de-DE" noProof="0" dirty="0" err="1" smtClean="0"/>
              <a:t>subtitle</a:t>
            </a:r>
            <a:r>
              <a:rPr lang="de-DE" noProof="0" dirty="0" smtClean="0"/>
              <a:t>, </a:t>
            </a:r>
            <a:r>
              <a:rPr lang="de-DE" noProof="0" dirty="0" err="1" smtClean="0"/>
              <a:t>author</a:t>
            </a:r>
            <a:r>
              <a:rPr lang="de-DE" noProof="0" dirty="0" smtClean="0"/>
              <a:t> </a:t>
            </a:r>
            <a:r>
              <a:rPr lang="de-DE" noProof="0" dirty="0" err="1" smtClean="0"/>
              <a:t>and</a:t>
            </a:r>
            <a:r>
              <a:rPr lang="de-DE" noProof="0" dirty="0" smtClean="0"/>
              <a:t> </a:t>
            </a:r>
            <a:r>
              <a:rPr lang="de-DE" noProof="0" dirty="0" err="1" smtClean="0"/>
              <a:t>date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62940634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F9235A4-C45F-4C1D-A853-156740FFB238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Rectangle 3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827584" y="2708920"/>
            <a:ext cx="7560840" cy="2304256"/>
          </a:xfrm>
        </p:spPr>
        <p:txBody>
          <a:bodyPr/>
          <a:lstStyle>
            <a:lvl1pPr algn="ctr">
              <a:defRPr sz="3000" b="0" baseline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</a:t>
            </a:r>
            <a:r>
              <a:rPr lang="de-DE" noProof="0" dirty="0" err="1" smtClean="0"/>
              <a:t>section</a:t>
            </a:r>
            <a:r>
              <a:rPr lang="de-DE" noProof="0" dirty="0" smtClean="0"/>
              <a:t> </a:t>
            </a:r>
            <a:r>
              <a:rPr lang="de-DE" noProof="0" dirty="0" err="1" smtClean="0"/>
              <a:t>heading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146752707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" y="0"/>
            <a:ext cx="9137904" cy="6858000"/>
          </a:xfrm>
          <a:prstGeom prst="rect">
            <a:avLst/>
          </a:prstGeom>
        </p:spPr>
      </p:pic>
      <p:sp>
        <p:nvSpPr>
          <p:cNvPr id="3104" name="Rectangle 3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1698080" y="1988841"/>
            <a:ext cx="7162800" cy="1152128"/>
          </a:xfrm>
        </p:spPr>
        <p:txBody>
          <a:bodyPr/>
          <a:lstStyle>
            <a:lvl1pPr>
              <a:defRPr sz="3000" b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title</a:t>
            </a:r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1698081" y="3284984"/>
            <a:ext cx="7180263" cy="216024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</a:t>
            </a:r>
            <a:r>
              <a:rPr lang="de-DE" noProof="0" dirty="0" err="1" smtClean="0"/>
              <a:t>subtitle</a:t>
            </a:r>
            <a:r>
              <a:rPr lang="de-DE" noProof="0" dirty="0" smtClean="0"/>
              <a:t>, </a:t>
            </a:r>
            <a:r>
              <a:rPr lang="de-DE" noProof="0" dirty="0" err="1" smtClean="0"/>
              <a:t>author</a:t>
            </a:r>
            <a:r>
              <a:rPr lang="de-DE" noProof="0" dirty="0" smtClean="0"/>
              <a:t> </a:t>
            </a:r>
            <a:r>
              <a:rPr lang="de-DE" noProof="0" dirty="0" err="1" smtClean="0"/>
              <a:t>and</a:t>
            </a:r>
            <a:r>
              <a:rPr lang="de-DE" noProof="0" dirty="0" smtClean="0"/>
              <a:t> </a:t>
            </a:r>
            <a:r>
              <a:rPr lang="de-DE" noProof="0" dirty="0" err="1" smtClean="0"/>
              <a:t>date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345955936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475A4-C57B-493D-B98B-CB0AFC23458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043608" y="836614"/>
            <a:ext cx="7473951" cy="466725"/>
          </a:xfrm>
        </p:spPr>
        <p:txBody>
          <a:bodyPr/>
          <a:lstStyle>
            <a:lvl1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dirty="0" smtClean="0"/>
              <a:t>Click to add title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1043608" y="1916832"/>
            <a:ext cx="7488832" cy="424847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2nd level</a:t>
            </a:r>
          </a:p>
          <a:p>
            <a:pPr lvl="2"/>
            <a:r>
              <a:rPr lang="en-US" dirty="0" smtClean="0"/>
              <a:t>3rd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470760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-table-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73C74-CEF1-4EF1-816F-B044B723FA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189" y="836614"/>
            <a:ext cx="7905751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611560" y="1773238"/>
            <a:ext cx="7921253" cy="431958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add graph, table or image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801301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graph-table-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73C74-CEF1-4EF1-816F-B044B723FA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189" y="836614"/>
            <a:ext cx="7905751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3707904" y="1773238"/>
            <a:ext cx="4824909" cy="431958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add graph, table or image</a:t>
            </a:r>
            <a:endParaRPr lang="en-GB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11560" y="1772816"/>
            <a:ext cx="2880320" cy="432048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2nd level</a:t>
            </a:r>
          </a:p>
          <a:p>
            <a:pPr lvl="2"/>
            <a:r>
              <a:rPr lang="en-US" dirty="0" smtClean="0"/>
              <a:t>3rd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901566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F9235A4-C45F-4C1D-A853-156740FFB238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827584" y="2708920"/>
            <a:ext cx="7560840" cy="2304256"/>
          </a:xfrm>
        </p:spPr>
        <p:txBody>
          <a:bodyPr/>
          <a:lstStyle>
            <a:lvl1pPr algn="ctr">
              <a:defRPr sz="3000" b="0" baseline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</a:t>
            </a:r>
            <a:r>
              <a:rPr lang="de-DE" noProof="0" dirty="0" err="1" smtClean="0"/>
              <a:t>section</a:t>
            </a:r>
            <a:r>
              <a:rPr lang="de-DE" noProof="0" dirty="0" smtClean="0"/>
              <a:t> </a:t>
            </a:r>
            <a:r>
              <a:rPr lang="de-DE" noProof="0" dirty="0" err="1" smtClean="0"/>
              <a:t>heading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353873625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475A4-C57B-493D-B98B-CB0AFC23458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043608" y="836614"/>
            <a:ext cx="7473951" cy="466725"/>
          </a:xfrm>
        </p:spPr>
        <p:txBody>
          <a:bodyPr/>
          <a:lstStyle>
            <a:lvl1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dirty="0" smtClean="0"/>
              <a:t>Click to add title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1043608" y="1916832"/>
            <a:ext cx="7488832" cy="424847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2nd level</a:t>
            </a:r>
          </a:p>
          <a:p>
            <a:pPr lvl="2"/>
            <a:r>
              <a:rPr lang="en-US" dirty="0" smtClean="0"/>
              <a:t>3rd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119030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-table-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73C74-CEF1-4EF1-816F-B044B723FA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189" y="836614"/>
            <a:ext cx="7905751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611560" y="1773238"/>
            <a:ext cx="7921253" cy="431958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add graph, table or image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390961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graph-table-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73C74-CEF1-4EF1-816F-B044B723FA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189" y="836614"/>
            <a:ext cx="7905751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3707904" y="1773238"/>
            <a:ext cx="4824909" cy="431958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add graph, table or image</a:t>
            </a:r>
            <a:endParaRPr lang="en-GB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11560" y="1772816"/>
            <a:ext cx="2880320" cy="432048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2nd level</a:t>
            </a:r>
          </a:p>
          <a:p>
            <a:pPr lvl="2"/>
            <a:r>
              <a:rPr lang="en-US" dirty="0" smtClean="0"/>
              <a:t>3rd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294414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82025" y="6537325"/>
            <a:ext cx="558800" cy="3206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F9235A4-C45F-4C1D-A853-156740FFB238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9" name="Rectangle 3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827584" y="2708920"/>
            <a:ext cx="7560840" cy="2304256"/>
          </a:xfrm>
        </p:spPr>
        <p:txBody>
          <a:bodyPr/>
          <a:lstStyle>
            <a:lvl1pPr algn="ctr">
              <a:defRPr sz="3000" b="0" baseline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</a:t>
            </a:r>
            <a:r>
              <a:rPr lang="de-DE" noProof="0" dirty="0" err="1" smtClean="0"/>
              <a:t>section</a:t>
            </a:r>
            <a:r>
              <a:rPr lang="de-DE" noProof="0" dirty="0" smtClean="0"/>
              <a:t> </a:t>
            </a:r>
            <a:r>
              <a:rPr lang="de-DE" noProof="0" dirty="0" err="1" smtClean="0"/>
              <a:t>heading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6549122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4" name="Rectangle 3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1698080" y="1988841"/>
            <a:ext cx="7162800" cy="1152128"/>
          </a:xfrm>
        </p:spPr>
        <p:txBody>
          <a:bodyPr/>
          <a:lstStyle>
            <a:lvl1pPr>
              <a:defRPr sz="3000" b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title</a:t>
            </a:r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1698081" y="3284984"/>
            <a:ext cx="7180263" cy="216024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add</a:t>
            </a:r>
            <a:r>
              <a:rPr lang="de-DE" noProof="0" dirty="0" smtClean="0"/>
              <a:t> </a:t>
            </a:r>
            <a:r>
              <a:rPr lang="de-DE" noProof="0" dirty="0" err="1" smtClean="0"/>
              <a:t>subtitle</a:t>
            </a:r>
            <a:r>
              <a:rPr lang="de-DE" noProof="0" dirty="0" smtClean="0"/>
              <a:t>, </a:t>
            </a:r>
            <a:r>
              <a:rPr lang="de-DE" noProof="0" dirty="0" err="1" smtClean="0"/>
              <a:t>author</a:t>
            </a:r>
            <a:r>
              <a:rPr lang="de-DE" noProof="0" dirty="0" smtClean="0"/>
              <a:t> </a:t>
            </a:r>
            <a:r>
              <a:rPr lang="de-DE" noProof="0" dirty="0" err="1" smtClean="0"/>
              <a:t>and</a:t>
            </a:r>
            <a:r>
              <a:rPr lang="de-DE" noProof="0" dirty="0" smtClean="0"/>
              <a:t> </a:t>
            </a:r>
            <a:r>
              <a:rPr lang="de-DE" noProof="0" dirty="0" err="1" smtClean="0"/>
              <a:t>date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402992804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475A4-C57B-493D-B98B-CB0AFC23458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043608" y="836614"/>
            <a:ext cx="7473951" cy="466725"/>
          </a:xfrm>
        </p:spPr>
        <p:txBody>
          <a:bodyPr/>
          <a:lstStyle>
            <a:lvl1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dirty="0" smtClean="0"/>
              <a:t>Click to add title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1043608" y="1916832"/>
            <a:ext cx="7488832" cy="424847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2nd level</a:t>
            </a:r>
          </a:p>
          <a:p>
            <a:pPr lvl="2"/>
            <a:r>
              <a:rPr lang="en-US" dirty="0" smtClean="0"/>
              <a:t>3rd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046387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-table-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73C74-CEF1-4EF1-816F-B044B723FA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189" y="836614"/>
            <a:ext cx="7905751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611560" y="1773238"/>
            <a:ext cx="7921253" cy="431958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add graph, table or image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170855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graph-table-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73C74-CEF1-4EF1-816F-B044B723FAA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189" y="836614"/>
            <a:ext cx="7905751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3707904" y="1773238"/>
            <a:ext cx="4824909" cy="431958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en-US" dirty="0" smtClean="0"/>
              <a:t>Click to add graph, table or image</a:t>
            </a:r>
            <a:endParaRPr lang="en-GB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11560" y="1772816"/>
            <a:ext cx="2880320" cy="432048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2nd level</a:t>
            </a:r>
          </a:p>
          <a:p>
            <a:pPr lvl="2"/>
            <a:r>
              <a:rPr lang="en-US" dirty="0" smtClean="0"/>
              <a:t>3rd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901566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6CE43-EFE2-42ED-8C4D-43D93F3C5BD9}" type="datetimeFigureOut">
              <a:rPr lang="en-GB" smtClean="0"/>
              <a:t>25.03.2014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77B95-828B-4729-BBFA-BBD6BCDAC8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535400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" y="6370320"/>
            <a:ext cx="9015984" cy="487680"/>
          </a:xfrm>
          <a:prstGeom prst="rect">
            <a:avLst/>
          </a:prstGeom>
        </p:spPr>
      </p:pic>
      <p:sp>
        <p:nvSpPr>
          <p:cNvPr id="2051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042989" y="836614"/>
            <a:ext cx="7473951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add</a:t>
            </a:r>
            <a:r>
              <a:rPr lang="de-DE" dirty="0" smtClean="0"/>
              <a:t> title</a:t>
            </a:r>
          </a:p>
        </p:txBody>
      </p:sp>
      <p:sp>
        <p:nvSpPr>
          <p:cNvPr id="2052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2988" y="1773239"/>
            <a:ext cx="7497763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add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endParaRPr lang="de-DE" dirty="0" smtClean="0"/>
          </a:p>
          <a:p>
            <a:pPr lvl="1"/>
            <a:r>
              <a:rPr lang="de-DE" dirty="0" smtClean="0"/>
              <a:t>2nd Layer</a:t>
            </a:r>
          </a:p>
          <a:p>
            <a:pPr lvl="2"/>
            <a:r>
              <a:rPr lang="de-DE" dirty="0" smtClean="0"/>
              <a:t>3rd Layer</a:t>
            </a:r>
          </a:p>
        </p:txBody>
      </p:sp>
      <p:sp>
        <p:nvSpPr>
          <p:cNvPr id="1030" name="TextBox 8"/>
          <p:cNvSpPr txBox="1">
            <a:spLocks noChangeArrowheads="1"/>
          </p:cNvSpPr>
          <p:nvPr/>
        </p:nvSpPr>
        <p:spPr bwMode="auto">
          <a:xfrm>
            <a:off x="6804025" y="6561138"/>
            <a:ext cx="16398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defRPr/>
            </a:pPr>
            <a:r>
              <a:rPr lang="en-US" sz="1000" b="0" dirty="0" smtClean="0">
                <a:latin typeface="Segoe UI" pitchFamily="34" charset="0"/>
                <a:cs typeface="Segoe UI" pitchFamily="34" charset="0"/>
              </a:rPr>
              <a:t>Restricted </a:t>
            </a:r>
            <a:endParaRPr lang="en-GB" sz="1000" b="0" dirty="0" smtClean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077" name="Rectangle 5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82025" y="6537325"/>
            <a:ext cx="5588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200"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9EFF5B98-047A-4C2F-A2A1-311FBF014AA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52388"/>
          </a:xfrm>
          <a:prstGeom prst="rect">
            <a:avLst/>
          </a:prstGeom>
          <a:solidFill>
            <a:srgbClr val="D2D4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 b="1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04" r:id="rId2"/>
    <p:sldLayoutId id="2147483905" r:id="rId3"/>
    <p:sldLayoutId id="2147483924" r:id="rId4"/>
    <p:sldLayoutId id="2147483913" r:id="rId5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0000"/>
        </a:buClr>
        <a:buSzPct val="90000"/>
        <a:buFont typeface="Wingdings" pitchFamily="2" charset="2"/>
        <a:buChar char="l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marL="742950" indent="-28575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A6A6"/>
        </a:buClr>
        <a:buFont typeface="Wingdings" pitchFamily="2" charset="2"/>
        <a:buChar char="§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Segoe UI" pitchFamily="34" charset="0"/>
        <a:buChar char="-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9" y="6370638"/>
            <a:ext cx="9015412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042989" y="836614"/>
            <a:ext cx="7473951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add</a:t>
            </a:r>
            <a:r>
              <a:rPr lang="de-DE" dirty="0" smtClean="0"/>
              <a:t> title</a:t>
            </a:r>
          </a:p>
        </p:txBody>
      </p:sp>
      <p:sp>
        <p:nvSpPr>
          <p:cNvPr id="2052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2988" y="1773239"/>
            <a:ext cx="7497763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add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endParaRPr lang="de-DE" dirty="0" smtClean="0"/>
          </a:p>
          <a:p>
            <a:pPr lvl="1"/>
            <a:r>
              <a:rPr lang="de-DE" dirty="0" smtClean="0"/>
              <a:t>2nd Layer</a:t>
            </a:r>
          </a:p>
          <a:p>
            <a:pPr lvl="2"/>
            <a:r>
              <a:rPr lang="de-DE" dirty="0" smtClean="0"/>
              <a:t>3rd Layer</a:t>
            </a:r>
          </a:p>
        </p:txBody>
      </p:sp>
      <p:sp>
        <p:nvSpPr>
          <p:cNvPr id="1030" name="TextBox 8"/>
          <p:cNvSpPr txBox="1">
            <a:spLocks noChangeArrowheads="1"/>
          </p:cNvSpPr>
          <p:nvPr/>
        </p:nvSpPr>
        <p:spPr bwMode="auto">
          <a:xfrm>
            <a:off x="6804025" y="6561138"/>
            <a:ext cx="16398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defRPr/>
            </a:pPr>
            <a:r>
              <a:rPr lang="en-US" sz="1000" b="0" dirty="0" smtClean="0">
                <a:latin typeface="Segoe UI" pitchFamily="34" charset="0"/>
                <a:cs typeface="Segoe UI" pitchFamily="34" charset="0"/>
              </a:rPr>
              <a:t>Restricted </a:t>
            </a:r>
            <a:endParaRPr lang="en-GB" sz="1000" b="0" dirty="0" smtClean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077" name="Rectangle 5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82025" y="6537325"/>
            <a:ext cx="5588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200"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9EFF5B98-047A-4C2F-A2A1-311FBF014AA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52388"/>
          </a:xfrm>
          <a:prstGeom prst="rect">
            <a:avLst/>
          </a:prstGeom>
          <a:solidFill>
            <a:srgbClr val="D2D4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 b="1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057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25" r:id="rId4"/>
    <p:sldLayoutId id="2147483918" r:id="rId5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0000"/>
        </a:buClr>
        <a:buSzPct val="90000"/>
        <a:buFont typeface="Wingdings" pitchFamily="2" charset="2"/>
        <a:buChar char="l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marL="742950" indent="-28575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A6A6"/>
        </a:buClr>
        <a:buFont typeface="Wingdings" pitchFamily="2" charset="2"/>
        <a:buChar char="§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Segoe UI" pitchFamily="34" charset="0"/>
        <a:buChar char="-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" y="6370320"/>
            <a:ext cx="9015984" cy="487680"/>
          </a:xfrm>
          <a:prstGeom prst="rect">
            <a:avLst/>
          </a:prstGeom>
        </p:spPr>
      </p:pic>
      <p:sp>
        <p:nvSpPr>
          <p:cNvPr id="2051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042989" y="836614"/>
            <a:ext cx="7473951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add</a:t>
            </a:r>
            <a:r>
              <a:rPr lang="de-DE" dirty="0" smtClean="0"/>
              <a:t> title</a:t>
            </a:r>
          </a:p>
        </p:txBody>
      </p:sp>
      <p:sp>
        <p:nvSpPr>
          <p:cNvPr id="2052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2988" y="1773239"/>
            <a:ext cx="7497763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add</a:t>
            </a:r>
            <a:r>
              <a:rPr lang="de-DE" dirty="0" smtClean="0"/>
              <a:t> </a:t>
            </a:r>
            <a:r>
              <a:rPr lang="de-DE" dirty="0" err="1" smtClean="0"/>
              <a:t>text</a:t>
            </a:r>
            <a:endParaRPr lang="de-DE" dirty="0" smtClean="0"/>
          </a:p>
          <a:p>
            <a:pPr lvl="1"/>
            <a:r>
              <a:rPr lang="de-DE" dirty="0" smtClean="0"/>
              <a:t>2nd Layer</a:t>
            </a:r>
          </a:p>
          <a:p>
            <a:pPr lvl="2"/>
            <a:r>
              <a:rPr lang="de-DE" dirty="0" smtClean="0"/>
              <a:t>3rd Layer</a:t>
            </a:r>
          </a:p>
        </p:txBody>
      </p:sp>
      <p:sp>
        <p:nvSpPr>
          <p:cNvPr id="1030" name="TextBox 8"/>
          <p:cNvSpPr txBox="1">
            <a:spLocks noChangeArrowheads="1"/>
          </p:cNvSpPr>
          <p:nvPr/>
        </p:nvSpPr>
        <p:spPr bwMode="auto">
          <a:xfrm>
            <a:off x="6804025" y="6561138"/>
            <a:ext cx="16398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defRPr/>
            </a:pPr>
            <a:r>
              <a:rPr lang="en-US" sz="1000" b="0" dirty="0" smtClean="0">
                <a:latin typeface="Segoe UI" pitchFamily="34" charset="0"/>
                <a:cs typeface="Segoe UI" pitchFamily="34" charset="0"/>
              </a:rPr>
              <a:t>Restricted </a:t>
            </a:r>
            <a:endParaRPr lang="en-GB" sz="1000" b="0" dirty="0" smtClean="0"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1077" name="Rectangle 5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82025" y="6537325"/>
            <a:ext cx="5588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200" b="1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9EFF5B98-047A-4C2F-A2A1-311FBF014AA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52388"/>
          </a:xfrm>
          <a:prstGeom prst="rect">
            <a:avLst/>
          </a:prstGeom>
          <a:solidFill>
            <a:srgbClr val="D2D4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 b="1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305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6" r:id="rId4"/>
    <p:sldLayoutId id="2147483923" r:id="rId5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 baseline="0">
          <a:solidFill>
            <a:srgbClr val="A60000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0000"/>
        </a:buClr>
        <a:buSzPct val="90000"/>
        <a:buFont typeface="Wingdings" pitchFamily="2" charset="2"/>
        <a:buChar char="l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marL="742950" indent="-28575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A6A6"/>
        </a:buClr>
        <a:buFont typeface="Wingdings" pitchFamily="2" charset="2"/>
        <a:buChar char="§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Segoe UI" pitchFamily="34" charset="0"/>
        <a:buChar char="-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Discussion of “Federal Reserve Tools for Managing Rates and Reserves”</a:t>
            </a:r>
          </a:p>
        </p:txBody>
      </p:sp>
      <p:sp>
        <p:nvSpPr>
          <p:cNvPr id="7171" name="Subtitle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dirty="0" smtClean="0"/>
              <a:t>Morten L. Bech</a:t>
            </a:r>
          </a:p>
          <a:p>
            <a:r>
              <a:rPr lang="en-GB" dirty="0" smtClean="0"/>
              <a:t>Domestic </a:t>
            </a:r>
            <a:r>
              <a:rPr lang="en-GB" dirty="0"/>
              <a:t>and International dimensions of Unconventional Monetary </a:t>
            </a:r>
            <a:r>
              <a:rPr lang="en-GB" dirty="0" smtClean="0"/>
              <a:t>Policy</a:t>
            </a:r>
          </a:p>
          <a:p>
            <a:r>
              <a:rPr lang="en-US" dirty="0" smtClean="0"/>
              <a:t>Hong Kong, 20-21 March 2014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35696" y="5445224"/>
            <a:ext cx="58326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ea typeface="Segoe UI" pitchFamily="34" charset="0"/>
                <a:cs typeface="Segoe UI" pitchFamily="34" charset="0"/>
              </a:rPr>
              <a:t>The views presented do not necessarily reflect those of the BIS</a:t>
            </a:r>
            <a:endParaRPr lang="en-GB" sz="1400" b="0" dirty="0" smtClean="0">
              <a:ea typeface="Segoe UI" pitchFamily="34" charset="0"/>
              <a:cs typeface="Segoe U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609" y="548680"/>
            <a:ext cx="7473951" cy="466725"/>
          </a:xfrm>
        </p:spPr>
        <p:txBody>
          <a:bodyPr>
            <a:normAutofit/>
          </a:bodyPr>
          <a:lstStyle/>
          <a:p>
            <a:r>
              <a:rPr lang="en-US" dirty="0" smtClean="0"/>
              <a:t>The model – A picture is worth a 1000 words</a:t>
            </a: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9366047"/>
              </p:ext>
            </p:extLst>
          </p:nvPr>
        </p:nvGraphicFramePr>
        <p:xfrm>
          <a:off x="251520" y="1961520"/>
          <a:ext cx="2520280" cy="148336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60140"/>
                <a:gridCol w="126014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Household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0</a:t>
                      </a:r>
                      <a:endParaRPr lang="en-GB" i="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W</a:t>
                      </a:r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F</a:t>
                      </a:r>
                      <a:r>
                        <a:rPr lang="en-US" i="0" baseline="30000" dirty="0" smtClean="0"/>
                        <a:t>0</a:t>
                      </a:r>
                      <a:endParaRPr lang="en-GB" i="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E</a:t>
                      </a:r>
                      <a:r>
                        <a:rPr lang="en-US" i="0" baseline="30000" dirty="0" smtClean="0"/>
                        <a:t>0</a:t>
                      </a:r>
                      <a:endParaRPr lang="en-GB" i="0" dirty="0" smtClean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1320611"/>
              </p:ext>
            </p:extLst>
          </p:nvPr>
        </p:nvGraphicFramePr>
        <p:xfrm>
          <a:off x="251520" y="3761720"/>
          <a:ext cx="2520280" cy="110744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60140"/>
                <a:gridCol w="1260140"/>
              </a:tblGrid>
              <a:tr h="307216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Bank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L</a:t>
                      </a:r>
                      <a:endParaRPr lang="en-GB" i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0</a:t>
                      </a:r>
                      <a:endParaRPr lang="en-GB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M</a:t>
                      </a:r>
                      <a:endParaRPr lang="en-GB" i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E</a:t>
                      </a:r>
                      <a:r>
                        <a:rPr lang="en-US" i="0" baseline="30000" dirty="0" smtClean="0"/>
                        <a:t>0</a:t>
                      </a:r>
                      <a:endParaRPr lang="en-GB" i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332357"/>
              </p:ext>
            </p:extLst>
          </p:nvPr>
        </p:nvGraphicFramePr>
        <p:xfrm>
          <a:off x="3347864" y="1988840"/>
          <a:ext cx="2520280" cy="7366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60140"/>
                <a:gridCol w="1260140"/>
              </a:tblGrid>
              <a:tr h="307216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Money Market Fund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B</a:t>
                      </a:r>
                      <a:r>
                        <a:rPr lang="en-US" i="1" baseline="30000" dirty="0" smtClean="0"/>
                        <a:t>M</a:t>
                      </a:r>
                      <a:endParaRPr lang="en-GB" i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2F</a:t>
                      </a:r>
                      <a:r>
                        <a:rPr lang="en-US" i="1" baseline="30000" dirty="0" smtClean="0"/>
                        <a:t>0</a:t>
                      </a:r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784228"/>
              </p:ext>
            </p:extLst>
          </p:nvPr>
        </p:nvGraphicFramePr>
        <p:xfrm>
          <a:off x="251520" y="5240000"/>
          <a:ext cx="2520280" cy="7366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60140"/>
                <a:gridCol w="1260140"/>
              </a:tblGrid>
              <a:tr h="307216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Firm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0" dirty="0" smtClean="0"/>
                        <a:t>NPV[</a:t>
                      </a:r>
                      <a:r>
                        <a:rPr lang="el-GR" i="0" dirty="0" smtClean="0"/>
                        <a:t>π</a:t>
                      </a:r>
                      <a:r>
                        <a:rPr lang="en-US" i="0" dirty="0" smtClean="0"/>
                        <a:t>]</a:t>
                      </a:r>
                      <a:endParaRPr lang="en-GB" i="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L</a:t>
                      </a:r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515263"/>
              </p:ext>
            </p:extLst>
          </p:nvPr>
        </p:nvGraphicFramePr>
        <p:xfrm>
          <a:off x="3347864" y="3761720"/>
          <a:ext cx="2520280" cy="7366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60140"/>
                <a:gridCol w="1260140"/>
              </a:tblGrid>
              <a:tr h="307216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Central Bank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B</a:t>
                      </a:r>
                      <a:r>
                        <a:rPr lang="en-US" i="1" baseline="30000" dirty="0" smtClean="0"/>
                        <a:t>CB</a:t>
                      </a:r>
                      <a:endParaRPr lang="en-GB" i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M</a:t>
                      </a:r>
                      <a:r>
                        <a:rPr lang="en-US" dirty="0" smtClean="0"/>
                        <a:t>=2</a:t>
                      </a:r>
                      <a:r>
                        <a:rPr lang="en-US" i="1" dirty="0" smtClean="0"/>
                        <a:t>M</a:t>
                      </a:r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899592" y="1074063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Sector 1</a:t>
            </a:r>
            <a:endParaRPr lang="en-GB" sz="2000" b="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20272" y="1097388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Sector 2</a:t>
            </a:r>
            <a:endParaRPr lang="en-GB" sz="2000" b="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991110"/>
              </p:ext>
            </p:extLst>
          </p:nvPr>
        </p:nvGraphicFramePr>
        <p:xfrm>
          <a:off x="6372200" y="1961520"/>
          <a:ext cx="2520280" cy="148336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60140"/>
                <a:gridCol w="126014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Household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0</a:t>
                      </a:r>
                      <a:endParaRPr lang="en-GB" i="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W</a:t>
                      </a:r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F</a:t>
                      </a:r>
                      <a:r>
                        <a:rPr lang="en-US" i="0" baseline="30000" dirty="0" smtClean="0"/>
                        <a:t>0</a:t>
                      </a:r>
                      <a:endParaRPr lang="en-GB" i="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E</a:t>
                      </a:r>
                      <a:r>
                        <a:rPr lang="en-US" i="0" baseline="30000" dirty="0" smtClean="0"/>
                        <a:t>0</a:t>
                      </a:r>
                      <a:endParaRPr lang="en-GB" i="0" dirty="0" smtClean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630677"/>
              </p:ext>
            </p:extLst>
          </p:nvPr>
        </p:nvGraphicFramePr>
        <p:xfrm>
          <a:off x="6372200" y="3761720"/>
          <a:ext cx="2520280" cy="110744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60140"/>
                <a:gridCol w="1260140"/>
              </a:tblGrid>
              <a:tr h="307216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Bank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L</a:t>
                      </a:r>
                      <a:endParaRPr lang="en-GB" i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0</a:t>
                      </a:r>
                      <a:endParaRPr lang="en-GB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M</a:t>
                      </a:r>
                      <a:endParaRPr lang="en-GB" i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E</a:t>
                      </a:r>
                      <a:r>
                        <a:rPr lang="en-US" i="0" baseline="30000" dirty="0" smtClean="0"/>
                        <a:t>0</a:t>
                      </a:r>
                      <a:endParaRPr lang="en-GB" i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044567"/>
              </p:ext>
            </p:extLst>
          </p:nvPr>
        </p:nvGraphicFramePr>
        <p:xfrm>
          <a:off x="6372200" y="5240000"/>
          <a:ext cx="2520280" cy="7366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60140"/>
                <a:gridCol w="1260140"/>
              </a:tblGrid>
              <a:tr h="307216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Firm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NPV[</a:t>
                      </a:r>
                      <a:r>
                        <a:rPr lang="el-GR" dirty="0" smtClean="0"/>
                        <a:t>π</a:t>
                      </a:r>
                      <a:r>
                        <a:rPr lang="en-US" dirty="0" smtClean="0"/>
                        <a:t>]</a:t>
                      </a:r>
                      <a:endParaRPr lang="en-GB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L</a:t>
                      </a:r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3713432"/>
              </p:ext>
            </p:extLst>
          </p:nvPr>
        </p:nvGraphicFramePr>
        <p:xfrm>
          <a:off x="3347864" y="5240000"/>
          <a:ext cx="2520280" cy="7366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60140"/>
                <a:gridCol w="1260140"/>
              </a:tblGrid>
              <a:tr h="307216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Government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NPV[</a:t>
                      </a:r>
                      <a:r>
                        <a:rPr lang="el-GR" i="0" dirty="0" smtClean="0"/>
                        <a:t>τ</a:t>
                      </a:r>
                      <a:r>
                        <a:rPr lang="en-US" dirty="0" smtClean="0"/>
                        <a:t>]</a:t>
                      </a:r>
                      <a:endParaRPr lang="en-GB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B</a:t>
                      </a:r>
                      <a:r>
                        <a:rPr lang="en-US" i="1" baseline="30000" dirty="0" smtClean="0"/>
                        <a:t>CB</a:t>
                      </a:r>
                      <a:r>
                        <a:rPr lang="en-US" i="1" dirty="0" smtClean="0"/>
                        <a:t>+B</a:t>
                      </a:r>
                      <a:r>
                        <a:rPr lang="en-US" i="1" baseline="30000" dirty="0" smtClean="0"/>
                        <a:t>H</a:t>
                      </a:r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01043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6475A4-C57B-493D-B98B-CB0AFC234584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liquidity shock hits one sector of the economy at time 1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The nature of the liquidity shock is important.</a:t>
            </a:r>
          </a:p>
          <a:p>
            <a:pPr lvl="1"/>
            <a:r>
              <a:rPr lang="en-US" dirty="0" smtClean="0"/>
              <a:t>Why? </a:t>
            </a:r>
          </a:p>
          <a:p>
            <a:pPr lvl="2"/>
            <a:r>
              <a:rPr lang="en-US" dirty="0" smtClean="0"/>
              <a:t>I received two different versions of the model.</a:t>
            </a:r>
          </a:p>
          <a:p>
            <a:pPr lvl="3"/>
            <a:r>
              <a:rPr lang="en-US" dirty="0" smtClean="0"/>
              <a:t>Old version: Depositors are relocated from one sector to the other.</a:t>
            </a:r>
          </a:p>
          <a:p>
            <a:pPr lvl="3"/>
            <a:r>
              <a:rPr lang="en-US" dirty="0" smtClean="0"/>
              <a:t>New version: Households in the shocked sector demand an additional quantity of MMF shares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9789433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609" y="548680"/>
            <a:ext cx="7473951" cy="466725"/>
          </a:xfrm>
        </p:spPr>
        <p:txBody>
          <a:bodyPr>
            <a:normAutofit/>
          </a:bodyPr>
          <a:lstStyle/>
          <a:p>
            <a:r>
              <a:rPr lang="en-US" dirty="0"/>
              <a:t>Liquidity shock (</a:t>
            </a:r>
            <a:r>
              <a:rPr lang="en-US" dirty="0" smtClean="0"/>
              <a:t>t=1, </a:t>
            </a:r>
            <a:r>
              <a:rPr lang="en-US" dirty="0"/>
              <a:t>sufficient </a:t>
            </a:r>
            <a:r>
              <a:rPr lang="en-US" dirty="0" smtClean="0"/>
              <a:t>reserves)</a:t>
            </a: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4678954"/>
              </p:ext>
            </p:extLst>
          </p:nvPr>
        </p:nvGraphicFramePr>
        <p:xfrm>
          <a:off x="251520" y="1961520"/>
          <a:ext cx="2706670" cy="149988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446530"/>
                <a:gridCol w="1260140"/>
              </a:tblGrid>
              <a:tr h="38736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Household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-</a:t>
                      </a:r>
                      <a:r>
                        <a:rPr lang="el-GR" i="0" dirty="0" smtClean="0"/>
                        <a:t>λ</a:t>
                      </a:r>
                      <a:r>
                        <a:rPr lang="en-US" i="0" dirty="0" smtClean="0"/>
                        <a:t>(</a:t>
                      </a:r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+</a:t>
                      </a:r>
                      <a:r>
                        <a:rPr lang="en-US" i="1" dirty="0" smtClean="0"/>
                        <a:t>E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)</a:t>
                      </a:r>
                      <a:endParaRPr lang="en-GB" i="0" dirty="0" smtClean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W</a:t>
                      </a:r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F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+</a:t>
                      </a:r>
                      <a:r>
                        <a:rPr lang="el-GR" i="0" dirty="0" smtClean="0"/>
                        <a:t>λ</a:t>
                      </a:r>
                      <a:r>
                        <a:rPr lang="en-US" i="0" dirty="0" smtClean="0"/>
                        <a:t>(</a:t>
                      </a:r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+</a:t>
                      </a:r>
                      <a:r>
                        <a:rPr lang="en-US" i="1" dirty="0" smtClean="0"/>
                        <a:t>E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)</a:t>
                      </a:r>
                      <a:endParaRPr lang="en-GB" i="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E</a:t>
                      </a:r>
                      <a:r>
                        <a:rPr lang="en-US" i="0" baseline="30000" dirty="0" smtClean="0"/>
                        <a:t>0</a:t>
                      </a:r>
                      <a:endParaRPr lang="en-GB" i="0" dirty="0" smtClean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777493"/>
              </p:ext>
            </p:extLst>
          </p:nvPr>
        </p:nvGraphicFramePr>
        <p:xfrm>
          <a:off x="251520" y="3761720"/>
          <a:ext cx="2810510" cy="110744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376680"/>
                <a:gridCol w="1433830"/>
              </a:tblGrid>
              <a:tr h="307216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Bank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L</a:t>
                      </a:r>
                      <a:endParaRPr lang="en-GB" i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-</a:t>
                      </a:r>
                      <a:r>
                        <a:rPr lang="el-GR" i="0" dirty="0" smtClean="0"/>
                        <a:t>λ</a:t>
                      </a:r>
                      <a:r>
                        <a:rPr lang="en-US" i="0" dirty="0" smtClean="0"/>
                        <a:t>(</a:t>
                      </a:r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+</a:t>
                      </a:r>
                      <a:r>
                        <a:rPr lang="en-US" i="1" dirty="0" smtClean="0"/>
                        <a:t>E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)</a:t>
                      </a:r>
                      <a:endParaRPr lang="en-GB" i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M</a:t>
                      </a:r>
                      <a:r>
                        <a:rPr lang="en-US" i="0" baseline="0" dirty="0" smtClean="0"/>
                        <a:t>-</a:t>
                      </a:r>
                      <a:r>
                        <a:rPr lang="el-GR" i="0" dirty="0" smtClean="0"/>
                        <a:t>λ</a:t>
                      </a:r>
                      <a:r>
                        <a:rPr lang="en-US" i="0" dirty="0" smtClean="0"/>
                        <a:t>(</a:t>
                      </a:r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+</a:t>
                      </a:r>
                      <a:r>
                        <a:rPr lang="en-US" i="1" dirty="0" smtClean="0"/>
                        <a:t>E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)</a:t>
                      </a:r>
                      <a:endParaRPr lang="en-GB" i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E</a:t>
                      </a:r>
                      <a:r>
                        <a:rPr lang="en-US" i="0" baseline="30000" dirty="0" smtClean="0"/>
                        <a:t>0</a:t>
                      </a:r>
                      <a:endParaRPr lang="en-GB" i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7162750"/>
              </p:ext>
            </p:extLst>
          </p:nvPr>
        </p:nvGraphicFramePr>
        <p:xfrm>
          <a:off x="3347864" y="1988840"/>
          <a:ext cx="2520280" cy="7366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60140"/>
                <a:gridCol w="1260140"/>
              </a:tblGrid>
              <a:tr h="307216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Money Market Fund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B</a:t>
                      </a:r>
                      <a:r>
                        <a:rPr lang="en-US" i="1" baseline="30000" dirty="0" smtClean="0"/>
                        <a:t>M</a:t>
                      </a:r>
                      <a:endParaRPr lang="en-GB" i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2F</a:t>
                      </a:r>
                      <a:r>
                        <a:rPr lang="en-US" i="1" baseline="30000" dirty="0" smtClean="0"/>
                        <a:t>0</a:t>
                      </a:r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438899"/>
              </p:ext>
            </p:extLst>
          </p:nvPr>
        </p:nvGraphicFramePr>
        <p:xfrm>
          <a:off x="251520" y="5240000"/>
          <a:ext cx="2520280" cy="7366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60140"/>
                <a:gridCol w="1260140"/>
              </a:tblGrid>
              <a:tr h="307216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Firm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0" dirty="0" smtClean="0"/>
                        <a:t>NPV[</a:t>
                      </a:r>
                      <a:r>
                        <a:rPr lang="el-GR" i="0" dirty="0" smtClean="0"/>
                        <a:t>π</a:t>
                      </a:r>
                      <a:r>
                        <a:rPr lang="en-US" i="0" dirty="0" smtClean="0"/>
                        <a:t>]</a:t>
                      </a:r>
                      <a:endParaRPr lang="en-GB" i="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L</a:t>
                      </a:r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367866"/>
              </p:ext>
            </p:extLst>
          </p:nvPr>
        </p:nvGraphicFramePr>
        <p:xfrm>
          <a:off x="3347864" y="3761720"/>
          <a:ext cx="2520280" cy="7366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60140"/>
                <a:gridCol w="1260140"/>
              </a:tblGrid>
              <a:tr h="307216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Central Bank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B</a:t>
                      </a:r>
                      <a:r>
                        <a:rPr lang="en-US" i="1" baseline="30000" dirty="0" smtClean="0"/>
                        <a:t>CB</a:t>
                      </a:r>
                      <a:endParaRPr lang="en-GB" i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M</a:t>
                      </a:r>
                      <a:r>
                        <a:rPr lang="en-US" dirty="0" smtClean="0"/>
                        <a:t>=2</a:t>
                      </a:r>
                      <a:r>
                        <a:rPr lang="en-US" i="1" dirty="0" smtClean="0"/>
                        <a:t>M</a:t>
                      </a:r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67544" y="1074063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Sector 1 (shocked)</a:t>
            </a:r>
            <a:endParaRPr lang="en-GB" sz="2000" b="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20272" y="1097388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Sector 2</a:t>
            </a:r>
            <a:endParaRPr lang="en-GB" sz="2000" b="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5042600"/>
              </p:ext>
            </p:extLst>
          </p:nvPr>
        </p:nvGraphicFramePr>
        <p:xfrm>
          <a:off x="6372200" y="1961520"/>
          <a:ext cx="2520280" cy="148336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498917"/>
                <a:gridCol w="1021363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Household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+</a:t>
                      </a:r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1</a:t>
                      </a:r>
                      <a:endParaRPr lang="en-GB" i="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W</a:t>
                      </a:r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F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dirty="0" smtClean="0"/>
                        <a:t>-</a:t>
                      </a:r>
                      <a:r>
                        <a:rPr lang="el-GR" i="0" dirty="0" smtClean="0"/>
                        <a:t>λ </a:t>
                      </a:r>
                      <a:r>
                        <a:rPr lang="en-US" i="0" dirty="0" smtClean="0"/>
                        <a:t>(</a:t>
                      </a:r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+</a:t>
                      </a:r>
                      <a:r>
                        <a:rPr lang="en-US" i="1" dirty="0" smtClean="0"/>
                        <a:t>E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)</a:t>
                      </a:r>
                      <a:endParaRPr lang="en-GB" i="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E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1" dirty="0" smtClean="0"/>
                        <a:t>+E</a:t>
                      </a:r>
                      <a:r>
                        <a:rPr lang="en-US" i="0" baseline="30000" dirty="0" smtClean="0"/>
                        <a:t>1</a:t>
                      </a:r>
                      <a:endParaRPr lang="en-GB" i="0" dirty="0" smtClean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441572"/>
              </p:ext>
            </p:extLst>
          </p:nvPr>
        </p:nvGraphicFramePr>
        <p:xfrm>
          <a:off x="6372200" y="3717032"/>
          <a:ext cx="2520280" cy="110744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440180"/>
                <a:gridCol w="1080100"/>
              </a:tblGrid>
              <a:tr h="307216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Bank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L</a:t>
                      </a:r>
                      <a:endParaRPr lang="en-GB" i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+</a:t>
                      </a:r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1</a:t>
                      </a:r>
                      <a:endParaRPr lang="en-GB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M</a:t>
                      </a:r>
                      <a:r>
                        <a:rPr lang="en-US" i="0" baseline="0" dirty="0" smtClean="0"/>
                        <a:t>+</a:t>
                      </a:r>
                      <a:r>
                        <a:rPr lang="el-GR" i="0" dirty="0" smtClean="0"/>
                        <a:t>λ</a:t>
                      </a:r>
                      <a:r>
                        <a:rPr lang="en-US" i="0" dirty="0" smtClean="0"/>
                        <a:t>(</a:t>
                      </a:r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+</a:t>
                      </a:r>
                      <a:r>
                        <a:rPr lang="en-US" i="1" dirty="0" smtClean="0"/>
                        <a:t>E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)</a:t>
                      </a:r>
                      <a:endParaRPr lang="en-GB" i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E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1" dirty="0" smtClean="0"/>
                        <a:t>+E</a:t>
                      </a:r>
                      <a:r>
                        <a:rPr lang="en-US" i="0" baseline="30000" dirty="0" smtClean="0"/>
                        <a:t>1</a:t>
                      </a:r>
                      <a:endParaRPr lang="en-GB" i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9320809"/>
              </p:ext>
            </p:extLst>
          </p:nvPr>
        </p:nvGraphicFramePr>
        <p:xfrm>
          <a:off x="6372200" y="5240000"/>
          <a:ext cx="2520280" cy="7366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60140"/>
                <a:gridCol w="1260140"/>
              </a:tblGrid>
              <a:tr h="307216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Firm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NPV[</a:t>
                      </a:r>
                      <a:r>
                        <a:rPr lang="el-GR" dirty="0" smtClean="0"/>
                        <a:t>π</a:t>
                      </a:r>
                      <a:r>
                        <a:rPr lang="en-US" dirty="0" smtClean="0"/>
                        <a:t>]</a:t>
                      </a:r>
                      <a:endParaRPr lang="en-GB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L</a:t>
                      </a:r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0078127"/>
              </p:ext>
            </p:extLst>
          </p:nvPr>
        </p:nvGraphicFramePr>
        <p:xfrm>
          <a:off x="3347864" y="5284688"/>
          <a:ext cx="2520280" cy="7366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60140"/>
                <a:gridCol w="1260140"/>
              </a:tblGrid>
              <a:tr h="307216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Government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NPV[</a:t>
                      </a:r>
                      <a:r>
                        <a:rPr lang="el-GR" i="0" dirty="0" smtClean="0"/>
                        <a:t>τ</a:t>
                      </a:r>
                      <a:r>
                        <a:rPr lang="en-US" dirty="0" smtClean="0"/>
                        <a:t>]</a:t>
                      </a:r>
                      <a:endParaRPr lang="en-GB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B</a:t>
                      </a:r>
                      <a:r>
                        <a:rPr lang="en-US" i="1" baseline="30000" dirty="0" smtClean="0"/>
                        <a:t>CB</a:t>
                      </a:r>
                      <a:r>
                        <a:rPr lang="en-US" i="1" dirty="0" smtClean="0"/>
                        <a:t>+B</a:t>
                      </a:r>
                      <a:r>
                        <a:rPr lang="en-US" i="1" baseline="30000" dirty="0" smtClean="0"/>
                        <a:t>H</a:t>
                      </a:r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3448133" y="1143555"/>
            <a:ext cx="2247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l-GR" b="1" dirty="0"/>
              <a:t>λ </a:t>
            </a:r>
            <a:r>
              <a:rPr lang="en-US" b="1" dirty="0" smtClean="0"/>
              <a:t>( </a:t>
            </a:r>
            <a:r>
              <a:rPr lang="en-US" b="1" i="1" dirty="0" smtClean="0"/>
              <a:t>D</a:t>
            </a:r>
            <a:r>
              <a:rPr lang="en-US" b="1" baseline="30000" dirty="0" smtClean="0"/>
              <a:t>0</a:t>
            </a:r>
            <a:r>
              <a:rPr lang="en-US" b="1" dirty="0" smtClean="0"/>
              <a:t>+</a:t>
            </a:r>
            <a:r>
              <a:rPr lang="en-US" b="1" i="1" dirty="0" smtClean="0"/>
              <a:t>E</a:t>
            </a:r>
            <a:r>
              <a:rPr lang="en-US" b="1" baseline="30000" dirty="0" smtClean="0"/>
              <a:t>0</a:t>
            </a:r>
            <a:r>
              <a:rPr lang="en-US" b="1" dirty="0" smtClean="0"/>
              <a:t>)=</a:t>
            </a:r>
            <a:r>
              <a:rPr lang="en-US" b="1" i="1" dirty="0" smtClean="0"/>
              <a:t>E</a:t>
            </a:r>
            <a:r>
              <a:rPr lang="en-US" b="1" baseline="30000" dirty="0"/>
              <a:t>1</a:t>
            </a:r>
            <a:r>
              <a:rPr lang="en-US" b="1" dirty="0" smtClean="0"/>
              <a:t>+</a:t>
            </a:r>
            <a:r>
              <a:rPr lang="en-US" b="1" i="1" dirty="0" smtClean="0"/>
              <a:t>D</a:t>
            </a:r>
            <a:r>
              <a:rPr lang="en-US" b="1" baseline="30000" dirty="0" smtClean="0"/>
              <a:t>1</a:t>
            </a:r>
            <a:endParaRPr lang="en-GB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12234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EB5583-72B7-4A3F-9112-81782695F3A4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609" y="548680"/>
            <a:ext cx="7473951" cy="466725"/>
          </a:xfrm>
        </p:spPr>
        <p:txBody>
          <a:bodyPr>
            <a:normAutofit/>
          </a:bodyPr>
          <a:lstStyle/>
          <a:p>
            <a:r>
              <a:rPr lang="en-US" dirty="0"/>
              <a:t>Liquidity shock (</a:t>
            </a:r>
            <a:r>
              <a:rPr lang="en-US" dirty="0" smtClean="0"/>
              <a:t>t=1, insufficient reserves)</a:t>
            </a: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563347"/>
              </p:ext>
            </p:extLst>
          </p:nvPr>
        </p:nvGraphicFramePr>
        <p:xfrm>
          <a:off x="251520" y="1700808"/>
          <a:ext cx="2706670" cy="149988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446530"/>
                <a:gridCol w="1260140"/>
              </a:tblGrid>
              <a:tr h="38736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Household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-</a:t>
                      </a:r>
                      <a:r>
                        <a:rPr lang="el-GR" i="0" dirty="0" smtClean="0"/>
                        <a:t>λ</a:t>
                      </a:r>
                      <a:r>
                        <a:rPr lang="en-US" i="0" dirty="0" smtClean="0"/>
                        <a:t>(</a:t>
                      </a:r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+</a:t>
                      </a:r>
                      <a:r>
                        <a:rPr lang="en-US" i="1" dirty="0" smtClean="0"/>
                        <a:t>E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)</a:t>
                      </a:r>
                      <a:endParaRPr lang="en-GB" i="0" dirty="0" smtClean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W</a:t>
                      </a:r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F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+</a:t>
                      </a:r>
                      <a:r>
                        <a:rPr lang="el-GR" i="0" dirty="0" smtClean="0"/>
                        <a:t>λ</a:t>
                      </a:r>
                      <a:r>
                        <a:rPr lang="en-US" i="0" dirty="0" smtClean="0"/>
                        <a:t>(</a:t>
                      </a:r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+</a:t>
                      </a:r>
                      <a:r>
                        <a:rPr lang="en-US" i="1" dirty="0" smtClean="0"/>
                        <a:t>E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)</a:t>
                      </a:r>
                      <a:endParaRPr lang="en-GB" i="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E</a:t>
                      </a:r>
                      <a:r>
                        <a:rPr lang="en-US" i="0" baseline="30000" dirty="0" smtClean="0"/>
                        <a:t>0</a:t>
                      </a:r>
                      <a:endParaRPr lang="en-GB" i="0" dirty="0" smtClean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719255"/>
              </p:ext>
            </p:extLst>
          </p:nvPr>
        </p:nvGraphicFramePr>
        <p:xfrm>
          <a:off x="107504" y="3501008"/>
          <a:ext cx="3027997" cy="147828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594167"/>
                <a:gridCol w="1433830"/>
              </a:tblGrid>
              <a:tr h="307216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Bank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L</a:t>
                      </a:r>
                      <a:endParaRPr lang="en-GB" i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-</a:t>
                      </a:r>
                      <a:r>
                        <a:rPr lang="el-GR" i="0" dirty="0" smtClean="0"/>
                        <a:t>λ</a:t>
                      </a:r>
                      <a:r>
                        <a:rPr lang="en-US" i="0" dirty="0" smtClean="0"/>
                        <a:t>(</a:t>
                      </a:r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+</a:t>
                      </a:r>
                      <a:r>
                        <a:rPr lang="en-US" i="1" dirty="0" smtClean="0"/>
                        <a:t>E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)</a:t>
                      </a:r>
                      <a:endParaRPr lang="en-GB" i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i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I</a:t>
                      </a:r>
                      <a:endParaRPr lang="en-GB" i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M</a:t>
                      </a:r>
                      <a:r>
                        <a:rPr lang="en-US" i="0" baseline="0" dirty="0" smtClean="0"/>
                        <a:t>-</a:t>
                      </a:r>
                      <a:r>
                        <a:rPr lang="el-GR" i="0" dirty="0" smtClean="0"/>
                        <a:t>λ</a:t>
                      </a:r>
                      <a:r>
                        <a:rPr lang="en-US" i="0" dirty="0" smtClean="0"/>
                        <a:t>(</a:t>
                      </a:r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+</a:t>
                      </a:r>
                      <a:r>
                        <a:rPr lang="en-US" i="1" dirty="0" smtClean="0"/>
                        <a:t>E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)+</a:t>
                      </a:r>
                      <a:r>
                        <a:rPr lang="en-US" i="1" baseline="0" dirty="0" smtClean="0"/>
                        <a:t>I</a:t>
                      </a:r>
                      <a:endParaRPr lang="en-GB" i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E</a:t>
                      </a:r>
                      <a:r>
                        <a:rPr lang="en-US" i="0" baseline="30000" dirty="0" smtClean="0"/>
                        <a:t>0</a:t>
                      </a:r>
                      <a:endParaRPr lang="en-GB" i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0388125"/>
              </p:ext>
            </p:extLst>
          </p:nvPr>
        </p:nvGraphicFramePr>
        <p:xfrm>
          <a:off x="3347864" y="1728128"/>
          <a:ext cx="2520280" cy="7366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60140"/>
                <a:gridCol w="1260140"/>
              </a:tblGrid>
              <a:tr h="307216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Money Market Fund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B</a:t>
                      </a:r>
                      <a:r>
                        <a:rPr lang="en-US" i="1" baseline="30000" dirty="0" smtClean="0"/>
                        <a:t>M</a:t>
                      </a:r>
                      <a:endParaRPr lang="en-GB" i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2F</a:t>
                      </a:r>
                      <a:r>
                        <a:rPr lang="en-US" i="1" baseline="30000" dirty="0" smtClean="0"/>
                        <a:t>0</a:t>
                      </a:r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920520"/>
              </p:ext>
            </p:extLst>
          </p:nvPr>
        </p:nvGraphicFramePr>
        <p:xfrm>
          <a:off x="251520" y="5240000"/>
          <a:ext cx="2520280" cy="7366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60140"/>
                <a:gridCol w="1260140"/>
              </a:tblGrid>
              <a:tr h="307216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Firm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0" dirty="0" smtClean="0"/>
                        <a:t>NPV[</a:t>
                      </a:r>
                      <a:r>
                        <a:rPr lang="el-GR" i="0" dirty="0" smtClean="0"/>
                        <a:t>π</a:t>
                      </a:r>
                      <a:r>
                        <a:rPr lang="en-US" i="0" dirty="0" smtClean="0"/>
                        <a:t>]</a:t>
                      </a:r>
                      <a:endParaRPr lang="en-GB" i="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L</a:t>
                      </a:r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057046"/>
              </p:ext>
            </p:extLst>
          </p:nvPr>
        </p:nvGraphicFramePr>
        <p:xfrm>
          <a:off x="3347864" y="3501008"/>
          <a:ext cx="2520280" cy="7366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60140"/>
                <a:gridCol w="1260140"/>
              </a:tblGrid>
              <a:tr h="307216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Central Bank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B</a:t>
                      </a:r>
                      <a:r>
                        <a:rPr lang="en-US" i="1" baseline="30000" dirty="0" smtClean="0"/>
                        <a:t>CB</a:t>
                      </a:r>
                      <a:endParaRPr lang="en-GB" i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M</a:t>
                      </a:r>
                      <a:r>
                        <a:rPr lang="en-US" dirty="0" smtClean="0"/>
                        <a:t>=2</a:t>
                      </a:r>
                      <a:r>
                        <a:rPr lang="en-US" i="1" dirty="0" smtClean="0"/>
                        <a:t>M</a:t>
                      </a:r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67544" y="1074063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Sector 1 (shocked)</a:t>
            </a:r>
            <a:endParaRPr lang="en-GB" sz="2000" b="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20272" y="1097388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Sector 2</a:t>
            </a:r>
            <a:endParaRPr lang="en-GB" sz="2000" b="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248442"/>
              </p:ext>
            </p:extLst>
          </p:nvPr>
        </p:nvGraphicFramePr>
        <p:xfrm>
          <a:off x="6012160" y="3501008"/>
          <a:ext cx="3034327" cy="147828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594167"/>
                <a:gridCol w="1440160"/>
              </a:tblGrid>
              <a:tr h="307216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Bank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L</a:t>
                      </a:r>
                      <a:endParaRPr lang="en-GB" i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+</a:t>
                      </a:r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1</a:t>
                      </a:r>
                      <a:endParaRPr lang="en-GB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I</a:t>
                      </a:r>
                      <a:endParaRPr lang="en-GB" i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i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M</a:t>
                      </a:r>
                      <a:r>
                        <a:rPr lang="en-US" i="0" baseline="0" dirty="0" smtClean="0"/>
                        <a:t>+</a:t>
                      </a:r>
                      <a:r>
                        <a:rPr lang="el-GR" i="0" dirty="0" smtClean="0"/>
                        <a:t>λ</a:t>
                      </a:r>
                      <a:r>
                        <a:rPr lang="en-US" i="0" dirty="0" smtClean="0"/>
                        <a:t>(</a:t>
                      </a:r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+</a:t>
                      </a:r>
                      <a:r>
                        <a:rPr lang="en-US" i="1" dirty="0" smtClean="0"/>
                        <a:t>E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)-</a:t>
                      </a:r>
                      <a:r>
                        <a:rPr lang="en-US" i="1" baseline="0" dirty="0" smtClean="0"/>
                        <a:t>I</a:t>
                      </a:r>
                      <a:endParaRPr lang="en-GB" i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E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1" dirty="0" smtClean="0"/>
                        <a:t>+E</a:t>
                      </a:r>
                      <a:r>
                        <a:rPr lang="en-US" i="0" baseline="30000" dirty="0" smtClean="0"/>
                        <a:t>1</a:t>
                      </a:r>
                      <a:endParaRPr lang="en-GB" i="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0497473"/>
              </p:ext>
            </p:extLst>
          </p:nvPr>
        </p:nvGraphicFramePr>
        <p:xfrm>
          <a:off x="6372200" y="5240000"/>
          <a:ext cx="2520280" cy="7366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60140"/>
                <a:gridCol w="1260140"/>
              </a:tblGrid>
              <a:tr h="307216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Firm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NPV[</a:t>
                      </a:r>
                      <a:r>
                        <a:rPr lang="el-GR" dirty="0" smtClean="0"/>
                        <a:t>π</a:t>
                      </a:r>
                      <a:r>
                        <a:rPr lang="en-US" dirty="0" smtClean="0"/>
                        <a:t>]</a:t>
                      </a:r>
                      <a:endParaRPr lang="en-GB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L</a:t>
                      </a:r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481451"/>
              </p:ext>
            </p:extLst>
          </p:nvPr>
        </p:nvGraphicFramePr>
        <p:xfrm>
          <a:off x="3347864" y="5284688"/>
          <a:ext cx="2520280" cy="7366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260140"/>
                <a:gridCol w="1260140"/>
              </a:tblGrid>
              <a:tr h="307216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Government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NPV[</a:t>
                      </a:r>
                      <a:r>
                        <a:rPr lang="el-GR" i="0" dirty="0" smtClean="0"/>
                        <a:t>τ</a:t>
                      </a:r>
                      <a:r>
                        <a:rPr lang="en-US" dirty="0" smtClean="0"/>
                        <a:t>]</a:t>
                      </a:r>
                      <a:endParaRPr lang="en-GB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B</a:t>
                      </a:r>
                      <a:r>
                        <a:rPr lang="en-US" i="1" baseline="30000" dirty="0" smtClean="0"/>
                        <a:t>CB</a:t>
                      </a:r>
                      <a:r>
                        <a:rPr lang="en-US" i="1" dirty="0" smtClean="0"/>
                        <a:t>+B</a:t>
                      </a:r>
                      <a:r>
                        <a:rPr lang="en-US" i="1" baseline="30000" dirty="0" smtClean="0"/>
                        <a:t>H</a:t>
                      </a:r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009267"/>
              </p:ext>
            </p:extLst>
          </p:nvPr>
        </p:nvGraphicFramePr>
        <p:xfrm>
          <a:off x="6372200" y="1728128"/>
          <a:ext cx="2520280" cy="148336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498917"/>
                <a:gridCol w="1021363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Household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+</a:t>
                      </a:r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1</a:t>
                      </a:r>
                      <a:endParaRPr lang="en-GB" i="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W</a:t>
                      </a:r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F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dirty="0" smtClean="0"/>
                        <a:t>-</a:t>
                      </a:r>
                      <a:r>
                        <a:rPr lang="el-GR" i="0" dirty="0" smtClean="0"/>
                        <a:t>λ </a:t>
                      </a:r>
                      <a:r>
                        <a:rPr lang="en-US" i="0" dirty="0" smtClean="0"/>
                        <a:t>(</a:t>
                      </a:r>
                      <a:r>
                        <a:rPr lang="en-US" i="1" dirty="0" smtClean="0"/>
                        <a:t>D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+</a:t>
                      </a:r>
                      <a:r>
                        <a:rPr lang="en-US" i="1" dirty="0" smtClean="0"/>
                        <a:t>E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0" baseline="0" dirty="0" smtClean="0"/>
                        <a:t>)</a:t>
                      </a:r>
                      <a:endParaRPr lang="en-GB" i="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E</a:t>
                      </a:r>
                      <a:r>
                        <a:rPr lang="en-US" i="0" baseline="30000" dirty="0" smtClean="0"/>
                        <a:t>0</a:t>
                      </a:r>
                      <a:r>
                        <a:rPr lang="en-US" i="1" dirty="0" smtClean="0"/>
                        <a:t>+E</a:t>
                      </a:r>
                      <a:r>
                        <a:rPr lang="en-US" i="0" baseline="30000" dirty="0" smtClean="0"/>
                        <a:t>1</a:t>
                      </a:r>
                      <a:endParaRPr lang="en-GB" i="0" dirty="0" smtClean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3448133" y="1143555"/>
            <a:ext cx="2247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l-GR" b="1" dirty="0"/>
              <a:t>λ </a:t>
            </a:r>
            <a:r>
              <a:rPr lang="en-US" b="1" dirty="0" smtClean="0"/>
              <a:t>( </a:t>
            </a:r>
            <a:r>
              <a:rPr lang="en-US" b="1" i="1" dirty="0" smtClean="0"/>
              <a:t>D</a:t>
            </a:r>
            <a:r>
              <a:rPr lang="en-US" b="1" baseline="30000" dirty="0" smtClean="0"/>
              <a:t>0</a:t>
            </a:r>
            <a:r>
              <a:rPr lang="en-US" b="1" dirty="0" smtClean="0"/>
              <a:t>+</a:t>
            </a:r>
            <a:r>
              <a:rPr lang="en-US" b="1" i="1" dirty="0" smtClean="0"/>
              <a:t>E</a:t>
            </a:r>
            <a:r>
              <a:rPr lang="en-US" b="1" baseline="30000" dirty="0" smtClean="0"/>
              <a:t>0</a:t>
            </a:r>
            <a:r>
              <a:rPr lang="en-US" b="1" dirty="0" smtClean="0"/>
              <a:t>)=</a:t>
            </a:r>
            <a:r>
              <a:rPr lang="en-US" b="1" i="1" dirty="0" smtClean="0"/>
              <a:t>E</a:t>
            </a:r>
            <a:r>
              <a:rPr lang="en-US" b="1" baseline="30000" dirty="0"/>
              <a:t>1</a:t>
            </a:r>
            <a:r>
              <a:rPr lang="en-US" b="1" dirty="0" smtClean="0"/>
              <a:t>+</a:t>
            </a:r>
            <a:r>
              <a:rPr lang="en-US" b="1" i="1" dirty="0" smtClean="0"/>
              <a:t>D</a:t>
            </a:r>
            <a:r>
              <a:rPr lang="en-US" b="1" baseline="30000" dirty="0" smtClean="0"/>
              <a:t>1</a:t>
            </a:r>
            <a:endParaRPr lang="en-GB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19772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6475A4-C57B-493D-B98B-CB0AFC234584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model is overlaid  by 3 frictions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1043608" y="1484784"/>
            <a:ext cx="7488832" cy="4536504"/>
          </a:xfrm>
        </p:spPr>
        <p:txBody>
          <a:bodyPr/>
          <a:lstStyle/>
          <a:p>
            <a:r>
              <a:rPr lang="en-US" dirty="0" smtClean="0"/>
              <a:t>Interbank monitoring cost</a:t>
            </a:r>
          </a:p>
          <a:p>
            <a:pPr lvl="1"/>
            <a:r>
              <a:rPr lang="en-US" dirty="0" smtClean="0"/>
              <a:t>Default not explicitly modelled. What is monitored?</a:t>
            </a:r>
          </a:p>
          <a:p>
            <a:r>
              <a:rPr lang="en-US" dirty="0" smtClean="0"/>
              <a:t>Equity is illiquid. </a:t>
            </a:r>
          </a:p>
          <a:p>
            <a:pPr lvl="1"/>
            <a:r>
              <a:rPr lang="en-US" dirty="0" smtClean="0"/>
              <a:t>Non-pecuniary utility benefit from liquid assets</a:t>
            </a:r>
          </a:p>
          <a:p>
            <a:pPr lvl="1"/>
            <a:r>
              <a:rPr lang="en-US" dirty="0" smtClean="0"/>
              <a:t>=&gt; “Equity is socially costly”</a:t>
            </a:r>
          </a:p>
          <a:p>
            <a:r>
              <a:rPr lang="en-US" dirty="0" smtClean="0"/>
              <a:t>Risk-shifting by banks</a:t>
            </a:r>
          </a:p>
          <a:p>
            <a:pPr lvl="1"/>
            <a:r>
              <a:rPr lang="en-US" dirty="0" smtClean="0"/>
              <a:t>Two assets M and L to firm. What are the assets that the bank shifts into?</a:t>
            </a:r>
          </a:p>
          <a:p>
            <a:r>
              <a:rPr lang="en-US" dirty="0" smtClean="0"/>
              <a:t>The key trade-off: </a:t>
            </a:r>
          </a:p>
          <a:p>
            <a:pPr lvl="1"/>
            <a:r>
              <a:rPr lang="en-US" dirty="0" smtClean="0"/>
              <a:t>Reserves ↑ =&gt; interbank monitoring cost ↓</a:t>
            </a:r>
          </a:p>
          <a:p>
            <a:pPr lvl="1"/>
            <a:r>
              <a:rPr lang="en-US" dirty="0" smtClean="0"/>
              <a:t>Reserves ↑ =&gt; Equity ↑ =&gt; Balance sheet cost </a:t>
            </a:r>
            <a:r>
              <a:rPr lang="en-US" dirty="0"/>
              <a:t>↑</a:t>
            </a:r>
            <a:endParaRPr lang="en-US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5658995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6475A4-C57B-493D-B98B-CB0AFC234584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 lvl="1" algn="ctr"/>
            <a:r>
              <a:rPr lang="en-US" dirty="0" smtClean="0"/>
              <a:t>Results and discussion</a:t>
            </a:r>
            <a:r>
              <a:rPr lang="en-US" dirty="0"/>
              <a:t/>
            </a:r>
            <a:br>
              <a:rPr lang="en-US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0455734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6475A4-C57B-493D-B98B-CB0AFC234584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Horse races between policy tools</a:t>
            </a: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290470"/>
              </p:ext>
            </p:extLst>
          </p:nvPr>
        </p:nvGraphicFramePr>
        <p:xfrm>
          <a:off x="251520" y="1844824"/>
          <a:ext cx="8563217" cy="2656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0609"/>
                <a:gridCol w="2736304"/>
                <a:gridCol w="273630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Tools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Model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Heuristics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ON FRFA RRP vs ON FQ RRP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Equivalent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 FRFA RRP  </a:t>
                      </a:r>
                    </a:p>
                    <a:p>
                      <a:pPr algn="ctr"/>
                      <a:r>
                        <a:rPr lang="en-US" dirty="0" smtClean="0"/>
                        <a:t>(less</a:t>
                      </a:r>
                      <a:r>
                        <a:rPr lang="en-US" baseline="0" dirty="0" smtClean="0"/>
                        <a:t> rate volatility)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ON RRP</a:t>
                      </a:r>
                      <a:r>
                        <a:rPr lang="en-US" baseline="0" dirty="0" smtClean="0"/>
                        <a:t> vs Term RRP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 RRP</a:t>
                      </a:r>
                    </a:p>
                    <a:p>
                      <a:pPr algn="ctr"/>
                      <a:r>
                        <a:rPr lang="en-US" dirty="0" smtClean="0"/>
                        <a:t> (offset liquidity shock)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Term</a:t>
                      </a:r>
                      <a:r>
                        <a:rPr lang="en-US" baseline="0" dirty="0" smtClean="0"/>
                        <a:t> RRP</a:t>
                      </a:r>
                    </a:p>
                    <a:p>
                      <a:pPr algn="ctr"/>
                      <a:r>
                        <a:rPr lang="en-US" baseline="0" dirty="0" smtClean="0"/>
                        <a:t>(if ON RRPs are costly) </a:t>
                      </a:r>
                      <a:endParaRPr lang="en-GB" dirty="0"/>
                    </a:p>
                  </a:txBody>
                  <a:tcPr/>
                </a:tc>
              </a:tr>
              <a:tr h="365224">
                <a:tc>
                  <a:txBody>
                    <a:bodyPr/>
                    <a:lstStyle/>
                    <a:p>
                      <a:r>
                        <a:rPr lang="en-US" dirty="0" smtClean="0"/>
                        <a:t>Term RRP vs.  TDF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Depends</a:t>
                      </a:r>
                      <a:r>
                        <a:rPr lang="en-US" baseline="0" dirty="0" smtClean="0"/>
                        <a:t> on goals of policy maker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Use both</a:t>
                      </a:r>
                      <a:r>
                        <a:rPr lang="en-US" baseline="0" dirty="0" smtClean="0"/>
                        <a:t> </a:t>
                      </a:r>
                      <a:endParaRPr lang="en-GB" dirty="0"/>
                    </a:p>
                  </a:txBody>
                  <a:tcPr/>
                </a:tc>
              </a:tr>
              <a:tr h="365224">
                <a:tc>
                  <a:txBody>
                    <a:bodyPr/>
                    <a:lstStyle/>
                    <a:p>
                      <a:r>
                        <a:rPr lang="en-US" dirty="0" smtClean="0"/>
                        <a:t>All tools available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TDF=0,</a:t>
                      </a:r>
                      <a:r>
                        <a:rPr lang="en-US" baseline="0" dirty="0" smtClean="0"/>
                        <a:t> ON RRP = max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10759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6475A4-C57B-493D-B98B-CB0AFC234584}" type="slidenum">
              <a:rPr lang="en-GB" smtClean="0"/>
              <a:pPr>
                <a:defRPr/>
              </a:pPr>
              <a:t>17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1043608" y="1628800"/>
            <a:ext cx="7488832" cy="4536504"/>
          </a:xfrm>
        </p:spPr>
        <p:txBody>
          <a:bodyPr/>
          <a:lstStyle/>
          <a:p>
            <a:r>
              <a:rPr lang="en-US" dirty="0" smtClean="0"/>
              <a:t>Ambitious model. </a:t>
            </a:r>
          </a:p>
          <a:p>
            <a:pPr lvl="1"/>
            <a:r>
              <a:rPr lang="en-US" dirty="0" smtClean="0"/>
              <a:t>GE is the way to go</a:t>
            </a:r>
          </a:p>
          <a:p>
            <a:pPr lvl="1"/>
            <a:r>
              <a:rPr lang="en-US" dirty="0" smtClean="0"/>
              <a:t>Work in progress – the conclusion could be sharper</a:t>
            </a:r>
          </a:p>
          <a:p>
            <a:r>
              <a:rPr lang="en-US" dirty="0" smtClean="0"/>
              <a:t>The money market fund is a pass thru construct</a:t>
            </a:r>
          </a:p>
          <a:p>
            <a:pPr lvl="1"/>
            <a:r>
              <a:rPr lang="en-US" dirty="0" smtClean="0"/>
              <a:t>Return on bonds = Return on MMF shares</a:t>
            </a:r>
          </a:p>
          <a:p>
            <a:pPr lvl="1"/>
            <a:r>
              <a:rPr lang="en-US" dirty="0" smtClean="0"/>
              <a:t>Allow household to hold B but so does </a:t>
            </a:r>
            <a:r>
              <a:rPr lang="en-US" dirty="0" err="1" smtClean="0"/>
              <a:t>TreasuryDirect</a:t>
            </a:r>
            <a:r>
              <a:rPr lang="en-US" dirty="0" smtClean="0"/>
              <a:t>®</a:t>
            </a:r>
          </a:p>
          <a:p>
            <a:pPr lvl="1"/>
            <a:r>
              <a:rPr lang="en-US" dirty="0" smtClean="0"/>
              <a:t>The model suggest that MMF are useful </a:t>
            </a:r>
          </a:p>
          <a:p>
            <a:r>
              <a:rPr lang="en-US" dirty="0" smtClean="0"/>
              <a:t>The policy implication? </a:t>
            </a:r>
          </a:p>
          <a:p>
            <a:endParaRPr lang="en-US" dirty="0" smtClean="0"/>
          </a:p>
          <a:p>
            <a:endParaRPr lang="en-US" dirty="0" smtClean="0"/>
          </a:p>
          <a:p>
            <a:pPr marL="457200" lvl="1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88941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6475A4-C57B-493D-B98B-CB0AFC234584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1043608" y="1556792"/>
            <a:ext cx="7488832" cy="4608512"/>
          </a:xfrm>
        </p:spPr>
        <p:txBody>
          <a:bodyPr/>
          <a:lstStyle/>
          <a:p>
            <a:r>
              <a:rPr lang="en-US" dirty="0" smtClean="0"/>
              <a:t>GE model to analyze Federal Reserve tools to manage short term interest rates and reserves</a:t>
            </a:r>
          </a:p>
          <a:p>
            <a:pPr lvl="1"/>
            <a:r>
              <a:rPr lang="en-US" dirty="0" smtClean="0"/>
              <a:t>Ambitious </a:t>
            </a:r>
            <a:r>
              <a:rPr lang="en-US" dirty="0" smtClean="0">
                <a:sym typeface="Wingdings"/>
              </a:rPr>
              <a:t></a:t>
            </a:r>
          </a:p>
          <a:p>
            <a:pPr lvl="2"/>
            <a:r>
              <a:rPr lang="en-US" dirty="0" smtClean="0"/>
              <a:t>GE models are complicated (at least to me)</a:t>
            </a:r>
          </a:p>
          <a:p>
            <a:pPr lvl="2"/>
            <a:r>
              <a:rPr lang="en-US" dirty="0" smtClean="0"/>
              <a:t>Institutional set up of US money markets complex (even for me)</a:t>
            </a:r>
          </a:p>
          <a:p>
            <a:r>
              <a:rPr lang="en-US" dirty="0" smtClean="0"/>
              <a:t>Game plan</a:t>
            </a:r>
          </a:p>
          <a:p>
            <a:pPr lvl="1"/>
            <a:r>
              <a:rPr lang="en-US" dirty="0" smtClean="0"/>
              <a:t>Overview of US money markets and Federal Reserve tools</a:t>
            </a:r>
          </a:p>
          <a:p>
            <a:pPr lvl="1"/>
            <a:r>
              <a:rPr lang="en-US" dirty="0" smtClean="0"/>
              <a:t>Evidence of balance sheet costs</a:t>
            </a:r>
          </a:p>
          <a:p>
            <a:pPr lvl="1"/>
            <a:r>
              <a:rPr lang="en-US" dirty="0" smtClean="0"/>
              <a:t>A t-accounts representation of the model</a:t>
            </a:r>
          </a:p>
          <a:p>
            <a:pPr lvl="1"/>
            <a:r>
              <a:rPr lang="en-US" dirty="0" smtClean="0"/>
              <a:t>General discussion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813205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6475A4-C57B-493D-B98B-CB0AFC234584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 lvl="1" algn="ctr"/>
            <a:r>
              <a:rPr lang="en-US" dirty="0"/>
              <a:t>Overview of US money </a:t>
            </a:r>
            <a:r>
              <a:rPr lang="en-US" dirty="0" smtClean="0"/>
              <a:t>markets </a:t>
            </a:r>
            <a:r>
              <a:rPr lang="en-US" dirty="0"/>
              <a:t>and Federal Reserve tools</a:t>
            </a:r>
            <a:br>
              <a:rPr lang="en-US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120263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6475A4-C57B-493D-B98B-CB0AFC234584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43608" y="692696"/>
            <a:ext cx="7473951" cy="466725"/>
          </a:xfrm>
        </p:spPr>
        <p:txBody>
          <a:bodyPr/>
          <a:lstStyle/>
          <a:p>
            <a:r>
              <a:rPr lang="en-US" dirty="0"/>
              <a:t>Short-term interest rates, 2009-13 </a:t>
            </a:r>
            <a:endParaRPr lang="en-GB" dirty="0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3244795529"/>
              </p:ext>
            </p:extLst>
          </p:nvPr>
        </p:nvGraphicFramePr>
        <p:xfrm>
          <a:off x="1115616" y="1268760"/>
          <a:ext cx="7128792" cy="46349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3528" y="5902729"/>
            <a:ext cx="36724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Gannon and Sack (2013)</a:t>
            </a:r>
            <a:endParaRPr lang="en-GB" sz="1400" b="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75478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6475A4-C57B-493D-B98B-CB0AFC234584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473951" cy="466725"/>
          </a:xfrm>
        </p:spPr>
        <p:txBody>
          <a:bodyPr/>
          <a:lstStyle/>
          <a:p>
            <a:r>
              <a:rPr lang="en-US" dirty="0"/>
              <a:t>Past and projected Federal Reserve assets and bank reserves </a:t>
            </a:r>
            <a:r>
              <a:rPr lang="en-US" dirty="0" smtClean="0"/>
              <a:t> (no asset sales)</a:t>
            </a:r>
            <a:endParaRPr lang="en-GB" dirty="0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457741872"/>
              </p:ext>
            </p:extLst>
          </p:nvPr>
        </p:nvGraphicFramePr>
        <p:xfrm>
          <a:off x="1331640" y="1268760"/>
          <a:ext cx="7128792" cy="4433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3528" y="5902729"/>
            <a:ext cx="36724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Gannon and Sack (2013)</a:t>
            </a:r>
            <a:endParaRPr lang="en-GB" sz="1400" b="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46674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6475A4-C57B-493D-B98B-CB0AFC234584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43608" y="620688"/>
            <a:ext cx="7473951" cy="466725"/>
          </a:xfrm>
        </p:spPr>
        <p:txBody>
          <a:bodyPr/>
          <a:lstStyle/>
          <a:p>
            <a:r>
              <a:rPr lang="en-US" dirty="0" smtClean="0"/>
              <a:t>Understanding US money markets and Fed Tools</a:t>
            </a:r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0491106"/>
              </p:ext>
            </p:extLst>
          </p:nvPr>
        </p:nvGraphicFramePr>
        <p:xfrm>
          <a:off x="539552" y="1700808"/>
          <a:ext cx="8317714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6747"/>
                <a:gridCol w="1155059"/>
                <a:gridCol w="1155059"/>
                <a:gridCol w="1155059"/>
                <a:gridCol w="1280731"/>
                <a:gridCol w="1155059"/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Banks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Non US Banks</a:t>
                      </a:r>
                      <a:endParaRPr lang="en-GB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GSEs</a:t>
                      </a:r>
                      <a:endParaRPr lang="en-GB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Securities</a:t>
                      </a:r>
                    </a:p>
                    <a:p>
                      <a:pPr algn="ctr"/>
                      <a:r>
                        <a:rPr lang="en-US" i="1" dirty="0" smtClean="0"/>
                        <a:t> dealers</a:t>
                      </a:r>
                      <a:endParaRPr lang="en-GB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MMF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Account with Fed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ym typeface="Wingdings"/>
                        </a:rPr>
                        <a:t>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>
                          <a:sym typeface="Wingdings"/>
                        </a:rPr>
                        <a:t>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>
                          <a:sym typeface="Wingdings"/>
                        </a:rPr>
                        <a:t>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Interest on reserves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>
                          <a:sym typeface="Wingdings"/>
                        </a:rPr>
                        <a:t>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>
                          <a:sym typeface="Wingdings"/>
                        </a:rPr>
                        <a:t>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FDIC assessment fee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>
                          <a:sym typeface="Wingdings"/>
                        </a:rPr>
                        <a:t>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Leverage</a:t>
                      </a:r>
                      <a:r>
                        <a:rPr lang="en-US" baseline="0" dirty="0" smtClean="0"/>
                        <a:t> ratio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>
                          <a:sym typeface="Wingdings"/>
                        </a:rPr>
                        <a:t>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(</a:t>
                      </a:r>
                      <a:r>
                        <a:rPr lang="en-GB" dirty="0" smtClean="0">
                          <a:sym typeface="Wingdings"/>
                        </a:rPr>
                        <a:t></a:t>
                      </a:r>
                      <a:r>
                        <a:rPr lang="en-GB" dirty="0">
                          <a:sym typeface="Wingdings"/>
                        </a:rPr>
                        <a:t>)</a:t>
                      </a:r>
                      <a:endParaRPr lang="en-GB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>
                          <a:sym typeface="Wingdings"/>
                        </a:rPr>
                        <a:t></a:t>
                      </a:r>
                      <a:endParaRPr lang="en-GB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 bwMode="auto">
          <a:xfrm>
            <a:off x="2915816" y="1628800"/>
            <a:ext cx="3528392" cy="2160240"/>
          </a:xfrm>
          <a:prstGeom prst="rect">
            <a:avLst/>
          </a:prstGeom>
          <a:noFill/>
          <a:ln w="22225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897254"/>
              </p:ext>
            </p:extLst>
          </p:nvPr>
        </p:nvGraphicFramePr>
        <p:xfrm>
          <a:off x="1259632" y="4653136"/>
          <a:ext cx="6675946" cy="147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619441"/>
                <a:gridCol w="1398905"/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Deposit</a:t>
                      </a:r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Reverse repo</a:t>
                      </a:r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133216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Fixed</a:t>
                      </a:r>
                      <a:r>
                        <a:rPr lang="en-US" baseline="0" dirty="0" smtClean="0"/>
                        <a:t> Rate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Fixed Q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Fixed Rate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Fixed Q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Overnight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IOER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ON FRFA</a:t>
                      </a:r>
                      <a:r>
                        <a:rPr lang="en-US" baseline="0" dirty="0" smtClean="0"/>
                        <a:t> RRP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ON FQ RRP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Term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TDF</a:t>
                      </a:r>
                      <a:endParaRPr lang="en-GB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TDF</a:t>
                      </a:r>
                      <a:endParaRPr lang="en-GB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Term RRP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i="1" dirty="0" smtClean="0"/>
                        <a:t>Term</a:t>
                      </a:r>
                      <a:r>
                        <a:rPr lang="en-US" i="1" baseline="0" dirty="0" smtClean="0"/>
                        <a:t> RRP</a:t>
                      </a:r>
                      <a:endParaRPr lang="en-GB" i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Right Brace 10"/>
          <p:cNvSpPr/>
          <p:nvPr/>
        </p:nvSpPr>
        <p:spPr bwMode="auto">
          <a:xfrm rot="5400000">
            <a:off x="6876256" y="2204864"/>
            <a:ext cx="360040" cy="3528392"/>
          </a:xfrm>
          <a:prstGeom prst="rightBrace">
            <a:avLst/>
          </a:prstGeom>
          <a:noFill/>
          <a:ln w="25400" cap="sq" cmpd="sng" algn="ctr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3" name="Straight Arrow Connector 12"/>
          <p:cNvCxnSpPr>
            <a:stCxn id="11" idx="1"/>
          </p:cNvCxnSpPr>
          <p:nvPr/>
        </p:nvCxnSpPr>
        <p:spPr bwMode="auto">
          <a:xfrm flipH="1">
            <a:off x="6732240" y="4149080"/>
            <a:ext cx="324036" cy="432048"/>
          </a:xfrm>
          <a:prstGeom prst="straightConnector1">
            <a:avLst/>
          </a:prstGeom>
          <a:solidFill>
            <a:schemeClr val="accent1"/>
          </a:solidFill>
          <a:ln w="25400" cap="sq" cmpd="sng" algn="ctr">
            <a:solidFill>
              <a:srgbClr val="00B050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Right Brace 14"/>
          <p:cNvSpPr/>
          <p:nvPr/>
        </p:nvSpPr>
        <p:spPr bwMode="auto">
          <a:xfrm rot="5400000">
            <a:off x="3905926" y="2762927"/>
            <a:ext cx="360040" cy="2412268"/>
          </a:xfrm>
          <a:prstGeom prst="rightBrace">
            <a:avLst/>
          </a:prstGeom>
          <a:noFill/>
          <a:ln w="25400" cap="sq" cmpd="sng" algn="ctr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6" name="Straight Arrow Connector 15"/>
          <p:cNvCxnSpPr>
            <a:stCxn id="15" idx="1"/>
          </p:cNvCxnSpPr>
          <p:nvPr/>
        </p:nvCxnSpPr>
        <p:spPr bwMode="auto">
          <a:xfrm flipH="1">
            <a:off x="3834172" y="4149081"/>
            <a:ext cx="251774" cy="432048"/>
          </a:xfrm>
          <a:prstGeom prst="straightConnector1">
            <a:avLst/>
          </a:prstGeom>
          <a:solidFill>
            <a:schemeClr val="accent1"/>
          </a:solidFill>
          <a:ln w="25400" cap="sq" cmpd="sng" algn="ctr">
            <a:solidFill>
              <a:srgbClr val="0070C0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TextBox 17"/>
          <p:cNvSpPr txBox="1"/>
          <p:nvPr/>
        </p:nvSpPr>
        <p:spPr>
          <a:xfrm>
            <a:off x="4590002" y="1268760"/>
            <a:ext cx="2142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Federal funds</a:t>
            </a:r>
            <a:endParaRPr lang="en-GB" sz="1400" b="0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6444208" y="1628800"/>
            <a:ext cx="1224136" cy="2160240"/>
          </a:xfrm>
          <a:prstGeom prst="rect">
            <a:avLst/>
          </a:prstGeom>
          <a:noFill/>
          <a:ln w="25400" cap="sq" cmpd="sng" algn="ctr">
            <a:solidFill>
              <a:srgbClr val="FF0000"/>
            </a:solidFill>
            <a:prstDash val="dash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1124744"/>
            <a:ext cx="3312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i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Italic </a:t>
            </a:r>
            <a:r>
              <a:rPr lang="en-US" sz="2000" b="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= not part of model</a:t>
            </a:r>
            <a:endParaRPr lang="en-GB" sz="2000" b="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4" name="Straight Arrow Connector 13"/>
          <p:cNvCxnSpPr>
            <a:stCxn id="15" idx="1"/>
          </p:cNvCxnSpPr>
          <p:nvPr/>
        </p:nvCxnSpPr>
        <p:spPr bwMode="auto">
          <a:xfrm>
            <a:off x="4085946" y="4149081"/>
            <a:ext cx="1710190" cy="432048"/>
          </a:xfrm>
          <a:prstGeom prst="straightConnector1">
            <a:avLst/>
          </a:prstGeom>
          <a:solidFill>
            <a:schemeClr val="accent1"/>
          </a:solidFill>
          <a:ln w="25400" cap="sq" cmpd="sng" algn="ctr">
            <a:solidFill>
              <a:srgbClr val="0070C0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8149737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6475A4-C57B-493D-B98B-CB0AFC234584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 lvl="1" algn="ctr"/>
            <a:r>
              <a:rPr lang="en-US" dirty="0" smtClean="0"/>
              <a:t>Evidence of balance sheet costs </a:t>
            </a:r>
            <a:r>
              <a:rPr lang="en-US" dirty="0"/>
              <a:t/>
            </a:r>
            <a:br>
              <a:rPr lang="en-US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434712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6475A4-C57B-493D-B98B-CB0AFC234584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473951" cy="466725"/>
          </a:xfrm>
        </p:spPr>
        <p:txBody>
          <a:bodyPr/>
          <a:lstStyle/>
          <a:p>
            <a:r>
              <a:rPr lang="en-US" dirty="0" smtClean="0"/>
              <a:t>Foreign banks are holding a disproportionate share of reserves 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827584" y="5877272"/>
            <a:ext cx="7992888" cy="311194"/>
          </a:xfrm>
        </p:spPr>
        <p:txBody>
          <a:bodyPr/>
          <a:lstStyle/>
          <a:p>
            <a:r>
              <a:rPr lang="en-US" sz="1600" dirty="0" smtClean="0"/>
              <a:t>Dec 2013: 43% of reserves – 13% of banking assets (McCauley and McGuire 2014)</a:t>
            </a:r>
            <a:endParaRPr lang="en-GB" sz="1600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03538"/>
            <a:ext cx="6048672" cy="4357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3528" y="5507359"/>
            <a:ext cx="36724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Source: ICAP</a:t>
            </a:r>
            <a:endParaRPr lang="en-GB" sz="1400" b="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46005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6475A4-C57B-493D-B98B-CB0AFC234584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 lvl="1" algn="ctr"/>
            <a:r>
              <a:rPr lang="en-US" dirty="0"/>
              <a:t>A t-accounts representation of the </a:t>
            </a:r>
            <a:r>
              <a:rPr lang="en-US" dirty="0" smtClean="0"/>
              <a:t>model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“The devil is in the details”</a:t>
            </a:r>
            <a:r>
              <a:rPr lang="en-US" dirty="0"/>
              <a:t/>
            </a:r>
            <a:br>
              <a:rPr lang="en-US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7718781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BIS_ 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eople_images">
  <a:themeElements>
    <a:clrScheme name="BIS_e_graphics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BIS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2000" b="0" dirty="0" smtClean="0">
            <a:latin typeface="Segoe UI" pitchFamily="34" charset="0"/>
            <a:ea typeface="Segoe UI" pitchFamily="34" charset="0"/>
            <a:cs typeface="Segoe UI" pitchFamily="34" charset="0"/>
          </a:defRPr>
        </a:defPPr>
      </a:lstStyle>
    </a:txDef>
  </a:objectDefaults>
  <a:extraClrSchemeLst>
    <a:extraClrScheme>
      <a:clrScheme name="BIS_e_graphics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Buildings_images">
  <a:themeElements>
    <a:clrScheme name="BIS_e_graphics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BIS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2000" b="0" dirty="0" smtClean="0">
            <a:latin typeface="Segoe UI" pitchFamily="34" charset="0"/>
            <a:ea typeface="Segoe UI" pitchFamily="34" charset="0"/>
            <a:cs typeface="Segoe UI" pitchFamily="34" charset="0"/>
          </a:defRPr>
        </a:defPPr>
      </a:lstStyle>
    </a:txDef>
  </a:objectDefaults>
  <a:extraClrSchemeLst>
    <a:extraClrScheme>
      <a:clrScheme name="BIS_e_graphics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Plain">
  <a:themeElements>
    <a:clrScheme name="BIS_e_graphics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BIS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2000" b="0" dirty="0" smtClean="0">
            <a:latin typeface="Segoe UI" pitchFamily="34" charset="0"/>
            <a:ea typeface="Segoe UI" pitchFamily="34" charset="0"/>
            <a:cs typeface="Segoe UI" pitchFamily="34" charset="0"/>
          </a:defRPr>
        </a:defPPr>
      </a:lstStyle>
    </a:txDef>
  </a:objectDefaults>
  <a:extraClrSchemeLst>
    <a:extraClrScheme>
      <a:clrScheme name="BIS_e_graphics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IS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BIS_ E</Template>
  <TotalTime>0</TotalTime>
  <Words>818</Words>
  <Application>Microsoft Office PowerPoint</Application>
  <PresentationFormat>On-screen Show (4:3)</PresentationFormat>
  <Paragraphs>260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BIS_ E</vt:lpstr>
      <vt:lpstr>1_People_images</vt:lpstr>
      <vt:lpstr>2_Buildings_images</vt:lpstr>
      <vt:lpstr>3_Plain</vt:lpstr>
      <vt:lpstr>Discussion of “Federal Reserve Tools for Managing Rates and Reserves”</vt:lpstr>
      <vt:lpstr>Overview</vt:lpstr>
      <vt:lpstr>Overview of US money markets and Federal Reserve tools </vt:lpstr>
      <vt:lpstr>Short-term interest rates, 2009-13 </vt:lpstr>
      <vt:lpstr>Past and projected Federal Reserve assets and bank reserves  (no asset sales)</vt:lpstr>
      <vt:lpstr>Understanding US money markets and Fed Tools</vt:lpstr>
      <vt:lpstr>Evidence of balance sheet costs  </vt:lpstr>
      <vt:lpstr>Foreign banks are holding a disproportionate share of reserves </vt:lpstr>
      <vt:lpstr>A t-accounts representation of the model  “The devil is in the details” </vt:lpstr>
      <vt:lpstr>The model – A picture is worth a 1000 words</vt:lpstr>
      <vt:lpstr>A liquidity shock hits one sector of the economy at time 1</vt:lpstr>
      <vt:lpstr>Liquidity shock (t=1, sufficient reserves)</vt:lpstr>
      <vt:lpstr>Liquidity shock (t=1, insufficient reserves)</vt:lpstr>
      <vt:lpstr>The model is overlaid  by 3 frictions</vt:lpstr>
      <vt:lpstr>Results and discussion </vt:lpstr>
      <vt:lpstr>Horse races between policy tools</vt:lpstr>
      <vt:lpstr>Discussion</vt:lpstr>
    </vt:vector>
  </TitlesOfParts>
  <Company>Bank for International Settlements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of “Federal Reserve Tools for Managing Rates and Reserves”</dc:title>
  <dc:creator>Bech, Morten</dc:creator>
  <cp:lastModifiedBy>Bech, Morten</cp:lastModifiedBy>
  <cp:revision>47</cp:revision>
  <cp:lastPrinted>2014-01-27T13:59:11Z</cp:lastPrinted>
  <dcterms:created xsi:type="dcterms:W3CDTF">2014-01-22T09:12:17Z</dcterms:created>
  <dcterms:modified xsi:type="dcterms:W3CDTF">2014-03-25T09:45:00Z</dcterms:modified>
</cp:coreProperties>
</file>