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8.xml" ContentType="application/vnd.openxmlformats-officedocument.drawingml.chart+xml"/>
  <Override PartName="/ppt/charts/chart9.xml" ContentType="application/vnd.openxmlformats-officedocument.drawingml.chart+xml"/>
  <Override PartName="/docProps/custom.xml" ContentType="application/vnd.openxmlformats-officedocument.custom-properties+xml"/>
  <Override PartName="/ppt/slideLayouts/slideLayout10.xml" ContentType="application/vnd.openxmlformats-officedocument.presentationml.slideLayout+xml"/>
  <Override PartName="/ppt/charts/chart6.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rawings/drawing3.xml" ContentType="application/vnd.openxmlformats-officedocument.drawingml.chartshapes+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theme/themeOverride4.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Lst>
  <p:notesMasterIdLst>
    <p:notesMasterId r:id="rId16"/>
  </p:notesMasterIdLst>
  <p:handoutMasterIdLst>
    <p:handoutMasterId r:id="rId17"/>
  </p:handoutMasterIdLst>
  <p:sldIdLst>
    <p:sldId id="1614" r:id="rId5"/>
    <p:sldId id="1789" r:id="rId6"/>
    <p:sldId id="1797" r:id="rId7"/>
    <p:sldId id="1796" r:id="rId8"/>
    <p:sldId id="1798" r:id="rId9"/>
    <p:sldId id="1800" r:id="rId10"/>
    <p:sldId id="1801" r:id="rId11"/>
    <p:sldId id="1795" r:id="rId12"/>
    <p:sldId id="1790" r:id="rId13"/>
    <p:sldId id="1770" r:id="rId14"/>
    <p:sldId id="1771" r:id="rId15"/>
  </p:sldIdLst>
  <p:sldSz cx="10693400" cy="7561263"/>
  <p:notesSz cx="7099300" cy="10234613"/>
  <p:defaultTextStyle>
    <a:defPPr>
      <a:defRPr lang="en-US"/>
    </a:defPPr>
    <a:lvl1pPr algn="l" rtl="0" fontAlgn="base">
      <a:spcBef>
        <a:spcPct val="0"/>
      </a:spcBef>
      <a:spcAft>
        <a:spcPct val="0"/>
      </a:spcAft>
      <a:defRPr sz="900" b="1" kern="1200">
        <a:solidFill>
          <a:srgbClr val="006699"/>
        </a:solidFill>
        <a:latin typeface="Arial" charset="0"/>
        <a:ea typeface="+mn-ea"/>
        <a:cs typeface="Arial" charset="0"/>
      </a:defRPr>
    </a:lvl1pPr>
    <a:lvl2pPr marL="457200" algn="l" rtl="0" fontAlgn="base">
      <a:spcBef>
        <a:spcPct val="0"/>
      </a:spcBef>
      <a:spcAft>
        <a:spcPct val="0"/>
      </a:spcAft>
      <a:defRPr sz="900" b="1" kern="1200">
        <a:solidFill>
          <a:srgbClr val="006699"/>
        </a:solidFill>
        <a:latin typeface="Arial" charset="0"/>
        <a:ea typeface="+mn-ea"/>
        <a:cs typeface="Arial" charset="0"/>
      </a:defRPr>
    </a:lvl2pPr>
    <a:lvl3pPr marL="914400" algn="l" rtl="0" fontAlgn="base">
      <a:spcBef>
        <a:spcPct val="0"/>
      </a:spcBef>
      <a:spcAft>
        <a:spcPct val="0"/>
      </a:spcAft>
      <a:defRPr sz="900" b="1" kern="1200">
        <a:solidFill>
          <a:srgbClr val="006699"/>
        </a:solidFill>
        <a:latin typeface="Arial" charset="0"/>
        <a:ea typeface="+mn-ea"/>
        <a:cs typeface="Arial" charset="0"/>
      </a:defRPr>
    </a:lvl3pPr>
    <a:lvl4pPr marL="1371600" algn="l" rtl="0" fontAlgn="base">
      <a:spcBef>
        <a:spcPct val="0"/>
      </a:spcBef>
      <a:spcAft>
        <a:spcPct val="0"/>
      </a:spcAft>
      <a:defRPr sz="900" b="1" kern="1200">
        <a:solidFill>
          <a:srgbClr val="006699"/>
        </a:solidFill>
        <a:latin typeface="Arial" charset="0"/>
        <a:ea typeface="+mn-ea"/>
        <a:cs typeface="Arial" charset="0"/>
      </a:defRPr>
    </a:lvl4pPr>
    <a:lvl5pPr marL="1828800" algn="l" rtl="0" fontAlgn="base">
      <a:spcBef>
        <a:spcPct val="0"/>
      </a:spcBef>
      <a:spcAft>
        <a:spcPct val="0"/>
      </a:spcAft>
      <a:defRPr sz="900" b="1" kern="1200">
        <a:solidFill>
          <a:srgbClr val="006699"/>
        </a:solidFill>
        <a:latin typeface="Arial" charset="0"/>
        <a:ea typeface="+mn-ea"/>
        <a:cs typeface="Arial" charset="0"/>
      </a:defRPr>
    </a:lvl5pPr>
    <a:lvl6pPr marL="2286000" algn="l" defTabSz="914400" rtl="0" eaLnBrk="1" latinLnBrk="0" hangingPunct="1">
      <a:defRPr sz="900" b="1" kern="1200">
        <a:solidFill>
          <a:srgbClr val="006699"/>
        </a:solidFill>
        <a:latin typeface="Arial" charset="0"/>
        <a:ea typeface="+mn-ea"/>
        <a:cs typeface="Arial" charset="0"/>
      </a:defRPr>
    </a:lvl6pPr>
    <a:lvl7pPr marL="2743200" algn="l" defTabSz="914400" rtl="0" eaLnBrk="1" latinLnBrk="0" hangingPunct="1">
      <a:defRPr sz="900" b="1" kern="1200">
        <a:solidFill>
          <a:srgbClr val="006699"/>
        </a:solidFill>
        <a:latin typeface="Arial" charset="0"/>
        <a:ea typeface="+mn-ea"/>
        <a:cs typeface="Arial" charset="0"/>
      </a:defRPr>
    </a:lvl7pPr>
    <a:lvl8pPr marL="3200400" algn="l" defTabSz="914400" rtl="0" eaLnBrk="1" latinLnBrk="0" hangingPunct="1">
      <a:defRPr sz="900" b="1" kern="1200">
        <a:solidFill>
          <a:srgbClr val="006699"/>
        </a:solidFill>
        <a:latin typeface="Arial" charset="0"/>
        <a:ea typeface="+mn-ea"/>
        <a:cs typeface="Arial" charset="0"/>
      </a:defRPr>
    </a:lvl8pPr>
    <a:lvl9pPr marL="3657600" algn="l" defTabSz="914400" rtl="0" eaLnBrk="1" latinLnBrk="0" hangingPunct="1">
      <a:defRPr sz="900" b="1" kern="1200">
        <a:solidFill>
          <a:srgbClr val="006699"/>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6C6C6C"/>
    <a:srgbClr val="005C87"/>
    <a:srgbClr val="69CFFF"/>
    <a:srgbClr val="F3F3F3"/>
    <a:srgbClr val="939598"/>
    <a:srgbClr val="8C8C8C"/>
    <a:srgbClr val="A7DDB5"/>
    <a:srgbClr val="F4DC74"/>
    <a:srgbClr val="99D39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83" autoAdjust="0"/>
    <p:restoredTop sz="93003" autoAdjust="0"/>
  </p:normalViewPr>
  <p:slideViewPr>
    <p:cSldViewPr snapToGrid="0" snapToObjects="1">
      <p:cViewPr varScale="1">
        <p:scale>
          <a:sx n="81" d="100"/>
          <a:sy n="81" d="100"/>
        </p:scale>
        <p:origin x="-1056" y="-84"/>
      </p:cViewPr>
      <p:guideLst>
        <p:guide orient="horz" pos="4271"/>
        <p:guide orient="horz" pos="953"/>
        <p:guide orient="horz" pos="370"/>
        <p:guide orient="horz" pos="2778"/>
        <p:guide orient="horz" pos="1261"/>
        <p:guide orient="horz" pos="2696"/>
        <p:guide pos="2234"/>
        <p:guide pos="3247"/>
        <p:guide pos="3441"/>
        <p:guide pos="281"/>
        <p:guide pos="4499"/>
        <p:guide pos="6415"/>
      </p:guideLst>
    </p:cSldViewPr>
  </p:slideViewPr>
  <p:outlineViewPr>
    <p:cViewPr>
      <p:scale>
        <a:sx n="33" d="100"/>
        <a:sy n="33" d="100"/>
      </p:scale>
      <p:origin x="0" y="0"/>
    </p:cViewPr>
    <p:sldLst>
      <p:sld r:id="rId1" collapse="1"/>
    </p:sldLst>
  </p:outlineViewPr>
  <p:notesTextViewPr>
    <p:cViewPr>
      <p:scale>
        <a:sx n="25" d="100"/>
        <a:sy n="25" d="100"/>
      </p:scale>
      <p:origin x="0" y="0"/>
    </p:cViewPr>
  </p:notesTextViewPr>
  <p:sorterViewPr>
    <p:cViewPr>
      <p:scale>
        <a:sx n="100" d="100"/>
        <a:sy n="100" d="100"/>
      </p:scale>
      <p:origin x="0" y="0"/>
    </p:cViewPr>
  </p:sorterViewPr>
  <p:notesViewPr>
    <p:cSldViewPr snapToGrid="0" snapToObjects="1">
      <p:cViewPr varScale="1">
        <p:scale>
          <a:sx n="91" d="100"/>
          <a:sy n="91" d="100"/>
        </p:scale>
        <p:origin x="-3654" y="-96"/>
      </p:cViewPr>
      <p:guideLst>
        <p:guide orient="horz" pos="3224"/>
        <p:guide pos="223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Worksheet1411155511232318116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Worksheet1511166611242419117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NULL"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11116113.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811137711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7111488115.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Office_Excel_Worksheet6.xlsx"/><Relationship Id="rId1" Type="http://schemas.openxmlformats.org/officeDocument/2006/relationships/themeOverride" Target="../theme/themeOverride4.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6739365912594385"/>
          <c:y val="6.8741506179091708E-2"/>
          <c:w val="0.58200537432820898"/>
          <c:h val="0.90794239233415175"/>
        </c:manualLayout>
      </c:layout>
      <c:barChart>
        <c:barDir val="bar"/>
        <c:grouping val="clustered"/>
        <c:ser>
          <c:idx val="0"/>
          <c:order val="0"/>
          <c:tx>
            <c:strRef>
              <c:f>Sheet1!$B$1</c:f>
              <c:strCache>
                <c:ptCount val="1"/>
                <c:pt idx="0">
                  <c:v>Mar-13</c:v>
                </c:pt>
              </c:strCache>
            </c:strRef>
          </c:tx>
          <c:spPr>
            <a:solidFill>
              <a:srgbClr val="6DC067"/>
            </a:solidFill>
            <a:ln w="6350">
              <a:noFill/>
              <a:prstDash val="solid"/>
            </a:ln>
          </c:spPr>
          <c:dLbls>
            <c:showVal val="1"/>
          </c:dLbls>
          <c:cat>
            <c:strRef>
              <c:f>Sheet1!$A$2:$A$10</c:f>
              <c:strCache>
                <c:ptCount val="9"/>
                <c:pt idx="0">
                  <c:v>Liquidity / level of deposits</c:v>
                </c:pt>
                <c:pt idx="1">
                  <c:v>Track record</c:v>
                </c:pt>
                <c:pt idx="2">
                  <c:v>Maturity of market infrastructure</c:v>
                </c:pt>
                <c:pt idx="3">
                  <c:v>Low taxes</c:v>
                </c:pt>
                <c:pt idx="4">
                  <c:v>Convenient geography</c:v>
                </c:pt>
                <c:pt idx="5">
                  <c:v>Robust legal framework</c:v>
                </c:pt>
                <c:pt idx="6">
                  <c:v>Trustworthy banking counterparts</c:v>
                </c:pt>
                <c:pt idx="7">
                  <c:v>Range of banking counterparties</c:v>
                </c:pt>
                <c:pt idx="8">
                  <c:v>Others</c:v>
                </c:pt>
              </c:strCache>
            </c:strRef>
          </c:cat>
          <c:val>
            <c:numRef>
              <c:f>Sheet1!$B$2:$B$10</c:f>
              <c:numCache>
                <c:formatCode>0%</c:formatCode>
                <c:ptCount val="9"/>
                <c:pt idx="0">
                  <c:v>0.51</c:v>
                </c:pt>
                <c:pt idx="1">
                  <c:v>0.19</c:v>
                </c:pt>
                <c:pt idx="2">
                  <c:v>0.56000000000000005</c:v>
                </c:pt>
                <c:pt idx="3">
                  <c:v>0.19</c:v>
                </c:pt>
                <c:pt idx="4">
                  <c:v>0.31000000000000238</c:v>
                </c:pt>
                <c:pt idx="5">
                  <c:v>0.19</c:v>
                </c:pt>
                <c:pt idx="6">
                  <c:v>0.55000000000000004</c:v>
                </c:pt>
                <c:pt idx="7">
                  <c:v>0.21000000000000021</c:v>
                </c:pt>
                <c:pt idx="8">
                  <c:v>7.0000000000000021E-2</c:v>
                </c:pt>
              </c:numCache>
            </c:numRef>
          </c:val>
        </c:ser>
        <c:ser>
          <c:idx val="1"/>
          <c:order val="1"/>
          <c:tx>
            <c:strRef>
              <c:f>Sheet1!$C$1</c:f>
              <c:strCache>
                <c:ptCount val="1"/>
                <c:pt idx="0">
                  <c:v>Jul-13</c:v>
                </c:pt>
              </c:strCache>
            </c:strRef>
          </c:tx>
          <c:spPr>
            <a:solidFill>
              <a:srgbClr val="005C87"/>
            </a:solidFill>
            <a:ln>
              <a:noFill/>
            </a:ln>
          </c:spPr>
          <c:dLbls>
            <c:showVal val="1"/>
          </c:dLbls>
          <c:cat>
            <c:strRef>
              <c:f>Sheet1!$A$2:$A$10</c:f>
              <c:strCache>
                <c:ptCount val="9"/>
                <c:pt idx="0">
                  <c:v>Liquidity / level of deposits</c:v>
                </c:pt>
                <c:pt idx="1">
                  <c:v>Track record</c:v>
                </c:pt>
                <c:pt idx="2">
                  <c:v>Maturity of market infrastructure</c:v>
                </c:pt>
                <c:pt idx="3">
                  <c:v>Low taxes</c:v>
                </c:pt>
                <c:pt idx="4">
                  <c:v>Convenient geography</c:v>
                </c:pt>
                <c:pt idx="5">
                  <c:v>Robust legal framework</c:v>
                </c:pt>
                <c:pt idx="6">
                  <c:v>Trustworthy banking counterparts</c:v>
                </c:pt>
                <c:pt idx="7">
                  <c:v>Range of banking counterparties</c:v>
                </c:pt>
                <c:pt idx="8">
                  <c:v>Others</c:v>
                </c:pt>
              </c:strCache>
            </c:strRef>
          </c:cat>
          <c:val>
            <c:numRef>
              <c:f>Sheet1!$C$2:$C$10</c:f>
              <c:numCache>
                <c:formatCode>0%</c:formatCode>
                <c:ptCount val="9"/>
                <c:pt idx="0">
                  <c:v>0.55000000000000004</c:v>
                </c:pt>
                <c:pt idx="1">
                  <c:v>0.46</c:v>
                </c:pt>
                <c:pt idx="2">
                  <c:v>0.43000000000000038</c:v>
                </c:pt>
                <c:pt idx="3">
                  <c:v>0.26</c:v>
                </c:pt>
                <c:pt idx="4">
                  <c:v>0.19</c:v>
                </c:pt>
                <c:pt idx="5">
                  <c:v>0.16</c:v>
                </c:pt>
                <c:pt idx="6">
                  <c:v>0.14000000000000001</c:v>
                </c:pt>
                <c:pt idx="7">
                  <c:v>0.13</c:v>
                </c:pt>
                <c:pt idx="8">
                  <c:v>4.0000000000000022E-2</c:v>
                </c:pt>
              </c:numCache>
            </c:numRef>
          </c:val>
        </c:ser>
        <c:gapWidth val="75"/>
        <c:axId val="136149248"/>
        <c:axId val="136155136"/>
      </c:barChart>
      <c:dateAx>
        <c:axId val="136149248"/>
        <c:scaling>
          <c:orientation val="minMax"/>
        </c:scaling>
        <c:axPos val="l"/>
        <c:numFmt formatCode="mmm\-yy" sourceLinked="0"/>
        <c:tickLblPos val="low"/>
        <c:spPr>
          <a:ln w="12700">
            <a:solidFill>
              <a:srgbClr val="000000"/>
            </a:solidFill>
            <a:prstDash val="solid"/>
          </a:ln>
        </c:spPr>
        <c:txPr>
          <a:bodyPr rot="0" vert="horz"/>
          <a:lstStyle/>
          <a:p>
            <a:pPr>
              <a:defRPr/>
            </a:pPr>
            <a:endParaRPr lang="en-US"/>
          </a:p>
        </c:txPr>
        <c:crossAx val="136155136"/>
        <c:crosses val="autoZero"/>
        <c:lblOffset val="100"/>
        <c:baseTimeUnit val="months"/>
        <c:majorUnit val="1"/>
        <c:minorUnit val="1"/>
      </c:dateAx>
      <c:valAx>
        <c:axId val="136155136"/>
        <c:scaling>
          <c:orientation val="minMax"/>
        </c:scaling>
        <c:delete val="1"/>
        <c:axPos val="b"/>
        <c:numFmt formatCode="0%" sourceLinked="0"/>
        <c:tickLblPos val="none"/>
        <c:crossAx val="136149248"/>
        <c:crosses val="autoZero"/>
        <c:crossBetween val="between"/>
      </c:valAx>
      <c:spPr>
        <a:noFill/>
        <a:ln w="25441">
          <a:noFill/>
        </a:ln>
      </c:spPr>
    </c:plotArea>
    <c:legend>
      <c:legendPos val="t"/>
      <c:layout>
        <c:manualLayout>
          <c:xMode val="edge"/>
          <c:yMode val="edge"/>
          <c:x val="0.17677998583510457"/>
          <c:y val="0"/>
          <c:w val="0.6138718076907097"/>
          <c:h val="5.5568480076354086E-2"/>
        </c:manualLayout>
      </c:layout>
    </c:legend>
    <c:plotVisOnly val="1"/>
    <c:dispBlanksAs val="gap"/>
  </c:chart>
  <c:spPr>
    <a:noFill/>
    <a:ln>
      <a:noFill/>
    </a:ln>
  </c:spPr>
  <c:txPr>
    <a:bodyPr/>
    <a:lstStyle/>
    <a:p>
      <a:pPr>
        <a:defRPr sz="1200" b="1" i="0" u="none" strike="noStrike" baseline="0">
          <a:solidFill>
            <a:srgbClr val="000000"/>
          </a:solidFill>
          <a:latin typeface="Arial Narrow"/>
          <a:ea typeface="Arial Narrow"/>
          <a:cs typeface="Arial Narrow"/>
        </a:defRPr>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6019164271132607"/>
          <c:y val="2.347928099896604E-2"/>
          <c:w val="0.53980835728867482"/>
          <c:h val="0.94402787719716863"/>
        </c:manualLayout>
      </c:layout>
      <c:barChart>
        <c:barDir val="bar"/>
        <c:grouping val="clustered"/>
        <c:ser>
          <c:idx val="0"/>
          <c:order val="0"/>
          <c:tx>
            <c:strRef>
              <c:f>Sheet1!$B$1</c:f>
              <c:strCache>
                <c:ptCount val="1"/>
                <c:pt idx="0">
                  <c:v>Round 3</c:v>
                </c:pt>
              </c:strCache>
            </c:strRef>
          </c:tx>
          <c:spPr>
            <a:solidFill>
              <a:srgbClr val="005C87"/>
            </a:solidFill>
            <a:ln w="6350">
              <a:noFill/>
              <a:prstDash val="solid"/>
            </a:ln>
          </c:spPr>
          <c:dLbls>
            <c:dLbl>
              <c:idx val="2"/>
              <c:layout>
                <c:manualLayout>
                  <c:x val="-1.2075717601895599E-2"/>
                  <c:y val="1.8066410417632985E-2"/>
                </c:manualLayout>
              </c:layout>
              <c:showVal val="1"/>
            </c:dLbl>
            <c:showVal val="1"/>
          </c:dLbls>
          <c:cat>
            <c:strRef>
              <c:f>Sheet1!$A$2:$A$9</c:f>
              <c:strCache>
                <c:ptCount val="8"/>
                <c:pt idx="0">
                  <c:v>Appreciation of RMB / popularity 
            of RMB in global markets</c:v>
                </c:pt>
                <c:pt idx="1">
                  <c:v>Unification of the regulations 
         across districts in China</c:v>
                </c:pt>
                <c:pt idx="2">
                  <c:v>              Streamline documentation and 
procedures for cross-border remittances</c:v>
                </c:pt>
                <c:pt idx="3">
                  <c:v>Improved liquidity</c:v>
                </c:pt>
                <c:pt idx="4">
                  <c:v>increased business with China</c:v>
                </c:pt>
                <c:pt idx="5">
                  <c:v>Transparent bank pricing</c:v>
                </c:pt>
                <c:pt idx="6">
                  <c:v>More information and case studies</c:v>
                </c:pt>
                <c:pt idx="7">
                  <c:v>Wider range of products</c:v>
                </c:pt>
              </c:strCache>
            </c:strRef>
          </c:cat>
          <c:val>
            <c:numRef>
              <c:f>Sheet1!$B$2:$B$9</c:f>
              <c:numCache>
                <c:formatCode>0%</c:formatCode>
                <c:ptCount val="8"/>
                <c:pt idx="0">
                  <c:v>0.31967213114754439</c:v>
                </c:pt>
                <c:pt idx="1">
                  <c:v>0.29508196721311691</c:v>
                </c:pt>
                <c:pt idx="2">
                  <c:v>0.28688524590163988</c:v>
                </c:pt>
                <c:pt idx="3">
                  <c:v>0.24590163934426332</c:v>
                </c:pt>
                <c:pt idx="4">
                  <c:v>0.2377049180327869</c:v>
                </c:pt>
                <c:pt idx="5">
                  <c:v>0.17213114754098371</c:v>
                </c:pt>
                <c:pt idx="6">
                  <c:v>0.1475409836065574</c:v>
                </c:pt>
                <c:pt idx="7">
                  <c:v>6.5573770491803282E-2</c:v>
                </c:pt>
              </c:numCache>
            </c:numRef>
          </c:val>
        </c:ser>
        <c:gapWidth val="75"/>
        <c:axId val="136073600"/>
        <c:axId val="136075136"/>
      </c:barChart>
      <c:dateAx>
        <c:axId val="136073600"/>
        <c:scaling>
          <c:orientation val="minMax"/>
        </c:scaling>
        <c:axPos val="l"/>
        <c:numFmt formatCode="mmm\-yy" sourceLinked="0"/>
        <c:tickLblPos val="low"/>
        <c:spPr>
          <a:ln w="12700">
            <a:solidFill>
              <a:srgbClr val="000000"/>
            </a:solidFill>
            <a:prstDash val="solid"/>
          </a:ln>
        </c:spPr>
        <c:txPr>
          <a:bodyPr rot="0" vert="horz"/>
          <a:lstStyle/>
          <a:p>
            <a:pPr>
              <a:defRPr/>
            </a:pPr>
            <a:endParaRPr lang="en-US"/>
          </a:p>
        </c:txPr>
        <c:crossAx val="136075136"/>
        <c:crosses val="autoZero"/>
        <c:lblOffset val="100"/>
        <c:baseTimeUnit val="months"/>
        <c:majorUnit val="1"/>
        <c:minorUnit val="1"/>
      </c:dateAx>
      <c:valAx>
        <c:axId val="136075136"/>
        <c:scaling>
          <c:orientation val="minMax"/>
        </c:scaling>
        <c:delete val="1"/>
        <c:axPos val="b"/>
        <c:numFmt formatCode="0%" sourceLinked="0"/>
        <c:tickLblPos val="none"/>
        <c:crossAx val="136073600"/>
        <c:crosses val="autoZero"/>
        <c:crossBetween val="between"/>
      </c:valAx>
      <c:spPr>
        <a:noFill/>
        <a:ln w="25441">
          <a:noFill/>
        </a:ln>
      </c:spPr>
    </c:plotArea>
    <c:plotVisOnly val="1"/>
    <c:dispBlanksAs val="gap"/>
  </c:chart>
  <c:spPr>
    <a:noFill/>
    <a:ln>
      <a:noFill/>
    </a:ln>
  </c:spPr>
  <c:txPr>
    <a:bodyPr/>
    <a:lstStyle/>
    <a:p>
      <a:pPr>
        <a:defRPr sz="1200" b="1" i="0" u="none" strike="noStrike" baseline="0">
          <a:solidFill>
            <a:srgbClr val="000000"/>
          </a:solidFill>
          <a:latin typeface="Arial Narrow"/>
          <a:ea typeface="Arial Narrow"/>
          <a:cs typeface="Arial Narrow"/>
        </a:defRPr>
      </a:pPr>
      <a:endParaRPr lang="en-US"/>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032949655298597"/>
          <c:y val="4.8422727272727333E-2"/>
          <c:w val="0.89791666666666659"/>
          <c:h val="0.85153787878787879"/>
        </c:manualLayout>
      </c:layout>
      <c:barChart>
        <c:barDir val="col"/>
        <c:grouping val="clustered"/>
        <c:ser>
          <c:idx val="0"/>
          <c:order val="0"/>
          <c:tx>
            <c:strRef>
              <c:f>Sheet1!$B$1</c:f>
              <c:strCache>
                <c:ptCount val="1"/>
                <c:pt idx="0">
                  <c:v>Series 1</c:v>
                </c:pt>
              </c:strCache>
            </c:strRef>
          </c:tx>
          <c:spPr>
            <a:solidFill>
              <a:srgbClr val="BBE8FF"/>
            </a:solidFill>
            <a:ln w="9525">
              <a:noFill/>
              <a:prstDash val="solid"/>
            </a:ln>
          </c:spPr>
          <c:dLbls>
            <c:dLbl>
              <c:idx val="0"/>
              <c:layout/>
              <c:tx>
                <c:rich>
                  <a:bodyPr/>
                  <a:lstStyle/>
                  <a:p>
                    <a:r>
                      <a:rPr lang="en-US"/>
                      <a:t>(1:5.5)</a:t>
                    </a:r>
                  </a:p>
                </c:rich>
              </c:tx>
              <c:showVal val="1"/>
            </c:dLbl>
            <c:dLbl>
              <c:idx val="1"/>
              <c:layout>
                <c:manualLayout>
                  <c:x val="0"/>
                  <c:y val="-6.4141414141414598E-3"/>
                </c:manualLayout>
              </c:layout>
              <c:tx>
                <c:rich>
                  <a:bodyPr/>
                  <a:lstStyle/>
                  <a:p>
                    <a:r>
                      <a:rPr lang="en-US"/>
                      <a:t>(1:1.7)</a:t>
                    </a:r>
                  </a:p>
                </c:rich>
              </c:tx>
              <c:showVal val="1"/>
            </c:dLbl>
            <c:dLbl>
              <c:idx val="2"/>
              <c:layout/>
              <c:tx>
                <c:rich>
                  <a:bodyPr/>
                  <a:lstStyle/>
                  <a:p>
                    <a:r>
                      <a:rPr lang="en-US"/>
                      <a:t>(1:1.2)</a:t>
                    </a:r>
                  </a:p>
                </c:rich>
              </c:tx>
              <c:showVal val="1"/>
            </c:dLbl>
            <c:dLbl>
              <c:idx val="3"/>
              <c:layout>
                <c:manualLayout>
                  <c:x val="0"/>
                  <c:y val="6.4141414141414598E-3"/>
                </c:manualLayout>
              </c:layout>
              <c:tx>
                <c:rich>
                  <a:bodyPr/>
                  <a:lstStyle/>
                  <a:p>
                    <a:r>
                      <a:rPr lang="en-US"/>
                      <a:t>(1:1.4)</a:t>
                    </a:r>
                  </a:p>
                </c:rich>
              </c:tx>
              <c:showVal val="1"/>
            </c:dLbl>
            <c:showVal val="1"/>
          </c:dLbls>
          <c:cat>
            <c:strRef>
              <c:f>Sheet1!$A$2:$A$5</c:f>
              <c:strCache>
                <c:ptCount val="4"/>
                <c:pt idx="0">
                  <c:v>2010</c:v>
                </c:pt>
                <c:pt idx="1">
                  <c:v>2011</c:v>
                </c:pt>
                <c:pt idx="2">
                  <c:v>2012</c:v>
                </c:pt>
                <c:pt idx="3">
                  <c:v>2013 Q1</c:v>
                </c:pt>
              </c:strCache>
            </c:strRef>
          </c:cat>
          <c:val>
            <c:numRef>
              <c:f>Sheet1!$B$2:$B$5</c:f>
              <c:numCache>
                <c:formatCode>0</c:formatCode>
                <c:ptCount val="4"/>
                <c:pt idx="0">
                  <c:v>428.44153846153472</c:v>
                </c:pt>
                <c:pt idx="1">
                  <c:v>1309.62962962963</c:v>
                </c:pt>
                <c:pt idx="2">
                  <c:v>1603.6363636363628</c:v>
                </c:pt>
                <c:pt idx="3" formatCode="General">
                  <c:v>587.21</c:v>
                </c:pt>
              </c:numCache>
            </c:numRef>
          </c:val>
        </c:ser>
        <c:ser>
          <c:idx val="1"/>
          <c:order val="1"/>
          <c:tx>
            <c:strRef>
              <c:f>Sheet1!$C$1</c:f>
              <c:strCache>
                <c:ptCount val="1"/>
                <c:pt idx="0">
                  <c:v>Series 2</c:v>
                </c:pt>
              </c:strCache>
            </c:strRef>
          </c:tx>
          <c:spPr>
            <a:solidFill>
              <a:srgbClr val="6DC067"/>
            </a:solidFill>
            <a:ln w="12700">
              <a:noFill/>
              <a:prstDash val="solid"/>
            </a:ln>
          </c:spPr>
          <c:cat>
            <c:strRef>
              <c:f>Sheet1!$A$2:$A$5</c:f>
              <c:strCache>
                <c:ptCount val="4"/>
                <c:pt idx="0">
                  <c:v>2010</c:v>
                </c:pt>
                <c:pt idx="1">
                  <c:v>2011</c:v>
                </c:pt>
                <c:pt idx="2">
                  <c:v>2012</c:v>
                </c:pt>
                <c:pt idx="3">
                  <c:v>2013 Q1</c:v>
                </c:pt>
              </c:strCache>
            </c:strRef>
          </c:cat>
          <c:val>
            <c:numRef>
              <c:f>Sheet1!$C$2:$C$5</c:f>
              <c:numCache>
                <c:formatCode>0</c:formatCode>
                <c:ptCount val="4"/>
                <c:pt idx="0">
                  <c:v>77.898461538460566</c:v>
                </c:pt>
                <c:pt idx="1">
                  <c:v>770.37037037037862</c:v>
                </c:pt>
                <c:pt idx="2">
                  <c:v>1336.3636363636358</c:v>
                </c:pt>
                <c:pt idx="3" formatCode="General">
                  <c:v>416.71</c:v>
                </c:pt>
              </c:numCache>
            </c:numRef>
          </c:val>
        </c:ser>
        <c:axId val="134777088"/>
        <c:axId val="134794624"/>
      </c:barChart>
      <c:lineChart>
        <c:grouping val="standard"/>
        <c:ser>
          <c:idx val="2"/>
          <c:order val="2"/>
          <c:tx>
            <c:strRef>
              <c:f>Sheet1!$D$1</c:f>
              <c:strCache>
                <c:ptCount val="1"/>
                <c:pt idx="0">
                  <c:v>Series 3</c:v>
                </c:pt>
              </c:strCache>
            </c:strRef>
          </c:tx>
          <c:spPr>
            <a:ln w="19050">
              <a:solidFill>
                <a:srgbClr val="005C87"/>
              </a:solidFill>
            </a:ln>
          </c:spPr>
          <c:marker>
            <c:symbol val="none"/>
          </c:marker>
          <c:cat>
            <c:strRef>
              <c:f>Sheet1!$A$2:$A$5</c:f>
              <c:strCache>
                <c:ptCount val="4"/>
                <c:pt idx="0">
                  <c:v>2010</c:v>
                </c:pt>
                <c:pt idx="1">
                  <c:v>2011</c:v>
                </c:pt>
                <c:pt idx="2">
                  <c:v>2012</c:v>
                </c:pt>
                <c:pt idx="3">
                  <c:v>2013 Q1</c:v>
                </c:pt>
              </c:strCache>
            </c:strRef>
          </c:cat>
          <c:val>
            <c:numRef>
              <c:f>Sheet1!$D$2:$D$5</c:f>
              <c:numCache>
                <c:formatCode>General</c:formatCode>
                <c:ptCount val="4"/>
                <c:pt idx="0">
                  <c:v>350.54307692307691</c:v>
                </c:pt>
                <c:pt idx="1">
                  <c:v>539.25925925925924</c:v>
                </c:pt>
                <c:pt idx="2">
                  <c:v>267.27272727272725</c:v>
                </c:pt>
                <c:pt idx="3">
                  <c:v>170.50000000000006</c:v>
                </c:pt>
              </c:numCache>
            </c:numRef>
          </c:val>
        </c:ser>
        <c:marker val="1"/>
        <c:axId val="134777088"/>
        <c:axId val="134794624"/>
      </c:lineChart>
      <c:catAx>
        <c:axId val="134777088"/>
        <c:scaling>
          <c:orientation val="minMax"/>
        </c:scaling>
        <c:axPos val="b"/>
        <c:numFmt formatCode="[$-409]mmm\-yy;@" sourceLinked="0"/>
        <c:tickLblPos val="low"/>
        <c:spPr>
          <a:ln w="3175">
            <a:solidFill>
              <a:srgbClr val="A6A6A6"/>
            </a:solidFill>
            <a:prstDash val="solid"/>
          </a:ln>
        </c:spPr>
        <c:txPr>
          <a:bodyPr rot="0" vert="horz"/>
          <a:lstStyle/>
          <a:p>
            <a:pPr>
              <a:defRPr/>
            </a:pPr>
            <a:endParaRPr lang="en-US"/>
          </a:p>
        </c:txPr>
        <c:crossAx val="134794624"/>
        <c:crosses val="autoZero"/>
        <c:auto val="1"/>
        <c:lblAlgn val="ctr"/>
        <c:lblOffset val="100"/>
      </c:catAx>
      <c:valAx>
        <c:axId val="134794624"/>
        <c:scaling>
          <c:orientation val="minMax"/>
        </c:scaling>
        <c:axPos val="l"/>
        <c:numFmt formatCode="#,##0" sourceLinked="0"/>
        <c:tickLblPos val="low"/>
        <c:spPr>
          <a:noFill/>
          <a:ln w="3175">
            <a:solidFill>
              <a:srgbClr val="A6A6A6"/>
            </a:solidFill>
            <a:prstDash val="solid"/>
          </a:ln>
        </c:spPr>
        <c:txPr>
          <a:bodyPr rot="0" vert="horz"/>
          <a:lstStyle/>
          <a:p>
            <a:pPr>
              <a:defRPr/>
            </a:pPr>
            <a:endParaRPr lang="en-US"/>
          </a:p>
        </c:txPr>
        <c:crossAx val="134777088"/>
        <c:crosses val="autoZero"/>
        <c:crossBetween val="between"/>
      </c:valAx>
      <c:spPr>
        <a:noFill/>
        <a:ln w="25441">
          <a:noFill/>
        </a:ln>
      </c:spPr>
    </c:plotArea>
    <c:plotVisOnly val="1"/>
    <c:dispBlanksAs val="gap"/>
  </c:chart>
  <c:spPr>
    <a:noFill/>
    <a:ln>
      <a:noFill/>
    </a:ln>
  </c:spPr>
  <c:txPr>
    <a:bodyPr/>
    <a:lstStyle/>
    <a:p>
      <a:pPr>
        <a:defRPr sz="1800" b="0" i="0" u="none" strike="noStrike" baseline="0">
          <a:solidFill>
            <a:srgbClr val="000000"/>
          </a:solidFill>
          <a:latin typeface="Arial Narrow"/>
          <a:ea typeface="Arial Narrow"/>
          <a:cs typeface="Arial Narrow"/>
        </a:defRPr>
      </a:pPr>
      <a:endParaRPr lang="en-US"/>
    </a:p>
  </c:txPr>
  <c:externalData r:id="rId2"/>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style val="3"/>
  <c:chart>
    <c:autoTitleDeleted val="1"/>
    <c:plotArea>
      <c:layout>
        <c:manualLayout>
          <c:layoutTarget val="inner"/>
          <c:xMode val="edge"/>
          <c:yMode val="edge"/>
          <c:x val="6.3583371931450014E-2"/>
          <c:y val="6.1250945610732445E-2"/>
          <c:w val="0.9196672070402967"/>
          <c:h val="0.81027986990756551"/>
        </c:manualLayout>
      </c:layout>
      <c:barChart>
        <c:barDir val="col"/>
        <c:grouping val="stacked"/>
        <c:ser>
          <c:idx val="0"/>
          <c:order val="0"/>
          <c:tx>
            <c:strRef>
              <c:f>Sheet1!$B$1</c:f>
              <c:strCache>
                <c:ptCount val="1"/>
                <c:pt idx="0">
                  <c:v>RMB</c:v>
                </c:pt>
              </c:strCache>
            </c:strRef>
          </c:tx>
          <c:dLbls>
            <c:txPr>
              <a:bodyPr/>
              <a:lstStyle/>
              <a:p>
                <a:pPr>
                  <a:defRPr>
                    <a:solidFill>
                      <a:schemeClr val="bg1"/>
                    </a:solidFill>
                  </a:defRPr>
                </a:pPr>
                <a:endParaRPr lang="en-US"/>
              </a:p>
            </c:txPr>
            <c:showVal val="1"/>
          </c:dLbls>
          <c:cat>
            <c:numRef>
              <c:f>Sheet1!$A$2:$A$11</c:f>
              <c:numCache>
                <c:formatCode>General</c:formatCode>
                <c:ptCount val="8"/>
                <c:pt idx="0">
                  <c:v>2013</c:v>
                </c:pt>
                <c:pt idx="1">
                  <c:v>2014</c:v>
                </c:pt>
                <c:pt idx="2">
                  <c:v>2015</c:v>
                </c:pt>
                <c:pt idx="3">
                  <c:v>2016</c:v>
                </c:pt>
                <c:pt idx="4">
                  <c:v>2017</c:v>
                </c:pt>
                <c:pt idx="5">
                  <c:v>2018</c:v>
                </c:pt>
                <c:pt idx="6">
                  <c:v>2019</c:v>
                </c:pt>
                <c:pt idx="7">
                  <c:v>2020</c:v>
                </c:pt>
              </c:numCache>
            </c:numRef>
          </c:cat>
          <c:val>
            <c:numRef>
              <c:f>Sheet1!$B$2:$B$11</c:f>
              <c:numCache>
                <c:formatCode>_(* #,##0_);_(* \(#,##0\);_(* "-"??_);_(@_)</c:formatCode>
                <c:ptCount val="8"/>
                <c:pt idx="0">
                  <c:v>730.59632800000009</c:v>
                </c:pt>
                <c:pt idx="1">
                  <c:v>935.13678955038893</c:v>
                </c:pt>
                <c:pt idx="2">
                  <c:v>1166.8645919615037</c:v>
                </c:pt>
                <c:pt idx="3">
                  <c:v>1436.3425902548786</c:v>
                </c:pt>
                <c:pt idx="4">
                  <c:v>1752.2287765824851</c:v>
                </c:pt>
                <c:pt idx="5">
                  <c:v>2120.0439741519044</c:v>
                </c:pt>
                <c:pt idx="6">
                  <c:v>2547.4042084439097</c:v>
                </c:pt>
                <c:pt idx="7">
                  <c:v>3042.9778218642573</c:v>
                </c:pt>
              </c:numCache>
            </c:numRef>
          </c:val>
        </c:ser>
        <c:ser>
          <c:idx val="1"/>
          <c:order val="1"/>
          <c:tx>
            <c:strRef>
              <c:f>Sheet1!$C$1</c:f>
              <c:strCache>
                <c:ptCount val="1"/>
                <c:pt idx="0">
                  <c:v>Other currencies</c:v>
                </c:pt>
              </c:strCache>
            </c:strRef>
          </c:tx>
          <c:dLbls>
            <c:showVal val="1"/>
          </c:dLbls>
          <c:cat>
            <c:numRef>
              <c:f>Sheet1!$A$2:$A$11</c:f>
              <c:numCache>
                <c:formatCode>General</c:formatCode>
                <c:ptCount val="8"/>
                <c:pt idx="0">
                  <c:v>2013</c:v>
                </c:pt>
                <c:pt idx="1">
                  <c:v>2014</c:v>
                </c:pt>
                <c:pt idx="2">
                  <c:v>2015</c:v>
                </c:pt>
                <c:pt idx="3">
                  <c:v>2016</c:v>
                </c:pt>
                <c:pt idx="4">
                  <c:v>2017</c:v>
                </c:pt>
                <c:pt idx="5">
                  <c:v>2018</c:v>
                </c:pt>
                <c:pt idx="6">
                  <c:v>2019</c:v>
                </c:pt>
                <c:pt idx="7">
                  <c:v>2020</c:v>
                </c:pt>
              </c:numCache>
            </c:numRef>
          </c:cat>
          <c:val>
            <c:numRef>
              <c:f>Sheet1!$C$2:$C$11</c:f>
              <c:numCache>
                <c:formatCode>_(* #,##0_);_(* \(#,##0\);_(* "-"??_);_(@_)</c:formatCode>
                <c:ptCount val="8"/>
                <c:pt idx="0">
                  <c:v>4487.9488719999999</c:v>
                </c:pt>
                <c:pt idx="1">
                  <c:v>4909.4681451395318</c:v>
                </c:pt>
                <c:pt idx="2">
                  <c:v>5315.7164744913116</c:v>
                </c:pt>
                <c:pt idx="3">
                  <c:v>5745.3703610195253</c:v>
                </c:pt>
                <c:pt idx="4">
                  <c:v>6212.4474806106191</c:v>
                </c:pt>
                <c:pt idx="5">
                  <c:v>6713.4725848143635</c:v>
                </c:pt>
                <c:pt idx="6">
                  <c:v>7250.3042855711401</c:v>
                </c:pt>
                <c:pt idx="7">
                  <c:v>7824.8001133652324</c:v>
                </c:pt>
              </c:numCache>
            </c:numRef>
          </c:val>
        </c:ser>
        <c:overlap val="100"/>
        <c:axId val="179913472"/>
        <c:axId val="179915392"/>
      </c:barChart>
      <c:catAx>
        <c:axId val="179913472"/>
        <c:scaling>
          <c:orientation val="minMax"/>
        </c:scaling>
        <c:axPos val="b"/>
        <c:numFmt formatCode="General" sourceLinked="0"/>
        <c:tickLblPos val="low"/>
        <c:txPr>
          <a:bodyPr rot="0" vert="horz"/>
          <a:lstStyle/>
          <a:p>
            <a:pPr>
              <a:defRPr/>
            </a:pPr>
            <a:endParaRPr lang="en-US"/>
          </a:p>
        </c:txPr>
        <c:crossAx val="179915392"/>
        <c:crosses val="autoZero"/>
        <c:auto val="1"/>
        <c:lblAlgn val="ctr"/>
        <c:lblOffset val="100"/>
      </c:catAx>
      <c:valAx>
        <c:axId val="179915392"/>
        <c:scaling>
          <c:orientation val="minMax"/>
        </c:scaling>
        <c:axPos val="l"/>
        <c:numFmt formatCode="#,##0" sourceLinked="0"/>
        <c:tickLblPos val="nextTo"/>
        <c:txPr>
          <a:bodyPr rot="0" vert="horz"/>
          <a:lstStyle/>
          <a:p>
            <a:pPr>
              <a:defRPr/>
            </a:pPr>
            <a:endParaRPr lang="en-US"/>
          </a:p>
        </c:txPr>
        <c:crossAx val="179913472"/>
        <c:crosses val="autoZero"/>
        <c:crossBetween val="between"/>
      </c:valAx>
    </c:plotArea>
    <c:legend>
      <c:legendPos val="t"/>
      <c:layout/>
    </c:legend>
    <c:plotVisOnly val="1"/>
    <c:dispBlanksAs val="gap"/>
  </c:chart>
  <c:txPr>
    <a:bodyPr/>
    <a:lstStyle/>
    <a:p>
      <a:pPr>
        <a:defRPr sz="12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7.7719451735200459E-4"/>
          <c:y val="3.0947864471486571E-2"/>
          <c:w val="0.65337520309961417"/>
          <c:h val="0.9116531456295236"/>
        </c:manualLayout>
      </c:layout>
      <c:barChart>
        <c:barDir val="col"/>
        <c:grouping val="percentStacked"/>
        <c:ser>
          <c:idx val="0"/>
          <c:order val="0"/>
          <c:tx>
            <c:strRef>
              <c:f>Sheet1!$A$2</c:f>
              <c:strCache>
                <c:ptCount val="1"/>
                <c:pt idx="0">
                  <c:v>Better manage FX risk</c:v>
                </c:pt>
              </c:strCache>
            </c:strRef>
          </c:tx>
          <c:spPr>
            <a:solidFill>
              <a:schemeClr val="accent4">
                <a:lumMod val="40000"/>
                <a:lumOff val="60000"/>
              </a:schemeClr>
            </a:solidFill>
            <a:ln>
              <a:noFill/>
            </a:ln>
          </c:spPr>
          <c:cat>
            <c:strRef>
              <c:f>Sheet1!$B$1:$C$1</c:f>
              <c:strCache>
                <c:ptCount val="2"/>
                <c:pt idx="0">
                  <c:v>Current Users</c:v>
                </c:pt>
                <c:pt idx="1">
                  <c:v>Potential Users</c:v>
                </c:pt>
              </c:strCache>
            </c:strRef>
          </c:cat>
          <c:val>
            <c:numRef>
              <c:f>Sheet1!$B$2:$C$2</c:f>
              <c:numCache>
                <c:formatCode>0.0%</c:formatCode>
                <c:ptCount val="2"/>
                <c:pt idx="0">
                  <c:v>0.22222222222222221</c:v>
                </c:pt>
                <c:pt idx="1">
                  <c:v>0.2592592592592593</c:v>
                </c:pt>
              </c:numCache>
            </c:numRef>
          </c:val>
        </c:ser>
        <c:ser>
          <c:idx val="1"/>
          <c:order val="1"/>
          <c:tx>
            <c:strRef>
              <c:f>Sheet1!$A$3</c:f>
              <c:strCache>
                <c:ptCount val="1"/>
                <c:pt idx="0">
                  <c:v>Cost savings</c:v>
                </c:pt>
              </c:strCache>
            </c:strRef>
          </c:tx>
          <c:spPr>
            <a:solidFill>
              <a:srgbClr val="B4E6FF"/>
            </a:solidFill>
            <a:ln>
              <a:noFill/>
            </a:ln>
          </c:spPr>
          <c:cat>
            <c:strRef>
              <c:f>Sheet1!$B$1:$C$1</c:f>
              <c:strCache>
                <c:ptCount val="2"/>
                <c:pt idx="0">
                  <c:v>Current Users</c:v>
                </c:pt>
                <c:pt idx="1">
                  <c:v>Potential Users</c:v>
                </c:pt>
              </c:strCache>
            </c:strRef>
          </c:cat>
          <c:val>
            <c:numRef>
              <c:f>Sheet1!$B$3:$C$3</c:f>
              <c:numCache>
                <c:formatCode>0.0%</c:formatCode>
                <c:ptCount val="2"/>
                <c:pt idx="0">
                  <c:v>0.17777777777777778</c:v>
                </c:pt>
                <c:pt idx="1">
                  <c:v>0.16666666666666666</c:v>
                </c:pt>
              </c:numCache>
            </c:numRef>
          </c:val>
        </c:ser>
        <c:ser>
          <c:idx val="2"/>
          <c:order val="2"/>
          <c:tx>
            <c:strRef>
              <c:f>Sheet1!$A$4</c:f>
              <c:strCache>
                <c:ptCount val="1"/>
                <c:pt idx="0">
                  <c:v>Improved access to China buyers / suppliers</c:v>
                </c:pt>
              </c:strCache>
            </c:strRef>
          </c:tx>
          <c:spPr>
            <a:solidFill>
              <a:srgbClr val="65E087"/>
            </a:solidFill>
            <a:ln>
              <a:noFill/>
            </a:ln>
          </c:spPr>
          <c:cat>
            <c:strRef>
              <c:f>Sheet1!$B$1:$C$1</c:f>
              <c:strCache>
                <c:ptCount val="2"/>
                <c:pt idx="0">
                  <c:v>Current Users</c:v>
                </c:pt>
                <c:pt idx="1">
                  <c:v>Potential Users</c:v>
                </c:pt>
              </c:strCache>
            </c:strRef>
          </c:cat>
          <c:val>
            <c:numRef>
              <c:f>Sheet1!$B$4:$C$4</c:f>
              <c:numCache>
                <c:formatCode>0.0%</c:formatCode>
                <c:ptCount val="2"/>
                <c:pt idx="0">
                  <c:v>0.13333333333333341</c:v>
                </c:pt>
                <c:pt idx="1">
                  <c:v>0.16666666666666666</c:v>
                </c:pt>
              </c:numCache>
            </c:numRef>
          </c:val>
        </c:ser>
        <c:ser>
          <c:idx val="3"/>
          <c:order val="3"/>
          <c:tx>
            <c:strRef>
              <c:f>Sheet1!$A$5</c:f>
              <c:strCache>
                <c:ptCount val="1"/>
                <c:pt idx="0">
                  <c:v>Improved terms of trade</c:v>
                </c:pt>
              </c:strCache>
            </c:strRef>
          </c:tx>
          <c:spPr>
            <a:solidFill>
              <a:srgbClr val="33BBFF"/>
            </a:solidFill>
            <a:ln>
              <a:noFill/>
            </a:ln>
          </c:spPr>
          <c:cat>
            <c:strRef>
              <c:f>Sheet1!$B$1:$C$1</c:f>
              <c:strCache>
                <c:ptCount val="2"/>
                <c:pt idx="0">
                  <c:v>Current Users</c:v>
                </c:pt>
                <c:pt idx="1">
                  <c:v>Potential Users</c:v>
                </c:pt>
              </c:strCache>
            </c:strRef>
          </c:cat>
          <c:val>
            <c:numRef>
              <c:f>Sheet1!$B$5:$C$5</c:f>
              <c:numCache>
                <c:formatCode>0.0%</c:formatCode>
                <c:ptCount val="2"/>
                <c:pt idx="0">
                  <c:v>9.6296296296296768E-2</c:v>
                </c:pt>
                <c:pt idx="1">
                  <c:v>0.20370370370370369</c:v>
                </c:pt>
              </c:numCache>
            </c:numRef>
          </c:val>
        </c:ser>
        <c:ser>
          <c:idx val="4"/>
          <c:order val="4"/>
          <c:tx>
            <c:strRef>
              <c:f>Sheet1!$A$6</c:f>
              <c:strCache>
                <c:ptCount val="1"/>
                <c:pt idx="0">
                  <c:v>Requested by China counterparts</c:v>
                </c:pt>
              </c:strCache>
            </c:strRef>
          </c:tx>
          <c:spPr>
            <a:solidFill>
              <a:srgbClr val="22AA47"/>
            </a:solidFill>
            <a:ln>
              <a:noFill/>
            </a:ln>
          </c:spPr>
          <c:cat>
            <c:strRef>
              <c:f>Sheet1!$B$1:$C$1</c:f>
              <c:strCache>
                <c:ptCount val="2"/>
                <c:pt idx="0">
                  <c:v>Current Users</c:v>
                </c:pt>
                <c:pt idx="1">
                  <c:v>Potential Users</c:v>
                </c:pt>
              </c:strCache>
            </c:strRef>
          </c:cat>
          <c:val>
            <c:numRef>
              <c:f>Sheet1!$B$6:$C$6</c:f>
              <c:numCache>
                <c:formatCode>0.0%</c:formatCode>
                <c:ptCount val="2"/>
                <c:pt idx="0">
                  <c:v>0.17037037037037039</c:v>
                </c:pt>
                <c:pt idx="1">
                  <c:v>0.1111111111111111</c:v>
                </c:pt>
              </c:numCache>
            </c:numRef>
          </c:val>
        </c:ser>
        <c:ser>
          <c:idx val="5"/>
          <c:order val="5"/>
          <c:tx>
            <c:strRef>
              <c:f>Sheet1!$A$7</c:f>
              <c:strCache>
                <c:ptCount val="1"/>
                <c:pt idx="0">
                  <c:v>Improved timelines</c:v>
                </c:pt>
              </c:strCache>
            </c:strRef>
          </c:tx>
          <c:spPr>
            <a:solidFill>
              <a:srgbClr val="0072AA"/>
            </a:solidFill>
            <a:ln>
              <a:noFill/>
            </a:ln>
          </c:spPr>
          <c:dLbls>
            <c:dLbl>
              <c:idx val="1"/>
              <c:layout>
                <c:manualLayout>
                  <c:x val="0.12207828188143172"/>
                  <c:y val="7.4040404040404184E-2"/>
                </c:manualLayout>
              </c:layout>
              <c:dLblPos val="ctr"/>
              <c:showVal val="1"/>
            </c:dLbl>
            <c:dLblPos val="ctr"/>
            <c:showVal val="1"/>
          </c:dLbls>
          <c:cat>
            <c:strRef>
              <c:f>Sheet1!$B$1:$C$1</c:f>
              <c:strCache>
                <c:ptCount val="2"/>
                <c:pt idx="0">
                  <c:v>Current Users</c:v>
                </c:pt>
                <c:pt idx="1">
                  <c:v>Potential Users</c:v>
                </c:pt>
              </c:strCache>
            </c:strRef>
          </c:cat>
          <c:val>
            <c:numRef>
              <c:f>Sheet1!$B$7:$C$7</c:f>
              <c:numCache>
                <c:formatCode>0.0%</c:formatCode>
                <c:ptCount val="2"/>
                <c:pt idx="0">
                  <c:v>6.666666666666668E-2</c:v>
                </c:pt>
                <c:pt idx="1">
                  <c:v>1.8518518518518583E-2</c:v>
                </c:pt>
              </c:numCache>
            </c:numRef>
          </c:val>
        </c:ser>
        <c:ser>
          <c:idx val="6"/>
          <c:order val="6"/>
          <c:tx>
            <c:strRef>
              <c:f>Sheet1!$A$8</c:f>
              <c:strCache>
                <c:ptCount val="1"/>
                <c:pt idx="0">
                  <c:v>Mandated by parent</c:v>
                </c:pt>
              </c:strCache>
            </c:strRef>
          </c:tx>
          <c:spPr>
            <a:solidFill>
              <a:srgbClr val="115523"/>
            </a:solidFill>
            <a:ln>
              <a:noFill/>
            </a:ln>
          </c:spPr>
          <c:dLbls>
            <c:dLbl>
              <c:idx val="0"/>
              <c:spPr/>
              <c:txPr>
                <a:bodyPr/>
                <a:lstStyle/>
                <a:p>
                  <a:pPr>
                    <a:defRPr>
                      <a:solidFill>
                        <a:schemeClr val="bg1"/>
                      </a:solidFill>
                    </a:defRPr>
                  </a:pPr>
                  <a:endParaRPr lang="en-US"/>
                </a:p>
              </c:txPr>
            </c:dLbl>
            <c:dLbl>
              <c:idx val="1"/>
              <c:layout>
                <c:manualLayout>
                  <c:x val="0.11678720090918362"/>
                  <c:y val="-1.2828282828282828E-2"/>
                </c:manualLayout>
              </c:layout>
              <c:dLblPos val="ctr"/>
              <c:showVal val="1"/>
            </c:dLbl>
            <c:dLblPos val="ctr"/>
            <c:showVal val="1"/>
          </c:dLbls>
          <c:cat>
            <c:strRef>
              <c:f>Sheet1!$B$1:$C$1</c:f>
              <c:strCache>
                <c:ptCount val="2"/>
                <c:pt idx="0">
                  <c:v>Current Users</c:v>
                </c:pt>
                <c:pt idx="1">
                  <c:v>Potential Users</c:v>
                </c:pt>
              </c:strCache>
            </c:strRef>
          </c:cat>
          <c:val>
            <c:numRef>
              <c:f>Sheet1!$B$8:$C$8</c:f>
              <c:numCache>
                <c:formatCode>0.0%</c:formatCode>
                <c:ptCount val="2"/>
                <c:pt idx="0">
                  <c:v>8.1481481481481433E-2</c:v>
                </c:pt>
                <c:pt idx="1">
                  <c:v>1.8518518518518583E-2</c:v>
                </c:pt>
              </c:numCache>
            </c:numRef>
          </c:val>
        </c:ser>
        <c:ser>
          <c:idx val="7"/>
          <c:order val="7"/>
          <c:tx>
            <c:strRef>
              <c:f>Sheet1!$A$9</c:f>
              <c:strCache>
                <c:ptCount val="1"/>
                <c:pt idx="0">
                  <c:v>Better manage interest rate risk</c:v>
                </c:pt>
              </c:strCache>
            </c:strRef>
          </c:tx>
          <c:spPr>
            <a:solidFill>
              <a:srgbClr val="002D43"/>
            </a:solidFill>
            <a:ln>
              <a:noFill/>
            </a:ln>
          </c:spPr>
          <c:dLbls>
            <c:txPr>
              <a:bodyPr/>
              <a:lstStyle/>
              <a:p>
                <a:pPr>
                  <a:defRPr>
                    <a:solidFill>
                      <a:schemeClr val="bg1"/>
                    </a:solidFill>
                  </a:defRPr>
                </a:pPr>
                <a:endParaRPr lang="en-US"/>
              </a:p>
            </c:txPr>
            <c:dLblPos val="ctr"/>
            <c:showVal val="1"/>
          </c:dLbls>
          <c:cat>
            <c:strRef>
              <c:f>Sheet1!$B$1:$C$1</c:f>
              <c:strCache>
                <c:ptCount val="2"/>
                <c:pt idx="0">
                  <c:v>Current Users</c:v>
                </c:pt>
                <c:pt idx="1">
                  <c:v>Potential Users</c:v>
                </c:pt>
              </c:strCache>
            </c:strRef>
          </c:cat>
          <c:val>
            <c:numRef>
              <c:f>Sheet1!$B$9:$C$9</c:f>
              <c:numCache>
                <c:formatCode>0.0%</c:formatCode>
                <c:ptCount val="2"/>
                <c:pt idx="0">
                  <c:v>5.1851851851851864E-2</c:v>
                </c:pt>
                <c:pt idx="1">
                  <c:v>5.5555555555555455E-2</c:v>
                </c:pt>
              </c:numCache>
            </c:numRef>
          </c:val>
        </c:ser>
        <c:dLbls>
          <c:showVal val="1"/>
        </c:dLbls>
        <c:overlap val="100"/>
        <c:axId val="179960448"/>
        <c:axId val="180060544"/>
      </c:barChart>
      <c:catAx>
        <c:axId val="179960448"/>
        <c:scaling>
          <c:orientation val="minMax"/>
        </c:scaling>
        <c:axPos val="b"/>
        <c:numFmt formatCode="[$-409]mmm\-yy;@" sourceLinked="0"/>
        <c:tickLblPos val="low"/>
        <c:spPr>
          <a:ln w="12700">
            <a:solidFill>
              <a:srgbClr val="000000"/>
            </a:solidFill>
            <a:prstDash val="solid"/>
          </a:ln>
        </c:spPr>
        <c:txPr>
          <a:bodyPr rot="0" vert="horz"/>
          <a:lstStyle/>
          <a:p>
            <a:pPr>
              <a:defRPr sz="1200" b="1">
                <a:latin typeface="Arial Narrow"/>
                <a:ea typeface="Arial Narrow"/>
                <a:cs typeface="Arial Narrow"/>
              </a:defRPr>
            </a:pPr>
            <a:endParaRPr lang="en-US"/>
          </a:p>
        </c:txPr>
        <c:crossAx val="180060544"/>
        <c:crosses val="autoZero"/>
        <c:auto val="1"/>
        <c:lblAlgn val="ctr"/>
        <c:lblOffset val="100"/>
      </c:catAx>
      <c:valAx>
        <c:axId val="180060544"/>
        <c:scaling>
          <c:orientation val="minMax"/>
        </c:scaling>
        <c:delete val="1"/>
        <c:axPos val="l"/>
        <c:numFmt formatCode="0%" sourceLinked="0"/>
        <c:tickLblPos val="none"/>
        <c:crossAx val="179960448"/>
        <c:crosses val="autoZero"/>
        <c:crossBetween val="between"/>
        <c:majorUnit val="0.2"/>
      </c:valAx>
      <c:spPr>
        <a:noFill/>
        <a:ln>
          <a:noFill/>
        </a:ln>
      </c:spPr>
    </c:plotArea>
    <c:legend>
      <c:legendPos val="t"/>
      <c:layout>
        <c:manualLayout>
          <c:xMode val="edge"/>
          <c:yMode val="edge"/>
          <c:x val="0.65166999958338812"/>
          <c:y val="0"/>
          <c:w val="0.3452655918010249"/>
          <c:h val="0.94540404040404069"/>
        </c:manualLayout>
      </c:layout>
    </c:legend>
    <c:plotVisOnly val="1"/>
    <c:dispBlanksAs val="gap"/>
  </c:chart>
  <c:spPr>
    <a:noFill/>
    <a:ln>
      <a:noFill/>
    </a:ln>
  </c:spPr>
  <c:txPr>
    <a:bodyPr/>
    <a:lstStyle/>
    <a:p>
      <a:pPr>
        <a:defRPr sz="1200" b="1">
          <a:solidFill>
            <a:srgbClr val="000000"/>
          </a:solidFill>
          <a:latin typeface="Arial Narrow"/>
        </a:defRPr>
      </a:pPr>
      <a:endParaRPr lang="en-US"/>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30498931538220597"/>
          <c:y val="9.3321717171717153E-2"/>
          <c:w val="0.61222907541510874"/>
          <c:h val="0.8959681818181815"/>
        </c:manualLayout>
      </c:layout>
      <c:barChart>
        <c:barDir val="bar"/>
        <c:grouping val="clustered"/>
        <c:ser>
          <c:idx val="0"/>
          <c:order val="0"/>
          <c:tx>
            <c:strRef>
              <c:f>'Sheet1'!$C$1</c:f>
              <c:strCache>
                <c:ptCount val="1"/>
                <c:pt idx="0">
                  <c:v>Current users</c:v>
                </c:pt>
              </c:strCache>
            </c:strRef>
          </c:tx>
          <c:spPr>
            <a:solidFill>
              <a:srgbClr val="6DC067"/>
            </a:solidFill>
            <a:ln>
              <a:noFill/>
            </a:ln>
          </c:spPr>
          <c:cat>
            <c:multiLvlStrRef>
              <c:f>'Sheet1'!$A$2:$B$9</c:f>
              <c:multiLvlStrCache>
                <c:ptCount val="8"/>
                <c:lvl>
                  <c:pt idx="0">
                    <c:v>Other</c:v>
                  </c:pt>
                  <c:pt idx="1">
                    <c:v>Alpha/yield seeking</c:v>
                  </c:pt>
                  <c:pt idx="2">
                    <c:v>Centralised FX mgmt</c:v>
                  </c:pt>
                  <c:pt idx="3">
                    <c:v>Hedging</c:v>
                  </c:pt>
                  <c:pt idx="4">
                    <c:v>Other</c:v>
                  </c:pt>
                  <c:pt idx="5">
                    <c:v>Alpha/yield seeking</c:v>
                  </c:pt>
                  <c:pt idx="6">
                    <c:v>Centralised FX mgmt</c:v>
                  </c:pt>
                  <c:pt idx="7">
                    <c:v>Hedging</c:v>
                  </c:pt>
                </c:lvl>
                <c:lvl>
                  <c:pt idx="0">
                    <c:v>Mar-13</c:v>
                  </c:pt>
                  <c:pt idx="4">
                    <c:v>Jul-13</c:v>
                  </c:pt>
                </c:lvl>
              </c:multiLvlStrCache>
            </c:multiLvlStrRef>
          </c:cat>
          <c:val>
            <c:numRef>
              <c:f>'Sheet1'!$C$2:$C$9</c:f>
              <c:numCache>
                <c:formatCode>0%</c:formatCode>
                <c:ptCount val="8"/>
                <c:pt idx="0">
                  <c:v>0.05</c:v>
                </c:pt>
                <c:pt idx="1">
                  <c:v>0.16</c:v>
                </c:pt>
                <c:pt idx="2">
                  <c:v>0.28000000000000008</c:v>
                </c:pt>
                <c:pt idx="3">
                  <c:v>0.51</c:v>
                </c:pt>
                <c:pt idx="4">
                  <c:v>7.0000000000000021E-2</c:v>
                </c:pt>
                <c:pt idx="5">
                  <c:v>0.15000000000000024</c:v>
                </c:pt>
                <c:pt idx="6">
                  <c:v>0.23</c:v>
                </c:pt>
                <c:pt idx="7">
                  <c:v>0.52</c:v>
                </c:pt>
              </c:numCache>
            </c:numRef>
          </c:val>
        </c:ser>
        <c:ser>
          <c:idx val="1"/>
          <c:order val="1"/>
          <c:tx>
            <c:strRef>
              <c:f>'Sheet1'!$D$1</c:f>
              <c:strCache>
                <c:ptCount val="1"/>
                <c:pt idx="0">
                  <c:v>Potential users</c:v>
                </c:pt>
              </c:strCache>
            </c:strRef>
          </c:tx>
          <c:spPr>
            <a:solidFill>
              <a:srgbClr val="005C87"/>
            </a:solidFill>
            <a:ln>
              <a:noFill/>
            </a:ln>
          </c:spPr>
          <c:cat>
            <c:multiLvlStrRef>
              <c:f>'Sheet1'!$A$2:$B$9</c:f>
              <c:multiLvlStrCache>
                <c:ptCount val="8"/>
                <c:lvl>
                  <c:pt idx="0">
                    <c:v>Other</c:v>
                  </c:pt>
                  <c:pt idx="1">
                    <c:v>Alpha/yield seeking</c:v>
                  </c:pt>
                  <c:pt idx="2">
                    <c:v>Centralised FX mgmt</c:v>
                  </c:pt>
                  <c:pt idx="3">
                    <c:v>Hedging</c:v>
                  </c:pt>
                  <c:pt idx="4">
                    <c:v>Other</c:v>
                  </c:pt>
                  <c:pt idx="5">
                    <c:v>Alpha/yield seeking</c:v>
                  </c:pt>
                  <c:pt idx="6">
                    <c:v>Centralised FX mgmt</c:v>
                  </c:pt>
                  <c:pt idx="7">
                    <c:v>Hedging</c:v>
                  </c:pt>
                </c:lvl>
                <c:lvl>
                  <c:pt idx="0">
                    <c:v>Mar-13</c:v>
                  </c:pt>
                  <c:pt idx="4">
                    <c:v>Jul-13</c:v>
                  </c:pt>
                </c:lvl>
              </c:multiLvlStrCache>
            </c:multiLvlStrRef>
          </c:cat>
          <c:val>
            <c:numRef>
              <c:f>'Sheet1'!$D$2:$D$9</c:f>
              <c:numCache>
                <c:formatCode>0%</c:formatCode>
                <c:ptCount val="8"/>
                <c:pt idx="1">
                  <c:v>9.0000000000000024E-2</c:v>
                </c:pt>
                <c:pt idx="2">
                  <c:v>0.28000000000000008</c:v>
                </c:pt>
                <c:pt idx="3">
                  <c:v>0.63000000000000289</c:v>
                </c:pt>
                <c:pt idx="5">
                  <c:v>0.05</c:v>
                </c:pt>
                <c:pt idx="6">
                  <c:v>0.29000000000000031</c:v>
                </c:pt>
                <c:pt idx="7">
                  <c:v>0.62000000000000255</c:v>
                </c:pt>
              </c:numCache>
            </c:numRef>
          </c:val>
        </c:ser>
        <c:dLbls>
          <c:showVal val="1"/>
        </c:dLbls>
        <c:gapWidth val="50"/>
        <c:axId val="180130176"/>
        <c:axId val="180132864"/>
      </c:barChart>
      <c:catAx>
        <c:axId val="180130176"/>
        <c:scaling>
          <c:orientation val="minMax"/>
        </c:scaling>
        <c:axPos val="l"/>
        <c:numFmt formatCode="[$-409]mmm\-yy;@" sourceLinked="0"/>
        <c:tickLblPos val="low"/>
        <c:spPr>
          <a:ln w="12700">
            <a:solidFill>
              <a:srgbClr val="000000"/>
            </a:solidFill>
            <a:prstDash val="solid"/>
          </a:ln>
        </c:spPr>
        <c:txPr>
          <a:bodyPr rot="0" vert="horz"/>
          <a:lstStyle/>
          <a:p>
            <a:pPr>
              <a:defRPr sz="1200" b="1">
                <a:latin typeface="Arial Narrow"/>
                <a:ea typeface="Arial Narrow"/>
                <a:cs typeface="Arial Narrow"/>
              </a:defRPr>
            </a:pPr>
            <a:endParaRPr lang="en-US"/>
          </a:p>
        </c:txPr>
        <c:crossAx val="180132864"/>
        <c:crosses val="autoZero"/>
        <c:auto val="1"/>
        <c:lblAlgn val="ctr"/>
        <c:lblOffset val="100"/>
      </c:catAx>
      <c:valAx>
        <c:axId val="180132864"/>
        <c:scaling>
          <c:orientation val="minMax"/>
        </c:scaling>
        <c:delete val="1"/>
        <c:axPos val="b"/>
        <c:numFmt formatCode="0%" sourceLinked="0"/>
        <c:tickLblPos val="none"/>
        <c:crossAx val="180130176"/>
        <c:crosses val="autoZero"/>
        <c:crossBetween val="between"/>
      </c:valAx>
      <c:spPr>
        <a:noFill/>
        <a:ln>
          <a:noFill/>
        </a:ln>
      </c:spPr>
    </c:plotArea>
    <c:legend>
      <c:legendPos val="t"/>
      <c:layout>
        <c:manualLayout>
          <c:xMode val="edge"/>
          <c:yMode val="edge"/>
          <c:x val="5.6588134816481409E-2"/>
          <c:y val="0"/>
          <c:w val="0.8801335249760428"/>
          <c:h val="9.6015656565656568E-2"/>
        </c:manualLayout>
      </c:layout>
    </c:legend>
    <c:plotVisOnly val="1"/>
    <c:dispBlanksAs val="gap"/>
  </c:chart>
  <c:spPr>
    <a:noFill/>
    <a:ln>
      <a:noFill/>
    </a:ln>
  </c:spPr>
  <c:txPr>
    <a:bodyPr/>
    <a:lstStyle/>
    <a:p>
      <a:pPr>
        <a:defRPr sz="1200" b="1">
          <a:solidFill>
            <a:srgbClr val="000000"/>
          </a:solidFill>
          <a:latin typeface="Arial Narrow"/>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GB"/>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827387899874941"/>
          <c:y val="4.1193607347695706E-2"/>
          <c:w val="0.82507465775155187"/>
          <c:h val="0.83186463470007965"/>
        </c:manualLayout>
      </c:layout>
      <c:scatterChart>
        <c:scatterStyle val="smoothMarker"/>
        <c:ser>
          <c:idx val="1"/>
          <c:order val="0"/>
          <c:tx>
            <c:strRef>
              <c:f>Sheet1!$B$1</c:f>
              <c:strCache>
                <c:ptCount val="1"/>
                <c:pt idx="0">
                  <c:v>CNY NDF</c:v>
                </c:pt>
              </c:strCache>
            </c:strRef>
          </c:tx>
          <c:spPr>
            <a:ln w="25400">
              <a:noFill/>
            </a:ln>
          </c:spPr>
          <c:marker>
            <c:symbol val="diamond"/>
            <c:size val="5"/>
            <c:spPr>
              <a:solidFill>
                <a:srgbClr val="005C87"/>
              </a:solidFill>
              <a:ln>
                <a:noFill/>
              </a:ln>
            </c:spPr>
          </c:marker>
          <c:dLbls>
            <c:dLbl>
              <c:idx val="0"/>
              <c:layout/>
              <c:tx>
                <c:rich>
                  <a:bodyPr/>
                  <a:lstStyle/>
                  <a:p>
                    <a:r>
                      <a:rPr lang="en-US" altLang="en-US"/>
                      <a:t>USD</a:t>
                    </a:r>
                  </a:p>
                </c:rich>
              </c:tx>
              <c:showVal val="1"/>
            </c:dLbl>
            <c:dLbl>
              <c:idx val="1"/>
              <c:layout/>
              <c:tx>
                <c:rich>
                  <a:bodyPr/>
                  <a:lstStyle/>
                  <a:p>
                    <a:r>
                      <a:rPr lang="en-US" altLang="en-US"/>
                      <a:t>EUR</a:t>
                    </a:r>
                  </a:p>
                </c:rich>
              </c:tx>
              <c:showVal val="1"/>
            </c:dLbl>
            <c:dLbl>
              <c:idx val="2"/>
              <c:layout/>
              <c:tx>
                <c:rich>
                  <a:bodyPr/>
                  <a:lstStyle/>
                  <a:p>
                    <a:r>
                      <a:rPr lang="en-US" altLang="en-US"/>
                      <a:t>JPY</a:t>
                    </a:r>
                  </a:p>
                </c:rich>
              </c:tx>
              <c:showVal val="1"/>
            </c:dLbl>
            <c:dLbl>
              <c:idx val="3"/>
              <c:layout/>
              <c:tx>
                <c:rich>
                  <a:bodyPr/>
                  <a:lstStyle/>
                  <a:p>
                    <a:r>
                      <a:rPr lang="en-US" altLang="en-US"/>
                      <a:t>GBP</a:t>
                    </a:r>
                  </a:p>
                </c:rich>
              </c:tx>
              <c:dLblPos val="t"/>
              <c:showVal val="1"/>
            </c:dLbl>
            <c:dLbl>
              <c:idx val="9"/>
              <c:layout>
                <c:manualLayout>
                  <c:x val="-2.6890304707094029E-2"/>
                  <c:y val="-4.105798286638164E-2"/>
                </c:manualLayout>
              </c:layout>
              <c:tx>
                <c:rich>
                  <a:bodyPr/>
                  <a:lstStyle/>
                  <a:p>
                    <a:r>
                      <a:rPr lang="en-US" altLang="en-US"/>
                      <a:t>CNY</a:t>
                    </a:r>
                  </a:p>
                </c:rich>
              </c:tx>
              <c:dLblPos val="r"/>
              <c:showVal val="1"/>
            </c:dLbl>
            <c:dLbl>
              <c:idx val="1742"/>
              <c:dLblPos val="b"/>
              <c:showSerName val="1"/>
            </c:dLbl>
            <c:delete val="1"/>
          </c:dLbls>
          <c:trendline>
            <c:trendlineType val="linear"/>
          </c:trendline>
          <c:xVal>
            <c:numRef>
              <c:f>Sheet1!$A$2:$A$29</c:f>
              <c:numCache>
                <c:formatCode>General</c:formatCode>
                <c:ptCount val="28"/>
                <c:pt idx="0">
                  <c:v>14419.4</c:v>
                </c:pt>
                <c:pt idx="1">
                  <c:v>12072.41</c:v>
                </c:pt>
                <c:pt idx="2">
                  <c:v>5495.3789999999999</c:v>
                </c:pt>
                <c:pt idx="3">
                  <c:v>2256.2600000000002</c:v>
                </c:pt>
                <c:pt idx="4">
                  <c:v>552.22500000000002</c:v>
                </c:pt>
                <c:pt idx="5">
                  <c:v>1577.04</c:v>
                </c:pt>
                <c:pt idx="6">
                  <c:v>1138.2629999999999</c:v>
                </c:pt>
                <c:pt idx="7">
                  <c:v>462.90300000000002</c:v>
                </c:pt>
                <c:pt idx="8">
                  <c:v>2143.0349999999999</c:v>
                </c:pt>
                <c:pt idx="9">
                  <c:v>5930.5290000000005</c:v>
                </c:pt>
                <c:pt idx="10">
                  <c:v>198.47499999999999</c:v>
                </c:pt>
                <c:pt idx="11">
                  <c:v>313.36599999999999</c:v>
                </c:pt>
                <c:pt idx="12">
                  <c:v>228.696</c:v>
                </c:pt>
                <c:pt idx="13">
                  <c:v>128.63200000000001</c:v>
                </c:pt>
                <c:pt idx="14">
                  <c:v>1710.9169999999999</c:v>
                </c:pt>
                <c:pt idx="15">
                  <c:v>246.82300000000001</c:v>
                </c:pt>
                <c:pt idx="16">
                  <c:v>1014.89</c:v>
                </c:pt>
                <c:pt idx="17">
                  <c:v>1035.0709999999999</c:v>
                </c:pt>
                <c:pt idx="18">
                  <c:v>421.23599999999999</c:v>
                </c:pt>
                <c:pt idx="19">
                  <c:v>139.768</c:v>
                </c:pt>
                <c:pt idx="20">
                  <c:v>199.589</c:v>
                </c:pt>
                <c:pt idx="21">
                  <c:v>469.73700000000002</c:v>
                </c:pt>
                <c:pt idx="22">
                  <c:v>1524.9169999999999</c:v>
                </c:pt>
                <c:pt idx="23">
                  <c:v>363.24099999999999</c:v>
                </c:pt>
                <c:pt idx="24">
                  <c:v>217.2</c:v>
                </c:pt>
                <c:pt idx="25">
                  <c:v>428.221</c:v>
                </c:pt>
                <c:pt idx="26">
                  <c:v>318.90800000000002</c:v>
                </c:pt>
                <c:pt idx="27">
                  <c:v>731.14400000000001</c:v>
                </c:pt>
              </c:numCache>
            </c:numRef>
          </c:xVal>
          <c:yVal>
            <c:numRef>
              <c:f>Sheet1!$B$2:$B$29</c:f>
              <c:numCache>
                <c:formatCode>0.00</c:formatCode>
                <c:ptCount val="28"/>
                <c:pt idx="0">
                  <c:v>4315781</c:v>
                </c:pt>
                <c:pt idx="1">
                  <c:v>1978693.4203534834</c:v>
                </c:pt>
                <c:pt idx="2">
                  <c:v>934464</c:v>
                </c:pt>
                <c:pt idx="3">
                  <c:v>636027</c:v>
                </c:pt>
                <c:pt idx="4">
                  <c:v>332439</c:v>
                </c:pt>
                <c:pt idx="5">
                  <c:v>259882</c:v>
                </c:pt>
                <c:pt idx="6">
                  <c:v>390604</c:v>
                </c:pt>
                <c:pt idx="7">
                  <c:v>121041</c:v>
                </c:pt>
                <c:pt idx="8">
                  <c:v>34579.877264895171</c:v>
                </c:pt>
                <c:pt idx="9">
                  <c:v>43518.26237777598</c:v>
                </c:pt>
                <c:pt idx="10">
                  <c:v>9696.6934704749383</c:v>
                </c:pt>
                <c:pt idx="11">
                  <c:v>28682.346771914406</c:v>
                </c:pt>
                <c:pt idx="12">
                  <c:v>119417.68884290036</c:v>
                </c:pt>
                <c:pt idx="13">
                  <c:v>21827.08679547306</c:v>
                </c:pt>
                <c:pt idx="14">
                  <c:v>47934.74170667844</c:v>
                </c:pt>
                <c:pt idx="15">
                  <c:v>7645.3232903836324</c:v>
                </c:pt>
                <c:pt idx="16">
                  <c:v>76548.497772880815</c:v>
                </c:pt>
                <c:pt idx="17">
                  <c:v>63451.483576644627</c:v>
                </c:pt>
                <c:pt idx="18">
                  <c:v>66853.074500659801</c:v>
                </c:pt>
                <c:pt idx="19">
                  <c:v>80430.223636880211</c:v>
                </c:pt>
                <c:pt idx="20">
                  <c:v>8519.2196890850682</c:v>
                </c:pt>
                <c:pt idx="21">
                  <c:v>40759.391770247617</c:v>
                </c:pt>
                <c:pt idx="22">
                  <c:v>45562.01136834373</c:v>
                </c:pt>
                <c:pt idx="23">
                  <c:v>36556.305748004808</c:v>
                </c:pt>
                <c:pt idx="24">
                  <c:v>71602.345772091008</c:v>
                </c:pt>
                <c:pt idx="25">
                  <c:v>24160.44098793605</c:v>
                </c:pt>
                <c:pt idx="26">
                  <c:v>9719.557039045616</c:v>
                </c:pt>
                <c:pt idx="27">
                  <c:v>37197.755866237698</c:v>
                </c:pt>
              </c:numCache>
            </c:numRef>
          </c:yVal>
          <c:smooth val="1"/>
        </c:ser>
        <c:axId val="159595520"/>
        <c:axId val="159934336"/>
      </c:scatterChart>
      <c:valAx>
        <c:axId val="159595520"/>
        <c:scaling>
          <c:orientation val="minMax"/>
        </c:scaling>
        <c:axPos val="b"/>
        <c:title>
          <c:tx>
            <c:rich>
              <a:bodyPr/>
              <a:lstStyle/>
              <a:p>
                <a:pPr>
                  <a:defRPr/>
                </a:pPr>
                <a:r>
                  <a:rPr lang="en-GB"/>
                  <a:t>Annual GDP</a:t>
                </a:r>
              </a:p>
            </c:rich>
          </c:tx>
          <c:layout/>
        </c:title>
        <c:numFmt formatCode="#,##0" sourceLinked="0"/>
        <c:tickLblPos val="low"/>
        <c:spPr>
          <a:ln w="6350">
            <a:solidFill>
              <a:srgbClr val="808080"/>
            </a:solidFill>
            <a:prstDash val="solid"/>
          </a:ln>
        </c:spPr>
        <c:txPr>
          <a:bodyPr rot="0" vert="horz"/>
          <a:lstStyle/>
          <a:p>
            <a:pPr>
              <a:defRPr/>
            </a:pPr>
            <a:endParaRPr lang="en-US"/>
          </a:p>
        </c:txPr>
        <c:crossAx val="159934336"/>
        <c:crosses val="autoZero"/>
        <c:crossBetween val="midCat"/>
      </c:valAx>
      <c:valAx>
        <c:axId val="159934336"/>
        <c:scaling>
          <c:orientation val="minMax"/>
          <c:min val="0"/>
        </c:scaling>
        <c:axPos val="l"/>
        <c:title>
          <c:tx>
            <c:rich>
              <a:bodyPr rot="-5400000" vert="horz"/>
              <a:lstStyle/>
              <a:p>
                <a:pPr>
                  <a:defRPr/>
                </a:pPr>
                <a:r>
                  <a:rPr lang="en-GB"/>
                  <a:t>FX turnover</a:t>
                </a:r>
              </a:p>
            </c:rich>
          </c:tx>
          <c:layout/>
        </c:title>
        <c:numFmt formatCode="#,##0" sourceLinked="0"/>
        <c:tickLblPos val="low"/>
        <c:spPr>
          <a:noFill/>
          <a:ln w="6350">
            <a:solidFill>
              <a:srgbClr val="808080"/>
            </a:solidFill>
            <a:prstDash val="solid"/>
          </a:ln>
        </c:spPr>
        <c:txPr>
          <a:bodyPr rot="0" vert="horz"/>
          <a:lstStyle/>
          <a:p>
            <a:pPr>
              <a:defRPr/>
            </a:pPr>
            <a:endParaRPr lang="en-US"/>
          </a:p>
        </c:txPr>
        <c:crossAx val="159595520"/>
        <c:crosses val="autoZero"/>
        <c:crossBetween val="midCat"/>
        <c:dispUnits>
          <c:builtInUnit val="thousands"/>
        </c:dispUnits>
      </c:valAx>
      <c:spPr>
        <a:noFill/>
        <a:ln>
          <a:noFill/>
        </a:ln>
      </c:spPr>
    </c:plotArea>
    <c:plotVisOnly val="1"/>
    <c:dispBlanksAs val="gap"/>
  </c:chart>
  <c:spPr>
    <a:noFill/>
    <a:ln>
      <a:noFill/>
    </a:ln>
  </c:spPr>
  <c:txPr>
    <a:bodyPr/>
    <a:lstStyle/>
    <a:p>
      <a:pPr>
        <a:defRPr sz="1400" b="0" i="0" u="none" strike="noStrike" baseline="0">
          <a:solidFill>
            <a:srgbClr val="000000"/>
          </a:solidFill>
          <a:latin typeface="Arial Narrow"/>
          <a:ea typeface="Arial Narrow"/>
          <a:cs typeface="Arial Narrow"/>
        </a:defRPr>
      </a:pPr>
      <a:endParaRPr lang="en-US"/>
    </a:p>
  </c:txPr>
  <c:externalData r:id="rId2"/>
</c:chartSpace>
</file>

<file path=ppt/charts/chart8.xml><?xml version="1.0" encoding="utf-8"?>
<c:chartSpace xmlns:c="http://schemas.openxmlformats.org/drawingml/2006/chart" xmlns:a="http://schemas.openxmlformats.org/drawingml/2006/main" xmlns:r="http://schemas.openxmlformats.org/officeDocument/2006/relationships">
  <c:lang val="en-GB"/>
  <c:chart>
    <c:autoTitleDeleted val="1"/>
    <c:plotArea>
      <c:layout/>
      <c:lineChart>
        <c:grouping val="standard"/>
        <c:ser>
          <c:idx val="0"/>
          <c:order val="0"/>
          <c:tx>
            <c:strRef>
              <c:f>Sheet1!$B$1</c:f>
              <c:strCache>
                <c:ptCount val="1"/>
                <c:pt idx="0">
                  <c:v>Series 1</c:v>
                </c:pt>
              </c:strCache>
            </c:strRef>
          </c:tx>
          <c:marker>
            <c:symbol val="none"/>
          </c:marker>
          <c:cat>
            <c:numRef>
              <c:f>Sheet1!$A$2:$A$104</c:f>
              <c:numCache>
                <c:formatCode>m/d/yyyy</c:formatCode>
                <c:ptCount val="103"/>
                <c:pt idx="0">
                  <c:v>38383</c:v>
                </c:pt>
                <c:pt idx="1">
                  <c:v>38411</c:v>
                </c:pt>
                <c:pt idx="2">
                  <c:v>38442</c:v>
                </c:pt>
                <c:pt idx="3">
                  <c:v>38472</c:v>
                </c:pt>
                <c:pt idx="4">
                  <c:v>38503</c:v>
                </c:pt>
                <c:pt idx="5">
                  <c:v>38533</c:v>
                </c:pt>
                <c:pt idx="6">
                  <c:v>38564</c:v>
                </c:pt>
                <c:pt idx="7">
                  <c:v>38595</c:v>
                </c:pt>
                <c:pt idx="8">
                  <c:v>38625</c:v>
                </c:pt>
                <c:pt idx="9">
                  <c:v>38656</c:v>
                </c:pt>
                <c:pt idx="10">
                  <c:v>38686</c:v>
                </c:pt>
                <c:pt idx="11">
                  <c:v>38717</c:v>
                </c:pt>
                <c:pt idx="12">
                  <c:v>38748</c:v>
                </c:pt>
                <c:pt idx="13">
                  <c:v>38776</c:v>
                </c:pt>
                <c:pt idx="14">
                  <c:v>38807</c:v>
                </c:pt>
                <c:pt idx="15">
                  <c:v>38837</c:v>
                </c:pt>
                <c:pt idx="16">
                  <c:v>38868</c:v>
                </c:pt>
                <c:pt idx="17">
                  <c:v>38898</c:v>
                </c:pt>
                <c:pt idx="18">
                  <c:v>38929</c:v>
                </c:pt>
                <c:pt idx="19">
                  <c:v>38960</c:v>
                </c:pt>
                <c:pt idx="20">
                  <c:v>38990</c:v>
                </c:pt>
                <c:pt idx="21">
                  <c:v>39021</c:v>
                </c:pt>
                <c:pt idx="22">
                  <c:v>39051</c:v>
                </c:pt>
                <c:pt idx="23">
                  <c:v>39082</c:v>
                </c:pt>
                <c:pt idx="24">
                  <c:v>39113</c:v>
                </c:pt>
                <c:pt idx="25">
                  <c:v>39141</c:v>
                </c:pt>
                <c:pt idx="26">
                  <c:v>39172</c:v>
                </c:pt>
                <c:pt idx="27">
                  <c:v>39202</c:v>
                </c:pt>
                <c:pt idx="28">
                  <c:v>39233</c:v>
                </c:pt>
                <c:pt idx="29">
                  <c:v>39263</c:v>
                </c:pt>
                <c:pt idx="30">
                  <c:v>39294</c:v>
                </c:pt>
                <c:pt idx="31">
                  <c:v>39325</c:v>
                </c:pt>
                <c:pt idx="32">
                  <c:v>39355</c:v>
                </c:pt>
                <c:pt idx="33">
                  <c:v>39386</c:v>
                </c:pt>
                <c:pt idx="34">
                  <c:v>39416</c:v>
                </c:pt>
                <c:pt idx="35">
                  <c:v>39447</c:v>
                </c:pt>
                <c:pt idx="36">
                  <c:v>39478</c:v>
                </c:pt>
                <c:pt idx="37">
                  <c:v>39507</c:v>
                </c:pt>
                <c:pt idx="38">
                  <c:v>39538</c:v>
                </c:pt>
                <c:pt idx="39">
                  <c:v>39568</c:v>
                </c:pt>
                <c:pt idx="40">
                  <c:v>39599</c:v>
                </c:pt>
                <c:pt idx="41">
                  <c:v>39629</c:v>
                </c:pt>
                <c:pt idx="42">
                  <c:v>39660</c:v>
                </c:pt>
                <c:pt idx="43">
                  <c:v>39691</c:v>
                </c:pt>
                <c:pt idx="44">
                  <c:v>39721</c:v>
                </c:pt>
                <c:pt idx="45">
                  <c:v>39752</c:v>
                </c:pt>
                <c:pt idx="46">
                  <c:v>39782</c:v>
                </c:pt>
                <c:pt idx="47">
                  <c:v>39813</c:v>
                </c:pt>
                <c:pt idx="48">
                  <c:v>39844</c:v>
                </c:pt>
                <c:pt idx="49">
                  <c:v>39872</c:v>
                </c:pt>
                <c:pt idx="50">
                  <c:v>39903</c:v>
                </c:pt>
                <c:pt idx="51">
                  <c:v>39933</c:v>
                </c:pt>
                <c:pt idx="52">
                  <c:v>39964</c:v>
                </c:pt>
                <c:pt idx="53">
                  <c:v>39994</c:v>
                </c:pt>
                <c:pt idx="54">
                  <c:v>40025</c:v>
                </c:pt>
                <c:pt idx="55">
                  <c:v>40056</c:v>
                </c:pt>
                <c:pt idx="56">
                  <c:v>40086</c:v>
                </c:pt>
                <c:pt idx="57">
                  <c:v>40117</c:v>
                </c:pt>
                <c:pt idx="58">
                  <c:v>40147</c:v>
                </c:pt>
                <c:pt idx="59">
                  <c:v>40178</c:v>
                </c:pt>
                <c:pt idx="60">
                  <c:v>40209</c:v>
                </c:pt>
                <c:pt idx="61">
                  <c:v>40237</c:v>
                </c:pt>
                <c:pt idx="62">
                  <c:v>40268</c:v>
                </c:pt>
                <c:pt idx="63">
                  <c:v>40298</c:v>
                </c:pt>
                <c:pt idx="64">
                  <c:v>40329</c:v>
                </c:pt>
                <c:pt idx="65">
                  <c:v>40359</c:v>
                </c:pt>
                <c:pt idx="66">
                  <c:v>40390</c:v>
                </c:pt>
                <c:pt idx="67">
                  <c:v>40421</c:v>
                </c:pt>
                <c:pt idx="68">
                  <c:v>40451</c:v>
                </c:pt>
                <c:pt idx="69">
                  <c:v>40482</c:v>
                </c:pt>
                <c:pt idx="70">
                  <c:v>40512</c:v>
                </c:pt>
                <c:pt idx="71">
                  <c:v>40543</c:v>
                </c:pt>
                <c:pt idx="72">
                  <c:v>40574</c:v>
                </c:pt>
                <c:pt idx="73">
                  <c:v>40602</c:v>
                </c:pt>
                <c:pt idx="74">
                  <c:v>40633</c:v>
                </c:pt>
                <c:pt idx="75">
                  <c:v>40663</c:v>
                </c:pt>
                <c:pt idx="76">
                  <c:v>40694</c:v>
                </c:pt>
                <c:pt idx="77">
                  <c:v>40724</c:v>
                </c:pt>
                <c:pt idx="78">
                  <c:v>40755</c:v>
                </c:pt>
                <c:pt idx="79">
                  <c:v>40786</c:v>
                </c:pt>
                <c:pt idx="80">
                  <c:v>40816</c:v>
                </c:pt>
                <c:pt idx="81">
                  <c:v>40847</c:v>
                </c:pt>
                <c:pt idx="82">
                  <c:v>40877</c:v>
                </c:pt>
                <c:pt idx="83">
                  <c:v>40908</c:v>
                </c:pt>
                <c:pt idx="84">
                  <c:v>40939</c:v>
                </c:pt>
                <c:pt idx="85">
                  <c:v>40968</c:v>
                </c:pt>
                <c:pt idx="86">
                  <c:v>40999</c:v>
                </c:pt>
                <c:pt idx="87">
                  <c:v>41029</c:v>
                </c:pt>
                <c:pt idx="88">
                  <c:v>41060</c:v>
                </c:pt>
                <c:pt idx="89">
                  <c:v>41090</c:v>
                </c:pt>
                <c:pt idx="90">
                  <c:v>41121</c:v>
                </c:pt>
                <c:pt idx="91">
                  <c:v>41152</c:v>
                </c:pt>
                <c:pt idx="92">
                  <c:v>41182</c:v>
                </c:pt>
                <c:pt idx="93">
                  <c:v>41213</c:v>
                </c:pt>
                <c:pt idx="94">
                  <c:v>41243</c:v>
                </c:pt>
                <c:pt idx="95">
                  <c:v>41274</c:v>
                </c:pt>
                <c:pt idx="96">
                  <c:v>41305</c:v>
                </c:pt>
                <c:pt idx="97">
                  <c:v>41333</c:v>
                </c:pt>
                <c:pt idx="98">
                  <c:v>41364</c:v>
                </c:pt>
                <c:pt idx="99">
                  <c:v>41394</c:v>
                </c:pt>
                <c:pt idx="100">
                  <c:v>41425</c:v>
                </c:pt>
                <c:pt idx="101">
                  <c:v>41455</c:v>
                </c:pt>
                <c:pt idx="102">
                  <c:v>41486</c:v>
                </c:pt>
              </c:numCache>
            </c:numRef>
          </c:cat>
          <c:val>
            <c:numRef>
              <c:f>Sheet1!$B$2:$B$104</c:f>
              <c:numCache>
                <c:formatCode>0.0%</c:formatCode>
                <c:ptCount val="103"/>
                <c:pt idx="0">
                  <c:v>5.3551997196059819E-4</c:v>
                </c:pt>
                <c:pt idx="1">
                  <c:v>5.5758345661542413E-4</c:v>
                </c:pt>
                <c:pt idx="2">
                  <c:v>5.8613390303357551E-4</c:v>
                </c:pt>
                <c:pt idx="3">
                  <c:v>6.4392271382328629E-4</c:v>
                </c:pt>
                <c:pt idx="4">
                  <c:v>7.3464511809106397E-4</c:v>
                </c:pt>
                <c:pt idx="5">
                  <c:v>7.7654463645449772E-4</c:v>
                </c:pt>
                <c:pt idx="6">
                  <c:v>8.0890609302050707E-4</c:v>
                </c:pt>
                <c:pt idx="7">
                  <c:v>8.1461286804798249E-4</c:v>
                </c:pt>
                <c:pt idx="8">
                  <c:v>8.0891232733794956E-4</c:v>
                </c:pt>
                <c:pt idx="9">
                  <c:v>7.9974135419553344E-4</c:v>
                </c:pt>
                <c:pt idx="10">
                  <c:v>7.880772665977829E-4</c:v>
                </c:pt>
                <c:pt idx="11">
                  <c:v>7.8664205871086814E-4</c:v>
                </c:pt>
                <c:pt idx="12">
                  <c:v>7.7340900434742321E-4</c:v>
                </c:pt>
                <c:pt idx="13">
                  <c:v>7.5922491870246455E-4</c:v>
                </c:pt>
                <c:pt idx="14">
                  <c:v>7.3510880985032715E-4</c:v>
                </c:pt>
                <c:pt idx="15">
                  <c:v>7.323325970235888E-4</c:v>
                </c:pt>
                <c:pt idx="16">
                  <c:v>7.2721951467800017E-4</c:v>
                </c:pt>
                <c:pt idx="17">
                  <c:v>7.1312834426105959E-4</c:v>
                </c:pt>
                <c:pt idx="18">
                  <c:v>7.0937285062214726E-4</c:v>
                </c:pt>
                <c:pt idx="19">
                  <c:v>7.0144456828124451E-4</c:v>
                </c:pt>
                <c:pt idx="20">
                  <c:v>6.9010543786000205E-4</c:v>
                </c:pt>
                <c:pt idx="21">
                  <c:v>6.8570109748616751E-4</c:v>
                </c:pt>
                <c:pt idx="22">
                  <c:v>6.8309402113284729E-4</c:v>
                </c:pt>
                <c:pt idx="23">
                  <c:v>6.9760370147331507E-4</c:v>
                </c:pt>
                <c:pt idx="24">
                  <c:v>7.1147593035767831E-4</c:v>
                </c:pt>
                <c:pt idx="25">
                  <c:v>7.211009599240398E-4</c:v>
                </c:pt>
                <c:pt idx="26">
                  <c:v>7.1249520110205282E-4</c:v>
                </c:pt>
                <c:pt idx="27">
                  <c:v>7.1025182162309818E-4</c:v>
                </c:pt>
                <c:pt idx="28">
                  <c:v>7.2600721011747667E-4</c:v>
                </c:pt>
                <c:pt idx="29">
                  <c:v>7.4776374780706511E-4</c:v>
                </c:pt>
                <c:pt idx="30">
                  <c:v>7.5130609186044642E-4</c:v>
                </c:pt>
                <c:pt idx="31">
                  <c:v>7.5089556351612017E-4</c:v>
                </c:pt>
                <c:pt idx="32">
                  <c:v>7.1805128713957095E-4</c:v>
                </c:pt>
                <c:pt idx="33">
                  <c:v>7.4639879096606468E-4</c:v>
                </c:pt>
                <c:pt idx="34">
                  <c:v>7.8390275662958131E-4</c:v>
                </c:pt>
                <c:pt idx="35">
                  <c:v>8.5779372372364658E-4</c:v>
                </c:pt>
                <c:pt idx="36">
                  <c:v>1.0325602539643624E-3</c:v>
                </c:pt>
                <c:pt idx="37">
                  <c:v>1.1809506875296348E-3</c:v>
                </c:pt>
                <c:pt idx="38">
                  <c:v>1.3851568344908382E-3</c:v>
                </c:pt>
                <c:pt idx="39">
                  <c:v>1.8145342750626478E-3</c:v>
                </c:pt>
                <c:pt idx="40">
                  <c:v>1.801897931111271E-3</c:v>
                </c:pt>
                <c:pt idx="41">
                  <c:v>1.7686092362223201E-3</c:v>
                </c:pt>
                <c:pt idx="42">
                  <c:v>1.7368686777619504E-3</c:v>
                </c:pt>
                <c:pt idx="43">
                  <c:v>1.5805070062109594E-3</c:v>
                </c:pt>
                <c:pt idx="44">
                  <c:v>1.537700593537041E-3</c:v>
                </c:pt>
                <c:pt idx="45">
                  <c:v>1.4415346114489307E-3</c:v>
                </c:pt>
                <c:pt idx="46">
                  <c:v>1.339406404841155E-3</c:v>
                </c:pt>
                <c:pt idx="47">
                  <c:v>1.2024804645186754E-3</c:v>
                </c:pt>
                <c:pt idx="48">
                  <c:v>1.1291715809232713E-3</c:v>
                </c:pt>
                <c:pt idx="49">
                  <c:v>1.0835238919326958E-3</c:v>
                </c:pt>
                <c:pt idx="50">
                  <c:v>1.0162278830275976E-3</c:v>
                </c:pt>
                <c:pt idx="51">
                  <c:v>9.9485684156407571E-4</c:v>
                </c:pt>
                <c:pt idx="52">
                  <c:v>9.7845925161139154E-4</c:v>
                </c:pt>
                <c:pt idx="53">
                  <c:v>9.6023110527226571E-4</c:v>
                </c:pt>
                <c:pt idx="54">
                  <c:v>9.8001052077853761E-4</c:v>
                </c:pt>
                <c:pt idx="55">
                  <c:v>9.8751013222002381E-4</c:v>
                </c:pt>
                <c:pt idx="56">
                  <c:v>9.9617934310731928E-4</c:v>
                </c:pt>
                <c:pt idx="57">
                  <c:v>9.7563469074799793E-4</c:v>
                </c:pt>
                <c:pt idx="58">
                  <c:v>1.018714105427968E-3</c:v>
                </c:pt>
                <c:pt idx="59">
                  <c:v>1.049285642587078E-3</c:v>
                </c:pt>
                <c:pt idx="60">
                  <c:v>1.0434393850642135E-3</c:v>
                </c:pt>
                <c:pt idx="61">
                  <c:v>1.061686746987952E-3</c:v>
                </c:pt>
                <c:pt idx="62">
                  <c:v>1.1085866499529926E-3</c:v>
                </c:pt>
                <c:pt idx="63">
                  <c:v>1.2446223819693621E-3</c:v>
                </c:pt>
                <c:pt idx="64">
                  <c:v>1.2957469350688665E-3</c:v>
                </c:pt>
                <c:pt idx="65">
                  <c:v>1.330663106364041E-3</c:v>
                </c:pt>
                <c:pt idx="66">
                  <c:v>1.5343928655467533E-3</c:v>
                </c:pt>
                <c:pt idx="67">
                  <c:v>1.8997382233274045E-3</c:v>
                </c:pt>
                <c:pt idx="68">
                  <c:v>2.1304370156476488E-3</c:v>
                </c:pt>
                <c:pt idx="69">
                  <c:v>3.0895255224148185E-3</c:v>
                </c:pt>
                <c:pt idx="70">
                  <c:v>3.9451516682234688E-3</c:v>
                </c:pt>
                <c:pt idx="71">
                  <c:v>4.385129490392649E-3</c:v>
                </c:pt>
                <c:pt idx="72">
                  <c:v>5.1995712850785884E-3</c:v>
                </c:pt>
                <c:pt idx="73">
                  <c:v>5.616114201025319E-3</c:v>
                </c:pt>
                <c:pt idx="74">
                  <c:v>5.9962435477486529E-3</c:v>
                </c:pt>
                <c:pt idx="75">
                  <c:v>6.7536118435145495E-3</c:v>
                </c:pt>
                <c:pt idx="76">
                  <c:v>7.1523798477595955E-3</c:v>
                </c:pt>
                <c:pt idx="77">
                  <c:v>7.0393790697999706E-3</c:v>
                </c:pt>
                <c:pt idx="78">
                  <c:v>7.3381623429588615E-3</c:v>
                </c:pt>
                <c:pt idx="79">
                  <c:v>7.740614490631648E-3</c:v>
                </c:pt>
                <c:pt idx="80">
                  <c:v>7.8357889434580025E-3</c:v>
                </c:pt>
                <c:pt idx="81">
                  <c:v>7.8111089362723112E-3</c:v>
                </c:pt>
                <c:pt idx="82">
                  <c:v>7.889256123511568E-3</c:v>
                </c:pt>
                <c:pt idx="83">
                  <c:v>7.2714670317247142E-3</c:v>
                </c:pt>
                <c:pt idx="84">
                  <c:v>7.187057406864367E-3</c:v>
                </c:pt>
                <c:pt idx="85">
                  <c:v>6.9263687946385967E-3</c:v>
                </c:pt>
                <c:pt idx="86">
                  <c:v>6.5450354928140633E-3</c:v>
                </c:pt>
                <c:pt idx="87">
                  <c:v>6.5580718886349473E-3</c:v>
                </c:pt>
                <c:pt idx="88">
                  <c:v>6.4816851960210649E-3</c:v>
                </c:pt>
                <c:pt idx="89">
                  <c:v>6.3155880231329604E-3</c:v>
                </c:pt>
                <c:pt idx="90">
                  <c:v>6.4135562181258264E-3</c:v>
                </c:pt>
                <c:pt idx="91">
                  <c:v>6.2536094194807872E-3</c:v>
                </c:pt>
                <c:pt idx="92">
                  <c:v>6.0657124405461265E-3</c:v>
                </c:pt>
                <c:pt idx="93">
                  <c:v>6.1858934690086484E-3</c:v>
                </c:pt>
                <c:pt idx="94">
                  <c:v>6.3336165379675362E-3</c:v>
                </c:pt>
                <c:pt idx="95">
                  <c:v>6.5718131338175917E-3</c:v>
                </c:pt>
                <c:pt idx="96">
                  <c:v>6.7141911776573823E-3</c:v>
                </c:pt>
                <c:pt idx="97">
                  <c:v>6.9549070768836745E-3</c:v>
                </c:pt>
                <c:pt idx="98">
                  <c:v>6.8218045320080347E-3</c:v>
                </c:pt>
                <c:pt idx="99">
                  <c:v>6.921803127874885E-3</c:v>
                </c:pt>
                <c:pt idx="100">
                  <c:v>7.0332308274780129E-3</c:v>
                </c:pt>
                <c:pt idx="101">
                  <c:v>6.9165076175130465E-3</c:v>
                </c:pt>
                <c:pt idx="102">
                  <c:v>6.9051779893477619E-3</c:v>
                </c:pt>
              </c:numCache>
            </c:numRef>
          </c:val>
        </c:ser>
        <c:marker val="1"/>
        <c:axId val="161739520"/>
        <c:axId val="165051008"/>
      </c:lineChart>
      <c:dateAx>
        <c:axId val="161739520"/>
        <c:scaling>
          <c:orientation val="minMax"/>
        </c:scaling>
        <c:axPos val="b"/>
        <c:numFmt formatCode="[$-409]mmm\-yy;@" sourceLinked="0"/>
        <c:tickLblPos val="nextTo"/>
        <c:crossAx val="165051008"/>
        <c:crosses val="autoZero"/>
        <c:auto val="1"/>
        <c:lblOffset val="100"/>
      </c:dateAx>
      <c:valAx>
        <c:axId val="165051008"/>
        <c:scaling>
          <c:orientation val="minMax"/>
        </c:scaling>
        <c:axPos val="l"/>
        <c:numFmt formatCode="0.0%" sourceLinked="1"/>
        <c:tickLblPos val="nextTo"/>
        <c:crossAx val="161739520"/>
        <c:crosses val="autoZero"/>
        <c:crossBetween val="between"/>
      </c:valAx>
    </c:plotArea>
    <c:plotVisOnly val="1"/>
  </c:chart>
  <c:txPr>
    <a:bodyPr/>
    <a:lstStyle/>
    <a:p>
      <a:pPr>
        <a:defRPr sz="14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GB"/>
  <c:chart>
    <c:autoTitleDeleted val="1"/>
    <c:plotArea>
      <c:layout/>
      <c:lineChart>
        <c:grouping val="standard"/>
        <c:ser>
          <c:idx val="0"/>
          <c:order val="0"/>
          <c:tx>
            <c:strRef>
              <c:f>Sheet1!$B$1</c:f>
              <c:strCache>
                <c:ptCount val="1"/>
                <c:pt idx="0">
                  <c:v>Series 1</c:v>
                </c:pt>
              </c:strCache>
            </c:strRef>
          </c:tx>
          <c:marker>
            <c:symbol val="none"/>
          </c:marker>
          <c:cat>
            <c:numRef>
              <c:f>Sheet1!$A$2:$A$188</c:f>
              <c:numCache>
                <c:formatCode>m/d/yyyy</c:formatCode>
                <c:ptCount val="187"/>
                <c:pt idx="0">
                  <c:v>41275</c:v>
                </c:pt>
                <c:pt idx="1">
                  <c:v>41276</c:v>
                </c:pt>
                <c:pt idx="2">
                  <c:v>41277</c:v>
                </c:pt>
                <c:pt idx="3">
                  <c:v>41278</c:v>
                </c:pt>
                <c:pt idx="4">
                  <c:v>41281</c:v>
                </c:pt>
                <c:pt idx="5">
                  <c:v>41282</c:v>
                </c:pt>
                <c:pt idx="6">
                  <c:v>41283</c:v>
                </c:pt>
                <c:pt idx="7">
                  <c:v>41284</c:v>
                </c:pt>
                <c:pt idx="8">
                  <c:v>41285</c:v>
                </c:pt>
                <c:pt idx="9">
                  <c:v>41288</c:v>
                </c:pt>
                <c:pt idx="10">
                  <c:v>41289</c:v>
                </c:pt>
                <c:pt idx="11">
                  <c:v>41290</c:v>
                </c:pt>
                <c:pt idx="12">
                  <c:v>41291</c:v>
                </c:pt>
                <c:pt idx="13">
                  <c:v>41292</c:v>
                </c:pt>
                <c:pt idx="14">
                  <c:v>41295</c:v>
                </c:pt>
                <c:pt idx="15">
                  <c:v>41296</c:v>
                </c:pt>
                <c:pt idx="16">
                  <c:v>41297</c:v>
                </c:pt>
                <c:pt idx="17">
                  <c:v>41298</c:v>
                </c:pt>
                <c:pt idx="18">
                  <c:v>41299</c:v>
                </c:pt>
                <c:pt idx="19">
                  <c:v>41302</c:v>
                </c:pt>
                <c:pt idx="20">
                  <c:v>41303</c:v>
                </c:pt>
                <c:pt idx="21">
                  <c:v>41304</c:v>
                </c:pt>
                <c:pt idx="22">
                  <c:v>41305</c:v>
                </c:pt>
                <c:pt idx="23">
                  <c:v>41306</c:v>
                </c:pt>
                <c:pt idx="24">
                  <c:v>41309</c:v>
                </c:pt>
                <c:pt idx="25">
                  <c:v>41310</c:v>
                </c:pt>
                <c:pt idx="26">
                  <c:v>41311</c:v>
                </c:pt>
                <c:pt idx="27">
                  <c:v>41312</c:v>
                </c:pt>
                <c:pt idx="28">
                  <c:v>41313</c:v>
                </c:pt>
                <c:pt idx="29">
                  <c:v>41316</c:v>
                </c:pt>
                <c:pt idx="30">
                  <c:v>41317</c:v>
                </c:pt>
                <c:pt idx="31">
                  <c:v>41318</c:v>
                </c:pt>
                <c:pt idx="32">
                  <c:v>41319</c:v>
                </c:pt>
                <c:pt idx="33">
                  <c:v>41320</c:v>
                </c:pt>
                <c:pt idx="34">
                  <c:v>41323</c:v>
                </c:pt>
                <c:pt idx="35">
                  <c:v>41324</c:v>
                </c:pt>
                <c:pt idx="36">
                  <c:v>41325</c:v>
                </c:pt>
                <c:pt idx="37">
                  <c:v>41326</c:v>
                </c:pt>
                <c:pt idx="38">
                  <c:v>41327</c:v>
                </c:pt>
                <c:pt idx="39">
                  <c:v>41330</c:v>
                </c:pt>
                <c:pt idx="40">
                  <c:v>41331</c:v>
                </c:pt>
                <c:pt idx="41">
                  <c:v>41332</c:v>
                </c:pt>
                <c:pt idx="42">
                  <c:v>41333</c:v>
                </c:pt>
                <c:pt idx="43">
                  <c:v>41334</c:v>
                </c:pt>
                <c:pt idx="44">
                  <c:v>41337</c:v>
                </c:pt>
                <c:pt idx="45">
                  <c:v>41338</c:v>
                </c:pt>
                <c:pt idx="46">
                  <c:v>41339</c:v>
                </c:pt>
                <c:pt idx="47">
                  <c:v>41340</c:v>
                </c:pt>
                <c:pt idx="48">
                  <c:v>41341</c:v>
                </c:pt>
                <c:pt idx="49">
                  <c:v>41344</c:v>
                </c:pt>
                <c:pt idx="50">
                  <c:v>41345</c:v>
                </c:pt>
                <c:pt idx="51">
                  <c:v>41346</c:v>
                </c:pt>
                <c:pt idx="52">
                  <c:v>41347</c:v>
                </c:pt>
                <c:pt idx="53">
                  <c:v>41348</c:v>
                </c:pt>
                <c:pt idx="54">
                  <c:v>41351</c:v>
                </c:pt>
                <c:pt idx="55">
                  <c:v>41352</c:v>
                </c:pt>
                <c:pt idx="56">
                  <c:v>41353</c:v>
                </c:pt>
                <c:pt idx="57">
                  <c:v>41354</c:v>
                </c:pt>
                <c:pt idx="58">
                  <c:v>41355</c:v>
                </c:pt>
                <c:pt idx="59">
                  <c:v>41358</c:v>
                </c:pt>
                <c:pt idx="60">
                  <c:v>41359</c:v>
                </c:pt>
                <c:pt idx="61">
                  <c:v>41360</c:v>
                </c:pt>
                <c:pt idx="62">
                  <c:v>41361</c:v>
                </c:pt>
                <c:pt idx="63">
                  <c:v>41362</c:v>
                </c:pt>
                <c:pt idx="64">
                  <c:v>41365</c:v>
                </c:pt>
                <c:pt idx="65">
                  <c:v>41366</c:v>
                </c:pt>
                <c:pt idx="66">
                  <c:v>41367</c:v>
                </c:pt>
                <c:pt idx="67">
                  <c:v>41368</c:v>
                </c:pt>
                <c:pt idx="68">
                  <c:v>41369</c:v>
                </c:pt>
                <c:pt idx="69">
                  <c:v>41372</c:v>
                </c:pt>
                <c:pt idx="70">
                  <c:v>41373</c:v>
                </c:pt>
                <c:pt idx="71">
                  <c:v>41374</c:v>
                </c:pt>
                <c:pt idx="72">
                  <c:v>41375</c:v>
                </c:pt>
                <c:pt idx="73">
                  <c:v>41376</c:v>
                </c:pt>
                <c:pt idx="74">
                  <c:v>41379</c:v>
                </c:pt>
                <c:pt idx="75">
                  <c:v>41380</c:v>
                </c:pt>
                <c:pt idx="76">
                  <c:v>41381</c:v>
                </c:pt>
                <c:pt idx="77">
                  <c:v>41382</c:v>
                </c:pt>
                <c:pt idx="78">
                  <c:v>41383</c:v>
                </c:pt>
                <c:pt idx="79">
                  <c:v>41386</c:v>
                </c:pt>
                <c:pt idx="80">
                  <c:v>41387</c:v>
                </c:pt>
                <c:pt idx="81">
                  <c:v>41388</c:v>
                </c:pt>
                <c:pt idx="82">
                  <c:v>41389</c:v>
                </c:pt>
                <c:pt idx="83">
                  <c:v>41390</c:v>
                </c:pt>
                <c:pt idx="84">
                  <c:v>41393</c:v>
                </c:pt>
                <c:pt idx="85">
                  <c:v>41394</c:v>
                </c:pt>
                <c:pt idx="86">
                  <c:v>41395</c:v>
                </c:pt>
                <c:pt idx="87">
                  <c:v>41396</c:v>
                </c:pt>
                <c:pt idx="88">
                  <c:v>41397</c:v>
                </c:pt>
                <c:pt idx="89">
                  <c:v>41400</c:v>
                </c:pt>
                <c:pt idx="90">
                  <c:v>41401</c:v>
                </c:pt>
                <c:pt idx="91">
                  <c:v>41402</c:v>
                </c:pt>
                <c:pt idx="92">
                  <c:v>41403</c:v>
                </c:pt>
                <c:pt idx="93">
                  <c:v>41404</c:v>
                </c:pt>
                <c:pt idx="94">
                  <c:v>41407</c:v>
                </c:pt>
                <c:pt idx="95">
                  <c:v>41408</c:v>
                </c:pt>
                <c:pt idx="96">
                  <c:v>41409</c:v>
                </c:pt>
                <c:pt idx="97">
                  <c:v>41410</c:v>
                </c:pt>
                <c:pt idx="98">
                  <c:v>41411</c:v>
                </c:pt>
                <c:pt idx="99">
                  <c:v>41414</c:v>
                </c:pt>
                <c:pt idx="100">
                  <c:v>41415</c:v>
                </c:pt>
                <c:pt idx="101">
                  <c:v>41416</c:v>
                </c:pt>
                <c:pt idx="102">
                  <c:v>41417</c:v>
                </c:pt>
                <c:pt idx="103">
                  <c:v>41418</c:v>
                </c:pt>
                <c:pt idx="104">
                  <c:v>41421</c:v>
                </c:pt>
                <c:pt idx="105">
                  <c:v>41422</c:v>
                </c:pt>
                <c:pt idx="106">
                  <c:v>41423</c:v>
                </c:pt>
                <c:pt idx="107">
                  <c:v>41424</c:v>
                </c:pt>
                <c:pt idx="108">
                  <c:v>41425</c:v>
                </c:pt>
                <c:pt idx="109">
                  <c:v>41428</c:v>
                </c:pt>
                <c:pt idx="110">
                  <c:v>41429</c:v>
                </c:pt>
                <c:pt idx="111">
                  <c:v>41430</c:v>
                </c:pt>
                <c:pt idx="112">
                  <c:v>41431</c:v>
                </c:pt>
                <c:pt idx="113">
                  <c:v>41432</c:v>
                </c:pt>
                <c:pt idx="114">
                  <c:v>41435</c:v>
                </c:pt>
                <c:pt idx="115">
                  <c:v>41436</c:v>
                </c:pt>
                <c:pt idx="116">
                  <c:v>41437</c:v>
                </c:pt>
                <c:pt idx="117">
                  <c:v>41438</c:v>
                </c:pt>
                <c:pt idx="118">
                  <c:v>41439</c:v>
                </c:pt>
                <c:pt idx="119">
                  <c:v>41442</c:v>
                </c:pt>
                <c:pt idx="120">
                  <c:v>41443</c:v>
                </c:pt>
                <c:pt idx="121">
                  <c:v>41444</c:v>
                </c:pt>
                <c:pt idx="122">
                  <c:v>41445</c:v>
                </c:pt>
                <c:pt idx="123">
                  <c:v>41446</c:v>
                </c:pt>
                <c:pt idx="124">
                  <c:v>41449</c:v>
                </c:pt>
                <c:pt idx="125">
                  <c:v>41450</c:v>
                </c:pt>
                <c:pt idx="126">
                  <c:v>41451</c:v>
                </c:pt>
                <c:pt idx="127">
                  <c:v>41452</c:v>
                </c:pt>
                <c:pt idx="128">
                  <c:v>41453</c:v>
                </c:pt>
                <c:pt idx="129">
                  <c:v>41456</c:v>
                </c:pt>
                <c:pt idx="130">
                  <c:v>41457</c:v>
                </c:pt>
                <c:pt idx="131">
                  <c:v>41458</c:v>
                </c:pt>
                <c:pt idx="132">
                  <c:v>41459</c:v>
                </c:pt>
                <c:pt idx="133">
                  <c:v>41460</c:v>
                </c:pt>
                <c:pt idx="134">
                  <c:v>41463</c:v>
                </c:pt>
                <c:pt idx="135">
                  <c:v>41464</c:v>
                </c:pt>
                <c:pt idx="136">
                  <c:v>41465</c:v>
                </c:pt>
                <c:pt idx="137">
                  <c:v>41466</c:v>
                </c:pt>
                <c:pt idx="138">
                  <c:v>41467</c:v>
                </c:pt>
                <c:pt idx="139">
                  <c:v>41470</c:v>
                </c:pt>
                <c:pt idx="140">
                  <c:v>41471</c:v>
                </c:pt>
                <c:pt idx="141">
                  <c:v>41472</c:v>
                </c:pt>
                <c:pt idx="142">
                  <c:v>41473</c:v>
                </c:pt>
                <c:pt idx="143">
                  <c:v>41474</c:v>
                </c:pt>
                <c:pt idx="144">
                  <c:v>41477</c:v>
                </c:pt>
                <c:pt idx="145">
                  <c:v>41478</c:v>
                </c:pt>
                <c:pt idx="146">
                  <c:v>41479</c:v>
                </c:pt>
                <c:pt idx="147">
                  <c:v>41480</c:v>
                </c:pt>
                <c:pt idx="148">
                  <c:v>41481</c:v>
                </c:pt>
                <c:pt idx="149">
                  <c:v>41484</c:v>
                </c:pt>
                <c:pt idx="150">
                  <c:v>41485</c:v>
                </c:pt>
                <c:pt idx="151">
                  <c:v>41486</c:v>
                </c:pt>
                <c:pt idx="152">
                  <c:v>41487</c:v>
                </c:pt>
                <c:pt idx="153">
                  <c:v>41488</c:v>
                </c:pt>
                <c:pt idx="154">
                  <c:v>41491</c:v>
                </c:pt>
                <c:pt idx="155">
                  <c:v>41492</c:v>
                </c:pt>
                <c:pt idx="156">
                  <c:v>41493</c:v>
                </c:pt>
                <c:pt idx="157">
                  <c:v>41494</c:v>
                </c:pt>
                <c:pt idx="158">
                  <c:v>41495</c:v>
                </c:pt>
                <c:pt idx="159">
                  <c:v>41498</c:v>
                </c:pt>
                <c:pt idx="160">
                  <c:v>41499</c:v>
                </c:pt>
                <c:pt idx="161">
                  <c:v>41500</c:v>
                </c:pt>
                <c:pt idx="162">
                  <c:v>41501</c:v>
                </c:pt>
                <c:pt idx="163">
                  <c:v>41502</c:v>
                </c:pt>
                <c:pt idx="164">
                  <c:v>41505</c:v>
                </c:pt>
                <c:pt idx="165">
                  <c:v>41506</c:v>
                </c:pt>
                <c:pt idx="166">
                  <c:v>41507</c:v>
                </c:pt>
                <c:pt idx="167">
                  <c:v>41508</c:v>
                </c:pt>
                <c:pt idx="168">
                  <c:v>41509</c:v>
                </c:pt>
                <c:pt idx="169">
                  <c:v>41512</c:v>
                </c:pt>
                <c:pt idx="170">
                  <c:v>41513</c:v>
                </c:pt>
                <c:pt idx="171">
                  <c:v>41514</c:v>
                </c:pt>
                <c:pt idx="172">
                  <c:v>41515</c:v>
                </c:pt>
                <c:pt idx="173">
                  <c:v>41516</c:v>
                </c:pt>
                <c:pt idx="174">
                  <c:v>41519</c:v>
                </c:pt>
                <c:pt idx="175">
                  <c:v>41520</c:v>
                </c:pt>
                <c:pt idx="176">
                  <c:v>41521</c:v>
                </c:pt>
                <c:pt idx="177">
                  <c:v>41522</c:v>
                </c:pt>
                <c:pt idx="178">
                  <c:v>41523</c:v>
                </c:pt>
                <c:pt idx="179">
                  <c:v>41526</c:v>
                </c:pt>
                <c:pt idx="180">
                  <c:v>41527</c:v>
                </c:pt>
                <c:pt idx="181">
                  <c:v>41528</c:v>
                </c:pt>
                <c:pt idx="182">
                  <c:v>41529</c:v>
                </c:pt>
                <c:pt idx="183">
                  <c:v>41530</c:v>
                </c:pt>
                <c:pt idx="184">
                  <c:v>41533</c:v>
                </c:pt>
                <c:pt idx="185">
                  <c:v>41534</c:v>
                </c:pt>
                <c:pt idx="186">
                  <c:v>41535</c:v>
                </c:pt>
              </c:numCache>
            </c:numRef>
          </c:cat>
          <c:val>
            <c:numRef>
              <c:f>Sheet1!$B$2:$B$188</c:f>
              <c:numCache>
                <c:formatCode>General</c:formatCode>
                <c:ptCount val="187"/>
                <c:pt idx="124">
                  <c:v>6.3624999999999998</c:v>
                </c:pt>
                <c:pt idx="125">
                  <c:v>6.3775000000000004</c:v>
                </c:pt>
                <c:pt idx="126">
                  <c:v>4.47</c:v>
                </c:pt>
                <c:pt idx="127">
                  <c:v>5.12</c:v>
                </c:pt>
                <c:pt idx="128">
                  <c:v>4.7874999999999996</c:v>
                </c:pt>
                <c:pt idx="129">
                  <c:v>4.7874999999999996</c:v>
                </c:pt>
                <c:pt idx="130">
                  <c:v>4.5250000000000004</c:v>
                </c:pt>
                <c:pt idx="131">
                  <c:v>4.0599999999999996</c:v>
                </c:pt>
                <c:pt idx="132">
                  <c:v>3.6974999999999998</c:v>
                </c:pt>
                <c:pt idx="133">
                  <c:v>2.915</c:v>
                </c:pt>
                <c:pt idx="134">
                  <c:v>2.2363</c:v>
                </c:pt>
                <c:pt idx="135">
                  <c:v>1.835</c:v>
                </c:pt>
                <c:pt idx="136">
                  <c:v>1.8925000000000001</c:v>
                </c:pt>
                <c:pt idx="137">
                  <c:v>1.8780000000000001</c:v>
                </c:pt>
                <c:pt idx="138">
                  <c:v>1.8975</c:v>
                </c:pt>
                <c:pt idx="139">
                  <c:v>1.95</c:v>
                </c:pt>
                <c:pt idx="140">
                  <c:v>2.0024999999999999</c:v>
                </c:pt>
                <c:pt idx="141">
                  <c:v>2</c:v>
                </c:pt>
                <c:pt idx="142">
                  <c:v>2.2050000000000001</c:v>
                </c:pt>
                <c:pt idx="143">
                  <c:v>2.5874999999999999</c:v>
                </c:pt>
                <c:pt idx="144">
                  <c:v>2.6225000000000001</c:v>
                </c:pt>
                <c:pt idx="145">
                  <c:v>2.5625</c:v>
                </c:pt>
                <c:pt idx="146">
                  <c:v>2.5775000000000001</c:v>
                </c:pt>
                <c:pt idx="147">
                  <c:v>2.5788000000000002</c:v>
                </c:pt>
                <c:pt idx="148">
                  <c:v>2.3079999999999998</c:v>
                </c:pt>
                <c:pt idx="149">
                  <c:v>2.1063000000000001</c:v>
                </c:pt>
                <c:pt idx="150">
                  <c:v>2.1619999999999999</c:v>
                </c:pt>
                <c:pt idx="151">
                  <c:v>2.1349999999999998</c:v>
                </c:pt>
                <c:pt idx="152">
                  <c:v>2.117</c:v>
                </c:pt>
                <c:pt idx="153">
                  <c:v>2.1560000000000001</c:v>
                </c:pt>
                <c:pt idx="154">
                  <c:v>2.169</c:v>
                </c:pt>
                <c:pt idx="155">
                  <c:v>2.1800000000000002</c:v>
                </c:pt>
                <c:pt idx="156">
                  <c:v>2.27</c:v>
                </c:pt>
                <c:pt idx="157">
                  <c:v>2.2930000000000001</c:v>
                </c:pt>
                <c:pt idx="158">
                  <c:v>2.2770000000000001</c:v>
                </c:pt>
                <c:pt idx="159">
                  <c:v>2.282</c:v>
                </c:pt>
                <c:pt idx="160">
                  <c:v>2.2879999999999998</c:v>
                </c:pt>
                <c:pt idx="161">
                  <c:v>2.2879999999999998</c:v>
                </c:pt>
                <c:pt idx="162">
                  <c:v>2.2911000000000001</c:v>
                </c:pt>
                <c:pt idx="163">
                  <c:v>2.0750000000000002</c:v>
                </c:pt>
                <c:pt idx="164">
                  <c:v>2.0419999999999998</c:v>
                </c:pt>
                <c:pt idx="165">
                  <c:v>2.0579999999999998</c:v>
                </c:pt>
                <c:pt idx="166">
                  <c:v>2.0760000000000001</c:v>
                </c:pt>
                <c:pt idx="167">
                  <c:v>2.0569999999999999</c:v>
                </c:pt>
                <c:pt idx="168">
                  <c:v>2.0459999999999998</c:v>
                </c:pt>
                <c:pt idx="169">
                  <c:v>2.0139999999999998</c:v>
                </c:pt>
                <c:pt idx="170">
                  <c:v>2.0139999999999998</c:v>
                </c:pt>
                <c:pt idx="171">
                  <c:v>1.972</c:v>
                </c:pt>
                <c:pt idx="172">
                  <c:v>1.9689999999999999</c:v>
                </c:pt>
                <c:pt idx="173">
                  <c:v>1.9649999999999999</c:v>
                </c:pt>
                <c:pt idx="174">
                  <c:v>1.9521999999999999</c:v>
                </c:pt>
                <c:pt idx="175">
                  <c:v>1.9489999999999998</c:v>
                </c:pt>
                <c:pt idx="176">
                  <c:v>1.9340000000000002</c:v>
                </c:pt>
                <c:pt idx="177">
                  <c:v>1.903</c:v>
                </c:pt>
                <c:pt idx="178">
                  <c:v>1.8980000000000001</c:v>
                </c:pt>
                <c:pt idx="179">
                  <c:v>1.8860000000000001</c:v>
                </c:pt>
                <c:pt idx="180">
                  <c:v>1.746</c:v>
                </c:pt>
                <c:pt idx="181">
                  <c:v>1.583</c:v>
                </c:pt>
                <c:pt idx="182">
                  <c:v>1.3940000000000001</c:v>
                </c:pt>
                <c:pt idx="183">
                  <c:v>1.3660000000000001</c:v>
                </c:pt>
                <c:pt idx="184">
                  <c:v>1.353</c:v>
                </c:pt>
                <c:pt idx="185">
                  <c:v>1.3380000000000001</c:v>
                </c:pt>
                <c:pt idx="186">
                  <c:v>1.3839999999999999</c:v>
                </c:pt>
              </c:numCache>
            </c:numRef>
          </c:val>
        </c:ser>
        <c:ser>
          <c:idx val="1"/>
          <c:order val="1"/>
          <c:tx>
            <c:strRef>
              <c:f>Sheet1!$C$1</c:f>
              <c:strCache>
                <c:ptCount val="1"/>
                <c:pt idx="0">
                  <c:v>Series 2</c:v>
                </c:pt>
              </c:strCache>
            </c:strRef>
          </c:tx>
          <c:spPr>
            <a:ln>
              <a:solidFill>
                <a:schemeClr val="tx1"/>
              </a:solidFill>
            </a:ln>
          </c:spPr>
          <c:marker>
            <c:symbol val="none"/>
          </c:marker>
          <c:cat>
            <c:numRef>
              <c:f>Sheet1!$A$2:$A$188</c:f>
              <c:numCache>
                <c:formatCode>m/d/yyyy</c:formatCode>
                <c:ptCount val="187"/>
                <c:pt idx="0">
                  <c:v>41275</c:v>
                </c:pt>
                <c:pt idx="1">
                  <c:v>41276</c:v>
                </c:pt>
                <c:pt idx="2">
                  <c:v>41277</c:v>
                </c:pt>
                <c:pt idx="3">
                  <c:v>41278</c:v>
                </c:pt>
                <c:pt idx="4">
                  <c:v>41281</c:v>
                </c:pt>
                <c:pt idx="5">
                  <c:v>41282</c:v>
                </c:pt>
                <c:pt idx="6">
                  <c:v>41283</c:v>
                </c:pt>
                <c:pt idx="7">
                  <c:v>41284</c:v>
                </c:pt>
                <c:pt idx="8">
                  <c:v>41285</c:v>
                </c:pt>
                <c:pt idx="9">
                  <c:v>41288</c:v>
                </c:pt>
                <c:pt idx="10">
                  <c:v>41289</c:v>
                </c:pt>
                <c:pt idx="11">
                  <c:v>41290</c:v>
                </c:pt>
                <c:pt idx="12">
                  <c:v>41291</c:v>
                </c:pt>
                <c:pt idx="13">
                  <c:v>41292</c:v>
                </c:pt>
                <c:pt idx="14">
                  <c:v>41295</c:v>
                </c:pt>
                <c:pt idx="15">
                  <c:v>41296</c:v>
                </c:pt>
                <c:pt idx="16">
                  <c:v>41297</c:v>
                </c:pt>
                <c:pt idx="17">
                  <c:v>41298</c:v>
                </c:pt>
                <c:pt idx="18">
                  <c:v>41299</c:v>
                </c:pt>
                <c:pt idx="19">
                  <c:v>41302</c:v>
                </c:pt>
                <c:pt idx="20">
                  <c:v>41303</c:v>
                </c:pt>
                <c:pt idx="21">
                  <c:v>41304</c:v>
                </c:pt>
                <c:pt idx="22">
                  <c:v>41305</c:v>
                </c:pt>
                <c:pt idx="23">
                  <c:v>41306</c:v>
                </c:pt>
                <c:pt idx="24">
                  <c:v>41309</c:v>
                </c:pt>
                <c:pt idx="25">
                  <c:v>41310</c:v>
                </c:pt>
                <c:pt idx="26">
                  <c:v>41311</c:v>
                </c:pt>
                <c:pt idx="27">
                  <c:v>41312</c:v>
                </c:pt>
                <c:pt idx="28">
                  <c:v>41313</c:v>
                </c:pt>
                <c:pt idx="29">
                  <c:v>41316</c:v>
                </c:pt>
                <c:pt idx="30">
                  <c:v>41317</c:v>
                </c:pt>
                <c:pt idx="31">
                  <c:v>41318</c:v>
                </c:pt>
                <c:pt idx="32">
                  <c:v>41319</c:v>
                </c:pt>
                <c:pt idx="33">
                  <c:v>41320</c:v>
                </c:pt>
                <c:pt idx="34">
                  <c:v>41323</c:v>
                </c:pt>
                <c:pt idx="35">
                  <c:v>41324</c:v>
                </c:pt>
                <c:pt idx="36">
                  <c:v>41325</c:v>
                </c:pt>
                <c:pt idx="37">
                  <c:v>41326</c:v>
                </c:pt>
                <c:pt idx="38">
                  <c:v>41327</c:v>
                </c:pt>
                <c:pt idx="39">
                  <c:v>41330</c:v>
                </c:pt>
                <c:pt idx="40">
                  <c:v>41331</c:v>
                </c:pt>
                <c:pt idx="41">
                  <c:v>41332</c:v>
                </c:pt>
                <c:pt idx="42">
                  <c:v>41333</c:v>
                </c:pt>
                <c:pt idx="43">
                  <c:v>41334</c:v>
                </c:pt>
                <c:pt idx="44">
                  <c:v>41337</c:v>
                </c:pt>
                <c:pt idx="45">
                  <c:v>41338</c:v>
                </c:pt>
                <c:pt idx="46">
                  <c:v>41339</c:v>
                </c:pt>
                <c:pt idx="47">
                  <c:v>41340</c:v>
                </c:pt>
                <c:pt idx="48">
                  <c:v>41341</c:v>
                </c:pt>
                <c:pt idx="49">
                  <c:v>41344</c:v>
                </c:pt>
                <c:pt idx="50">
                  <c:v>41345</c:v>
                </c:pt>
                <c:pt idx="51">
                  <c:v>41346</c:v>
                </c:pt>
                <c:pt idx="52">
                  <c:v>41347</c:v>
                </c:pt>
                <c:pt idx="53">
                  <c:v>41348</c:v>
                </c:pt>
                <c:pt idx="54">
                  <c:v>41351</c:v>
                </c:pt>
                <c:pt idx="55">
                  <c:v>41352</c:v>
                </c:pt>
                <c:pt idx="56">
                  <c:v>41353</c:v>
                </c:pt>
                <c:pt idx="57">
                  <c:v>41354</c:v>
                </c:pt>
                <c:pt idx="58">
                  <c:v>41355</c:v>
                </c:pt>
                <c:pt idx="59">
                  <c:v>41358</c:v>
                </c:pt>
                <c:pt idx="60">
                  <c:v>41359</c:v>
                </c:pt>
                <c:pt idx="61">
                  <c:v>41360</c:v>
                </c:pt>
                <c:pt idx="62">
                  <c:v>41361</c:v>
                </c:pt>
                <c:pt idx="63">
                  <c:v>41362</c:v>
                </c:pt>
                <c:pt idx="64">
                  <c:v>41365</c:v>
                </c:pt>
                <c:pt idx="65">
                  <c:v>41366</c:v>
                </c:pt>
                <c:pt idx="66">
                  <c:v>41367</c:v>
                </c:pt>
                <c:pt idx="67">
                  <c:v>41368</c:v>
                </c:pt>
                <c:pt idx="68">
                  <c:v>41369</c:v>
                </c:pt>
                <c:pt idx="69">
                  <c:v>41372</c:v>
                </c:pt>
                <c:pt idx="70">
                  <c:v>41373</c:v>
                </c:pt>
                <c:pt idx="71">
                  <c:v>41374</c:v>
                </c:pt>
                <c:pt idx="72">
                  <c:v>41375</c:v>
                </c:pt>
                <c:pt idx="73">
                  <c:v>41376</c:v>
                </c:pt>
                <c:pt idx="74">
                  <c:v>41379</c:v>
                </c:pt>
                <c:pt idx="75">
                  <c:v>41380</c:v>
                </c:pt>
                <c:pt idx="76">
                  <c:v>41381</c:v>
                </c:pt>
                <c:pt idx="77">
                  <c:v>41382</c:v>
                </c:pt>
                <c:pt idx="78">
                  <c:v>41383</c:v>
                </c:pt>
                <c:pt idx="79">
                  <c:v>41386</c:v>
                </c:pt>
                <c:pt idx="80">
                  <c:v>41387</c:v>
                </c:pt>
                <c:pt idx="81">
                  <c:v>41388</c:v>
                </c:pt>
                <c:pt idx="82">
                  <c:v>41389</c:v>
                </c:pt>
                <c:pt idx="83">
                  <c:v>41390</c:v>
                </c:pt>
                <c:pt idx="84">
                  <c:v>41393</c:v>
                </c:pt>
                <c:pt idx="85">
                  <c:v>41394</c:v>
                </c:pt>
                <c:pt idx="86">
                  <c:v>41395</c:v>
                </c:pt>
                <c:pt idx="87">
                  <c:v>41396</c:v>
                </c:pt>
                <c:pt idx="88">
                  <c:v>41397</c:v>
                </c:pt>
                <c:pt idx="89">
                  <c:v>41400</c:v>
                </c:pt>
                <c:pt idx="90">
                  <c:v>41401</c:v>
                </c:pt>
                <c:pt idx="91">
                  <c:v>41402</c:v>
                </c:pt>
                <c:pt idx="92">
                  <c:v>41403</c:v>
                </c:pt>
                <c:pt idx="93">
                  <c:v>41404</c:v>
                </c:pt>
                <c:pt idx="94">
                  <c:v>41407</c:v>
                </c:pt>
                <c:pt idx="95">
                  <c:v>41408</c:v>
                </c:pt>
                <c:pt idx="96">
                  <c:v>41409</c:v>
                </c:pt>
                <c:pt idx="97">
                  <c:v>41410</c:v>
                </c:pt>
                <c:pt idx="98">
                  <c:v>41411</c:v>
                </c:pt>
                <c:pt idx="99">
                  <c:v>41414</c:v>
                </c:pt>
                <c:pt idx="100">
                  <c:v>41415</c:v>
                </c:pt>
                <c:pt idx="101">
                  <c:v>41416</c:v>
                </c:pt>
                <c:pt idx="102">
                  <c:v>41417</c:v>
                </c:pt>
                <c:pt idx="103">
                  <c:v>41418</c:v>
                </c:pt>
                <c:pt idx="104">
                  <c:v>41421</c:v>
                </c:pt>
                <c:pt idx="105">
                  <c:v>41422</c:v>
                </c:pt>
                <c:pt idx="106">
                  <c:v>41423</c:v>
                </c:pt>
                <c:pt idx="107">
                  <c:v>41424</c:v>
                </c:pt>
                <c:pt idx="108">
                  <c:v>41425</c:v>
                </c:pt>
                <c:pt idx="109">
                  <c:v>41428</c:v>
                </c:pt>
                <c:pt idx="110">
                  <c:v>41429</c:v>
                </c:pt>
                <c:pt idx="111">
                  <c:v>41430</c:v>
                </c:pt>
                <c:pt idx="112">
                  <c:v>41431</c:v>
                </c:pt>
                <c:pt idx="113">
                  <c:v>41432</c:v>
                </c:pt>
                <c:pt idx="114">
                  <c:v>41435</c:v>
                </c:pt>
                <c:pt idx="115">
                  <c:v>41436</c:v>
                </c:pt>
                <c:pt idx="116">
                  <c:v>41437</c:v>
                </c:pt>
                <c:pt idx="117">
                  <c:v>41438</c:v>
                </c:pt>
                <c:pt idx="118">
                  <c:v>41439</c:v>
                </c:pt>
                <c:pt idx="119">
                  <c:v>41442</c:v>
                </c:pt>
                <c:pt idx="120">
                  <c:v>41443</c:v>
                </c:pt>
                <c:pt idx="121">
                  <c:v>41444</c:v>
                </c:pt>
                <c:pt idx="122">
                  <c:v>41445</c:v>
                </c:pt>
                <c:pt idx="123">
                  <c:v>41446</c:v>
                </c:pt>
                <c:pt idx="124">
                  <c:v>41449</c:v>
                </c:pt>
                <c:pt idx="125">
                  <c:v>41450</c:v>
                </c:pt>
                <c:pt idx="126">
                  <c:v>41451</c:v>
                </c:pt>
                <c:pt idx="127">
                  <c:v>41452</c:v>
                </c:pt>
                <c:pt idx="128">
                  <c:v>41453</c:v>
                </c:pt>
                <c:pt idx="129">
                  <c:v>41456</c:v>
                </c:pt>
                <c:pt idx="130">
                  <c:v>41457</c:v>
                </c:pt>
                <c:pt idx="131">
                  <c:v>41458</c:v>
                </c:pt>
                <c:pt idx="132">
                  <c:v>41459</c:v>
                </c:pt>
                <c:pt idx="133">
                  <c:v>41460</c:v>
                </c:pt>
                <c:pt idx="134">
                  <c:v>41463</c:v>
                </c:pt>
                <c:pt idx="135">
                  <c:v>41464</c:v>
                </c:pt>
                <c:pt idx="136">
                  <c:v>41465</c:v>
                </c:pt>
                <c:pt idx="137">
                  <c:v>41466</c:v>
                </c:pt>
                <c:pt idx="138">
                  <c:v>41467</c:v>
                </c:pt>
                <c:pt idx="139">
                  <c:v>41470</c:v>
                </c:pt>
                <c:pt idx="140">
                  <c:v>41471</c:v>
                </c:pt>
                <c:pt idx="141">
                  <c:v>41472</c:v>
                </c:pt>
                <c:pt idx="142">
                  <c:v>41473</c:v>
                </c:pt>
                <c:pt idx="143">
                  <c:v>41474</c:v>
                </c:pt>
                <c:pt idx="144">
                  <c:v>41477</c:v>
                </c:pt>
                <c:pt idx="145">
                  <c:v>41478</c:v>
                </c:pt>
                <c:pt idx="146">
                  <c:v>41479</c:v>
                </c:pt>
                <c:pt idx="147">
                  <c:v>41480</c:v>
                </c:pt>
                <c:pt idx="148">
                  <c:v>41481</c:v>
                </c:pt>
                <c:pt idx="149">
                  <c:v>41484</c:v>
                </c:pt>
                <c:pt idx="150">
                  <c:v>41485</c:v>
                </c:pt>
                <c:pt idx="151">
                  <c:v>41486</c:v>
                </c:pt>
                <c:pt idx="152">
                  <c:v>41487</c:v>
                </c:pt>
                <c:pt idx="153">
                  <c:v>41488</c:v>
                </c:pt>
                <c:pt idx="154">
                  <c:v>41491</c:v>
                </c:pt>
                <c:pt idx="155">
                  <c:v>41492</c:v>
                </c:pt>
                <c:pt idx="156">
                  <c:v>41493</c:v>
                </c:pt>
                <c:pt idx="157">
                  <c:v>41494</c:v>
                </c:pt>
                <c:pt idx="158">
                  <c:v>41495</c:v>
                </c:pt>
                <c:pt idx="159">
                  <c:v>41498</c:v>
                </c:pt>
                <c:pt idx="160">
                  <c:v>41499</c:v>
                </c:pt>
                <c:pt idx="161">
                  <c:v>41500</c:v>
                </c:pt>
                <c:pt idx="162">
                  <c:v>41501</c:v>
                </c:pt>
                <c:pt idx="163">
                  <c:v>41502</c:v>
                </c:pt>
                <c:pt idx="164">
                  <c:v>41505</c:v>
                </c:pt>
                <c:pt idx="165">
                  <c:v>41506</c:v>
                </c:pt>
                <c:pt idx="166">
                  <c:v>41507</c:v>
                </c:pt>
                <c:pt idx="167">
                  <c:v>41508</c:v>
                </c:pt>
                <c:pt idx="168">
                  <c:v>41509</c:v>
                </c:pt>
                <c:pt idx="169">
                  <c:v>41512</c:v>
                </c:pt>
                <c:pt idx="170">
                  <c:v>41513</c:v>
                </c:pt>
                <c:pt idx="171">
                  <c:v>41514</c:v>
                </c:pt>
                <c:pt idx="172">
                  <c:v>41515</c:v>
                </c:pt>
                <c:pt idx="173">
                  <c:v>41516</c:v>
                </c:pt>
                <c:pt idx="174">
                  <c:v>41519</c:v>
                </c:pt>
                <c:pt idx="175">
                  <c:v>41520</c:v>
                </c:pt>
                <c:pt idx="176">
                  <c:v>41521</c:v>
                </c:pt>
                <c:pt idx="177">
                  <c:v>41522</c:v>
                </c:pt>
                <c:pt idx="178">
                  <c:v>41523</c:v>
                </c:pt>
                <c:pt idx="179">
                  <c:v>41526</c:v>
                </c:pt>
                <c:pt idx="180">
                  <c:v>41527</c:v>
                </c:pt>
                <c:pt idx="181">
                  <c:v>41528</c:v>
                </c:pt>
                <c:pt idx="182">
                  <c:v>41529</c:v>
                </c:pt>
                <c:pt idx="183">
                  <c:v>41530</c:v>
                </c:pt>
                <c:pt idx="184">
                  <c:v>41533</c:v>
                </c:pt>
                <c:pt idx="185">
                  <c:v>41534</c:v>
                </c:pt>
                <c:pt idx="186">
                  <c:v>41535</c:v>
                </c:pt>
              </c:numCache>
            </c:numRef>
          </c:cat>
          <c:val>
            <c:numRef>
              <c:f>Sheet1!$C$2:$C$188</c:f>
              <c:numCache>
                <c:formatCode>General</c:formatCode>
                <c:ptCount val="187"/>
                <c:pt idx="0">
                  <c:v>4.58</c:v>
                </c:pt>
                <c:pt idx="1">
                  <c:v>4.58</c:v>
                </c:pt>
                <c:pt idx="2">
                  <c:v>4.58</c:v>
                </c:pt>
                <c:pt idx="3">
                  <c:v>4.05</c:v>
                </c:pt>
                <c:pt idx="4">
                  <c:v>3.18</c:v>
                </c:pt>
                <c:pt idx="5">
                  <c:v>3</c:v>
                </c:pt>
                <c:pt idx="6">
                  <c:v>2.99</c:v>
                </c:pt>
                <c:pt idx="7">
                  <c:v>2.92</c:v>
                </c:pt>
                <c:pt idx="8">
                  <c:v>3.07</c:v>
                </c:pt>
                <c:pt idx="9">
                  <c:v>3.15</c:v>
                </c:pt>
                <c:pt idx="10">
                  <c:v>2.71</c:v>
                </c:pt>
                <c:pt idx="11">
                  <c:v>2.7804000000000002</c:v>
                </c:pt>
                <c:pt idx="12">
                  <c:v>2.75</c:v>
                </c:pt>
                <c:pt idx="13">
                  <c:v>2.74</c:v>
                </c:pt>
                <c:pt idx="14">
                  <c:v>3</c:v>
                </c:pt>
                <c:pt idx="15">
                  <c:v>2.98</c:v>
                </c:pt>
                <c:pt idx="16">
                  <c:v>2.9699999999999998</c:v>
                </c:pt>
                <c:pt idx="17">
                  <c:v>2.7800000000000002</c:v>
                </c:pt>
                <c:pt idx="18">
                  <c:v>2.7</c:v>
                </c:pt>
                <c:pt idx="19">
                  <c:v>3</c:v>
                </c:pt>
                <c:pt idx="20">
                  <c:v>3.11</c:v>
                </c:pt>
                <c:pt idx="21">
                  <c:v>3.2241</c:v>
                </c:pt>
                <c:pt idx="22">
                  <c:v>3.24</c:v>
                </c:pt>
                <c:pt idx="23">
                  <c:v>3.3321000000000001</c:v>
                </c:pt>
                <c:pt idx="24">
                  <c:v>3.1</c:v>
                </c:pt>
                <c:pt idx="25">
                  <c:v>3.4</c:v>
                </c:pt>
                <c:pt idx="26">
                  <c:v>4</c:v>
                </c:pt>
                <c:pt idx="27">
                  <c:v>4.0999999999999996</c:v>
                </c:pt>
                <c:pt idx="28">
                  <c:v>3.5789999999999997</c:v>
                </c:pt>
                <c:pt idx="29">
                  <c:v>3.5789999999999997</c:v>
                </c:pt>
                <c:pt idx="30">
                  <c:v>3.5789999999999997</c:v>
                </c:pt>
                <c:pt idx="31">
                  <c:v>3.5789999999999997</c:v>
                </c:pt>
                <c:pt idx="32">
                  <c:v>3.5789999999999997</c:v>
                </c:pt>
                <c:pt idx="33">
                  <c:v>3.5789999999999997</c:v>
                </c:pt>
                <c:pt idx="34">
                  <c:v>2.7800000000000002</c:v>
                </c:pt>
                <c:pt idx="35">
                  <c:v>2.91</c:v>
                </c:pt>
                <c:pt idx="36">
                  <c:v>2.95</c:v>
                </c:pt>
                <c:pt idx="37">
                  <c:v>3</c:v>
                </c:pt>
                <c:pt idx="38">
                  <c:v>3.1</c:v>
                </c:pt>
                <c:pt idx="39">
                  <c:v>3.3</c:v>
                </c:pt>
                <c:pt idx="40">
                  <c:v>4.0999999999999996</c:v>
                </c:pt>
                <c:pt idx="41">
                  <c:v>4.26</c:v>
                </c:pt>
                <c:pt idx="42">
                  <c:v>4.3</c:v>
                </c:pt>
                <c:pt idx="43">
                  <c:v>4.43</c:v>
                </c:pt>
                <c:pt idx="44">
                  <c:v>4.3</c:v>
                </c:pt>
                <c:pt idx="45">
                  <c:v>3.18</c:v>
                </c:pt>
                <c:pt idx="46">
                  <c:v>2.99</c:v>
                </c:pt>
                <c:pt idx="47">
                  <c:v>2.5099999999999998</c:v>
                </c:pt>
                <c:pt idx="48">
                  <c:v>2.48</c:v>
                </c:pt>
                <c:pt idx="49">
                  <c:v>2.99</c:v>
                </c:pt>
                <c:pt idx="50">
                  <c:v>3.05</c:v>
                </c:pt>
                <c:pt idx="51">
                  <c:v>2.82</c:v>
                </c:pt>
                <c:pt idx="52">
                  <c:v>3.1</c:v>
                </c:pt>
                <c:pt idx="53">
                  <c:v>2.1</c:v>
                </c:pt>
                <c:pt idx="54">
                  <c:v>2.2000000000000002</c:v>
                </c:pt>
                <c:pt idx="55">
                  <c:v>2.9699999999999998</c:v>
                </c:pt>
                <c:pt idx="56">
                  <c:v>3.26</c:v>
                </c:pt>
                <c:pt idx="57">
                  <c:v>3.05</c:v>
                </c:pt>
                <c:pt idx="58">
                  <c:v>3.0112999999999999</c:v>
                </c:pt>
                <c:pt idx="59">
                  <c:v>2.92</c:v>
                </c:pt>
                <c:pt idx="60">
                  <c:v>3.1</c:v>
                </c:pt>
                <c:pt idx="61">
                  <c:v>2.86</c:v>
                </c:pt>
                <c:pt idx="62">
                  <c:v>3.18</c:v>
                </c:pt>
                <c:pt idx="63">
                  <c:v>3.6</c:v>
                </c:pt>
                <c:pt idx="64">
                  <c:v>3.41</c:v>
                </c:pt>
                <c:pt idx="65">
                  <c:v>3.45</c:v>
                </c:pt>
                <c:pt idx="66">
                  <c:v>3.25</c:v>
                </c:pt>
                <c:pt idx="67">
                  <c:v>3.25</c:v>
                </c:pt>
                <c:pt idx="68">
                  <c:v>3.25</c:v>
                </c:pt>
                <c:pt idx="69">
                  <c:v>3.2841</c:v>
                </c:pt>
                <c:pt idx="70">
                  <c:v>2.2999999999999998</c:v>
                </c:pt>
                <c:pt idx="71">
                  <c:v>3.22</c:v>
                </c:pt>
                <c:pt idx="72">
                  <c:v>2.8</c:v>
                </c:pt>
                <c:pt idx="73">
                  <c:v>2.95</c:v>
                </c:pt>
                <c:pt idx="74">
                  <c:v>2.96</c:v>
                </c:pt>
                <c:pt idx="75">
                  <c:v>3.05</c:v>
                </c:pt>
                <c:pt idx="76">
                  <c:v>3</c:v>
                </c:pt>
                <c:pt idx="77">
                  <c:v>2.31</c:v>
                </c:pt>
                <c:pt idx="78">
                  <c:v>3.1</c:v>
                </c:pt>
                <c:pt idx="79">
                  <c:v>3.15</c:v>
                </c:pt>
                <c:pt idx="80">
                  <c:v>3.64</c:v>
                </c:pt>
                <c:pt idx="81">
                  <c:v>4.1500000000000004</c:v>
                </c:pt>
                <c:pt idx="82">
                  <c:v>4.99</c:v>
                </c:pt>
                <c:pt idx="83">
                  <c:v>3.8</c:v>
                </c:pt>
                <c:pt idx="84">
                  <c:v>2.98</c:v>
                </c:pt>
                <c:pt idx="85">
                  <c:v>2.98</c:v>
                </c:pt>
                <c:pt idx="86">
                  <c:v>2.98</c:v>
                </c:pt>
                <c:pt idx="87">
                  <c:v>2.95</c:v>
                </c:pt>
                <c:pt idx="88">
                  <c:v>3</c:v>
                </c:pt>
                <c:pt idx="89">
                  <c:v>3.21</c:v>
                </c:pt>
                <c:pt idx="90">
                  <c:v>3.18</c:v>
                </c:pt>
                <c:pt idx="91">
                  <c:v>3</c:v>
                </c:pt>
                <c:pt idx="92">
                  <c:v>3.11</c:v>
                </c:pt>
                <c:pt idx="93">
                  <c:v>3</c:v>
                </c:pt>
                <c:pt idx="94">
                  <c:v>2.9022000000000001</c:v>
                </c:pt>
                <c:pt idx="95">
                  <c:v>2.75</c:v>
                </c:pt>
                <c:pt idx="96">
                  <c:v>2.77</c:v>
                </c:pt>
                <c:pt idx="97">
                  <c:v>3.21</c:v>
                </c:pt>
                <c:pt idx="98">
                  <c:v>4.5</c:v>
                </c:pt>
                <c:pt idx="99">
                  <c:v>3</c:v>
                </c:pt>
                <c:pt idx="100">
                  <c:v>4.4400000000000004</c:v>
                </c:pt>
                <c:pt idx="101">
                  <c:v>3.74</c:v>
                </c:pt>
                <c:pt idx="102">
                  <c:v>4.2</c:v>
                </c:pt>
                <c:pt idx="103">
                  <c:v>4.16</c:v>
                </c:pt>
                <c:pt idx="104">
                  <c:v>4.09</c:v>
                </c:pt>
                <c:pt idx="105">
                  <c:v>3.5</c:v>
                </c:pt>
                <c:pt idx="106">
                  <c:v>3.9</c:v>
                </c:pt>
                <c:pt idx="107">
                  <c:v>4.0999999999999996</c:v>
                </c:pt>
                <c:pt idx="108">
                  <c:v>4.78</c:v>
                </c:pt>
                <c:pt idx="109">
                  <c:v>4.82</c:v>
                </c:pt>
                <c:pt idx="110">
                  <c:v>4.9000000000000004</c:v>
                </c:pt>
                <c:pt idx="111">
                  <c:v>4.9000000000000004</c:v>
                </c:pt>
                <c:pt idx="112">
                  <c:v>5.4</c:v>
                </c:pt>
                <c:pt idx="113">
                  <c:v>6.85</c:v>
                </c:pt>
                <c:pt idx="114">
                  <c:v>6</c:v>
                </c:pt>
                <c:pt idx="115">
                  <c:v>6</c:v>
                </c:pt>
                <c:pt idx="116">
                  <c:v>6</c:v>
                </c:pt>
                <c:pt idx="117">
                  <c:v>6.38</c:v>
                </c:pt>
                <c:pt idx="118">
                  <c:v>6.7</c:v>
                </c:pt>
                <c:pt idx="119">
                  <c:v>7</c:v>
                </c:pt>
                <c:pt idx="120">
                  <c:v>6.82</c:v>
                </c:pt>
                <c:pt idx="121">
                  <c:v>8.5</c:v>
                </c:pt>
                <c:pt idx="122">
                  <c:v>11.2</c:v>
                </c:pt>
                <c:pt idx="123">
                  <c:v>5.5</c:v>
                </c:pt>
                <c:pt idx="124">
                  <c:v>7.5659999999999998</c:v>
                </c:pt>
                <c:pt idx="125">
                  <c:v>7.5</c:v>
                </c:pt>
                <c:pt idx="126">
                  <c:v>5.8</c:v>
                </c:pt>
                <c:pt idx="127">
                  <c:v>6.75</c:v>
                </c:pt>
                <c:pt idx="128">
                  <c:v>5.7</c:v>
                </c:pt>
                <c:pt idx="129">
                  <c:v>5.45</c:v>
                </c:pt>
                <c:pt idx="130">
                  <c:v>4.75</c:v>
                </c:pt>
                <c:pt idx="131">
                  <c:v>4.2300000000000004</c:v>
                </c:pt>
                <c:pt idx="132">
                  <c:v>3.95</c:v>
                </c:pt>
                <c:pt idx="133">
                  <c:v>3.8</c:v>
                </c:pt>
                <c:pt idx="134">
                  <c:v>3.7</c:v>
                </c:pt>
                <c:pt idx="135">
                  <c:v>3.6</c:v>
                </c:pt>
                <c:pt idx="136">
                  <c:v>3.6</c:v>
                </c:pt>
                <c:pt idx="137">
                  <c:v>3.83</c:v>
                </c:pt>
                <c:pt idx="138">
                  <c:v>3.81</c:v>
                </c:pt>
                <c:pt idx="139">
                  <c:v>3.81</c:v>
                </c:pt>
                <c:pt idx="140">
                  <c:v>3.7</c:v>
                </c:pt>
                <c:pt idx="141">
                  <c:v>3.56</c:v>
                </c:pt>
                <c:pt idx="142">
                  <c:v>3.75</c:v>
                </c:pt>
                <c:pt idx="143">
                  <c:v>3.77</c:v>
                </c:pt>
                <c:pt idx="144">
                  <c:v>3.8</c:v>
                </c:pt>
                <c:pt idx="145">
                  <c:v>4</c:v>
                </c:pt>
                <c:pt idx="146">
                  <c:v>4.04</c:v>
                </c:pt>
                <c:pt idx="147">
                  <c:v>5.4</c:v>
                </c:pt>
                <c:pt idx="148">
                  <c:v>4.41</c:v>
                </c:pt>
                <c:pt idx="149">
                  <c:v>5.12</c:v>
                </c:pt>
                <c:pt idx="150">
                  <c:v>5</c:v>
                </c:pt>
                <c:pt idx="151">
                  <c:v>4.99</c:v>
                </c:pt>
                <c:pt idx="152">
                  <c:v>4</c:v>
                </c:pt>
                <c:pt idx="153">
                  <c:v>4.33</c:v>
                </c:pt>
                <c:pt idx="154">
                  <c:v>4.34</c:v>
                </c:pt>
                <c:pt idx="155">
                  <c:v>3.12</c:v>
                </c:pt>
                <c:pt idx="156">
                  <c:v>3.89</c:v>
                </c:pt>
                <c:pt idx="157">
                  <c:v>3.79</c:v>
                </c:pt>
                <c:pt idx="158">
                  <c:v>3.64</c:v>
                </c:pt>
                <c:pt idx="159">
                  <c:v>3.68</c:v>
                </c:pt>
                <c:pt idx="160">
                  <c:v>3.7199999999999998</c:v>
                </c:pt>
                <c:pt idx="161">
                  <c:v>3.855</c:v>
                </c:pt>
                <c:pt idx="162">
                  <c:v>3.99</c:v>
                </c:pt>
                <c:pt idx="163">
                  <c:v>3.83</c:v>
                </c:pt>
                <c:pt idx="164">
                  <c:v>4.18</c:v>
                </c:pt>
                <c:pt idx="165">
                  <c:v>4.47</c:v>
                </c:pt>
                <c:pt idx="166">
                  <c:v>4.32</c:v>
                </c:pt>
                <c:pt idx="167">
                  <c:v>4.25</c:v>
                </c:pt>
                <c:pt idx="168">
                  <c:v>4.18</c:v>
                </c:pt>
                <c:pt idx="169">
                  <c:v>2.95</c:v>
                </c:pt>
                <c:pt idx="170">
                  <c:v>4.45</c:v>
                </c:pt>
                <c:pt idx="171">
                  <c:v>4.29</c:v>
                </c:pt>
                <c:pt idx="172">
                  <c:v>4.32</c:v>
                </c:pt>
                <c:pt idx="173">
                  <c:v>3.73</c:v>
                </c:pt>
                <c:pt idx="174">
                  <c:v>3.75</c:v>
                </c:pt>
                <c:pt idx="175">
                  <c:v>3.83</c:v>
                </c:pt>
                <c:pt idx="176">
                  <c:v>3.49</c:v>
                </c:pt>
                <c:pt idx="177">
                  <c:v>3.4699999999999998</c:v>
                </c:pt>
                <c:pt idx="178">
                  <c:v>3.4699999999999998</c:v>
                </c:pt>
                <c:pt idx="179">
                  <c:v>3.57</c:v>
                </c:pt>
                <c:pt idx="180">
                  <c:v>3.63</c:v>
                </c:pt>
                <c:pt idx="181">
                  <c:v>3.38</c:v>
                </c:pt>
                <c:pt idx="182">
                  <c:v>3.57</c:v>
                </c:pt>
                <c:pt idx="183">
                  <c:v>3.59</c:v>
                </c:pt>
                <c:pt idx="184">
                  <c:v>3.48</c:v>
                </c:pt>
                <c:pt idx="185">
                  <c:v>3.66</c:v>
                </c:pt>
                <c:pt idx="186">
                  <c:v>3.79</c:v>
                </c:pt>
              </c:numCache>
            </c:numRef>
          </c:val>
        </c:ser>
        <c:marker val="1"/>
        <c:axId val="53791744"/>
        <c:axId val="53888512"/>
      </c:lineChart>
      <c:dateAx>
        <c:axId val="53791744"/>
        <c:scaling>
          <c:orientation val="minMax"/>
        </c:scaling>
        <c:axPos val="b"/>
        <c:numFmt formatCode="[$-409]mmm\-yy;@" sourceLinked="0"/>
        <c:tickLblPos val="nextTo"/>
        <c:crossAx val="53888512"/>
        <c:crosses val="autoZero"/>
        <c:auto val="1"/>
        <c:lblOffset val="100"/>
      </c:dateAx>
      <c:valAx>
        <c:axId val="53888512"/>
        <c:scaling>
          <c:orientation val="minMax"/>
        </c:scaling>
        <c:axPos val="l"/>
        <c:numFmt formatCode="General" sourceLinked="1"/>
        <c:tickLblPos val="nextTo"/>
        <c:crossAx val="53791744"/>
        <c:crosses val="autoZero"/>
        <c:crossBetween val="between"/>
      </c:valAx>
    </c:plotArea>
    <c:plotVisOnly val="1"/>
  </c:chart>
  <c:txPr>
    <a:bodyPr/>
    <a:lstStyle/>
    <a:p>
      <a:pPr>
        <a:defRPr sz="1400"/>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0.19327</cdr:x>
      <cdr:y>0.29975</cdr:y>
    </cdr:from>
    <cdr:to>
      <cdr:x>0.45363</cdr:x>
      <cdr:y>0.4152</cdr:y>
    </cdr:to>
    <cdr:sp macro="" textlink="">
      <cdr:nvSpPr>
        <cdr:cNvPr id="2" name="TextBox 1"/>
        <cdr:cNvSpPr txBox="1"/>
      </cdr:nvSpPr>
      <cdr:spPr>
        <a:xfrm xmlns:a="http://schemas.openxmlformats.org/drawingml/2006/main">
          <a:off x="1830598" y="1492293"/>
          <a:ext cx="2466014" cy="57475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400" dirty="0">
              <a:latin typeface="Arial Narrow" pitchFamily="34" charset="0"/>
            </a:rPr>
            <a:t>RMB payments</a:t>
          </a:r>
        </a:p>
      </cdr:txBody>
    </cdr:sp>
  </cdr:relSizeAnchor>
  <cdr:relSizeAnchor xmlns:cdr="http://schemas.openxmlformats.org/drawingml/2006/chartDrawing">
    <cdr:from>
      <cdr:x>0.44733</cdr:x>
      <cdr:y>0.42083</cdr:y>
    </cdr:from>
    <cdr:to>
      <cdr:x>0.7305</cdr:x>
      <cdr:y>0.53629</cdr:y>
    </cdr:to>
    <cdr:sp macro="" textlink="">
      <cdr:nvSpPr>
        <cdr:cNvPr id="3" name="TextBox 1"/>
        <cdr:cNvSpPr txBox="1"/>
      </cdr:nvSpPr>
      <cdr:spPr>
        <a:xfrm xmlns:a="http://schemas.openxmlformats.org/drawingml/2006/main">
          <a:off x="4236946" y="2095075"/>
          <a:ext cx="2682060" cy="57480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r>
            <a:rPr lang="en-GB" sz="1400" dirty="0">
              <a:latin typeface="Arial Narrow" pitchFamily="34" charset="0"/>
            </a:rPr>
            <a:t>RMB receipts</a:t>
          </a:r>
        </a:p>
      </cdr:txBody>
    </cdr:sp>
  </cdr:relSizeAnchor>
  <cdr:relSizeAnchor xmlns:cdr="http://schemas.openxmlformats.org/drawingml/2006/chartDrawing">
    <cdr:from>
      <cdr:x>0.2052</cdr:x>
      <cdr:y>0.49207</cdr:y>
    </cdr:from>
    <cdr:to>
      <cdr:x>0.38239</cdr:x>
      <cdr:y>0.60752</cdr:y>
    </cdr:to>
    <cdr:sp macro="" textlink="">
      <cdr:nvSpPr>
        <cdr:cNvPr id="4" name="TextBox 1"/>
        <cdr:cNvSpPr txBox="1"/>
      </cdr:nvSpPr>
      <cdr:spPr>
        <a:xfrm xmlns:a="http://schemas.openxmlformats.org/drawingml/2006/main">
          <a:off x="1943582" y="2449733"/>
          <a:ext cx="1678265" cy="57475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gn="ctr"/>
          <a:r>
            <a:rPr lang="en-GB" sz="1400" dirty="0">
              <a:latin typeface="Arial Narrow" pitchFamily="34" charset="0"/>
            </a:rPr>
            <a:t>Net RMB outflow</a:t>
          </a:r>
        </a:p>
      </cdr:txBody>
    </cdr:sp>
  </cdr:relSizeAnchor>
  <cdr:relSizeAnchor xmlns:cdr="http://schemas.openxmlformats.org/drawingml/2006/chartDrawing">
    <cdr:from>
      <cdr:x>0.29163</cdr:x>
      <cdr:y>0.5623</cdr:y>
    </cdr:from>
    <cdr:to>
      <cdr:x>0.31177</cdr:x>
      <cdr:y>0.68096</cdr:y>
    </cdr:to>
    <cdr:sp macro="" textlink="">
      <cdr:nvSpPr>
        <cdr:cNvPr id="6" name="Straight Connector 5"/>
        <cdr:cNvSpPr/>
      </cdr:nvSpPr>
      <cdr:spPr>
        <a:xfrm xmlns:a="http://schemas.openxmlformats.org/drawingml/2006/main">
          <a:off x="919671" y="1113351"/>
          <a:ext cx="63514" cy="234946"/>
        </a:xfrm>
        <a:prstGeom xmlns:a="http://schemas.openxmlformats.org/drawingml/2006/main" prst="line">
          <a:avLst/>
        </a:prstGeom>
        <a:ln xmlns:a="http://schemas.openxmlformats.org/drawingml/2006/main" w="31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0.31342</cdr:x>
      <cdr:y>0.34169</cdr:y>
    </cdr:from>
    <cdr:to>
      <cdr:x>0.38046</cdr:x>
      <cdr:y>0.34169</cdr:y>
    </cdr:to>
    <cdr:sp macro="" textlink="">
      <cdr:nvSpPr>
        <cdr:cNvPr id="7" name="Straight Connector 6"/>
        <cdr:cNvSpPr/>
      </cdr:nvSpPr>
      <cdr:spPr>
        <a:xfrm xmlns:a="http://schemas.openxmlformats.org/drawingml/2006/main">
          <a:off x="988396" y="676550"/>
          <a:ext cx="211423" cy="1"/>
        </a:xfrm>
        <a:prstGeom xmlns:a="http://schemas.openxmlformats.org/drawingml/2006/main" prst="line">
          <a:avLst/>
        </a:prstGeom>
        <a:noFill xmlns:a="http://schemas.openxmlformats.org/drawingml/2006/main"/>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Arial"/>
            </a:defRPr>
          </a:lvl1pPr>
          <a:lvl2pPr marL="457200" indent="0">
            <a:defRPr sz="1100">
              <a:solidFill>
                <a:sysClr val="windowText" lastClr="000000"/>
              </a:solidFill>
              <a:latin typeface="Arial"/>
            </a:defRPr>
          </a:lvl2pPr>
          <a:lvl3pPr marL="914400" indent="0">
            <a:defRPr sz="1100">
              <a:solidFill>
                <a:sysClr val="windowText" lastClr="000000"/>
              </a:solidFill>
              <a:latin typeface="Arial"/>
            </a:defRPr>
          </a:lvl3pPr>
          <a:lvl4pPr marL="1371600" indent="0">
            <a:defRPr sz="1100">
              <a:solidFill>
                <a:sysClr val="windowText" lastClr="000000"/>
              </a:solidFill>
              <a:latin typeface="Arial"/>
            </a:defRPr>
          </a:lvl4pPr>
          <a:lvl5pPr marL="1828800" indent="0">
            <a:defRPr sz="1100">
              <a:solidFill>
                <a:sysClr val="windowText" lastClr="000000"/>
              </a:solidFill>
              <a:latin typeface="Arial"/>
            </a:defRPr>
          </a:lvl5pPr>
          <a:lvl6pPr marL="2286000" indent="0">
            <a:defRPr sz="1100">
              <a:solidFill>
                <a:sysClr val="windowText" lastClr="000000"/>
              </a:solidFill>
              <a:latin typeface="Arial"/>
            </a:defRPr>
          </a:lvl6pPr>
          <a:lvl7pPr marL="2743200" indent="0">
            <a:defRPr sz="1100">
              <a:solidFill>
                <a:sysClr val="windowText" lastClr="000000"/>
              </a:solidFill>
              <a:latin typeface="Arial"/>
            </a:defRPr>
          </a:lvl7pPr>
          <a:lvl8pPr marL="3200400" indent="0">
            <a:defRPr sz="1100">
              <a:solidFill>
                <a:sysClr val="windowText" lastClr="000000"/>
              </a:solidFill>
              <a:latin typeface="Arial"/>
            </a:defRPr>
          </a:lvl8pPr>
          <a:lvl9pPr marL="3657600" indent="0">
            <a:defRPr sz="1100">
              <a:solidFill>
                <a:sysClr val="windowText" lastClr="000000"/>
              </a:solidFill>
              <a:latin typeface="Arial"/>
            </a:defRPr>
          </a:lvl9pPr>
        </a:lstStyle>
        <a:p xmlns:a="http://schemas.openxmlformats.org/drawingml/2006/main">
          <a:endParaRPr lang="en-US"/>
        </a:p>
      </cdr:txBody>
    </cdr:sp>
  </cdr:relSizeAnchor>
  <cdr:relSizeAnchor xmlns:cdr="http://schemas.openxmlformats.org/drawingml/2006/chartDrawing">
    <cdr:from>
      <cdr:x>0.47097</cdr:x>
      <cdr:y>0.48851</cdr:y>
    </cdr:from>
    <cdr:to>
      <cdr:x>0.47097</cdr:x>
      <cdr:y>0.58048</cdr:y>
    </cdr:to>
    <cdr:sp macro="" textlink="">
      <cdr:nvSpPr>
        <cdr:cNvPr id="8" name="Straight Connector 7"/>
        <cdr:cNvSpPr/>
      </cdr:nvSpPr>
      <cdr:spPr>
        <a:xfrm xmlns:a="http://schemas.openxmlformats.org/drawingml/2006/main">
          <a:off x="1485238" y="967256"/>
          <a:ext cx="0" cy="182090"/>
        </a:xfrm>
        <a:prstGeom xmlns:a="http://schemas.openxmlformats.org/drawingml/2006/main" prst="line">
          <a:avLst/>
        </a:prstGeom>
        <a:noFill xmlns:a="http://schemas.openxmlformats.org/drawingml/2006/main"/>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Arial"/>
            </a:defRPr>
          </a:lvl1pPr>
          <a:lvl2pPr marL="457200" indent="0">
            <a:defRPr sz="1100">
              <a:solidFill>
                <a:sysClr val="windowText" lastClr="000000"/>
              </a:solidFill>
              <a:latin typeface="Arial"/>
            </a:defRPr>
          </a:lvl2pPr>
          <a:lvl3pPr marL="914400" indent="0">
            <a:defRPr sz="1100">
              <a:solidFill>
                <a:sysClr val="windowText" lastClr="000000"/>
              </a:solidFill>
              <a:latin typeface="Arial"/>
            </a:defRPr>
          </a:lvl3pPr>
          <a:lvl4pPr marL="1371600" indent="0">
            <a:defRPr sz="1100">
              <a:solidFill>
                <a:sysClr val="windowText" lastClr="000000"/>
              </a:solidFill>
              <a:latin typeface="Arial"/>
            </a:defRPr>
          </a:lvl4pPr>
          <a:lvl5pPr marL="1828800" indent="0">
            <a:defRPr sz="1100">
              <a:solidFill>
                <a:sysClr val="windowText" lastClr="000000"/>
              </a:solidFill>
              <a:latin typeface="Arial"/>
            </a:defRPr>
          </a:lvl5pPr>
          <a:lvl6pPr marL="2286000" indent="0">
            <a:defRPr sz="1100">
              <a:solidFill>
                <a:sysClr val="windowText" lastClr="000000"/>
              </a:solidFill>
              <a:latin typeface="Arial"/>
            </a:defRPr>
          </a:lvl6pPr>
          <a:lvl7pPr marL="2743200" indent="0">
            <a:defRPr sz="1100">
              <a:solidFill>
                <a:sysClr val="windowText" lastClr="000000"/>
              </a:solidFill>
              <a:latin typeface="Arial"/>
            </a:defRPr>
          </a:lvl7pPr>
          <a:lvl8pPr marL="3200400" indent="0">
            <a:defRPr sz="1100">
              <a:solidFill>
                <a:sysClr val="windowText" lastClr="000000"/>
              </a:solidFill>
              <a:latin typeface="Arial"/>
            </a:defRPr>
          </a:lvl8pPr>
          <a:lvl9pPr marL="3657600" indent="0">
            <a:defRPr sz="1100">
              <a:solidFill>
                <a:sysClr val="windowText" lastClr="000000"/>
              </a:solidFill>
              <a:latin typeface="Arial"/>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0.54175</cdr:x>
      <cdr:y>0.1053</cdr:y>
    </cdr:from>
    <cdr:to>
      <cdr:x>0.5795</cdr:x>
      <cdr:y>0.15903</cdr:y>
    </cdr:to>
    <cdr:sp macro="" textlink="">
      <cdr:nvSpPr>
        <cdr:cNvPr id="3" name="Straight Connector 2"/>
        <cdr:cNvSpPr/>
      </cdr:nvSpPr>
      <cdr:spPr>
        <a:xfrm xmlns:a="http://schemas.openxmlformats.org/drawingml/2006/main">
          <a:off x="2600741" y="529560"/>
          <a:ext cx="181223" cy="270218"/>
        </a:xfrm>
        <a:prstGeom xmlns:a="http://schemas.openxmlformats.org/drawingml/2006/main" prst="line">
          <a:avLst/>
        </a:prstGeom>
        <a:ln xmlns:a="http://schemas.openxmlformats.org/drawingml/2006/main" w="31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0.53784</cdr:x>
      <cdr:y>0.08089</cdr:y>
    </cdr:from>
    <cdr:to>
      <cdr:x>0.57077</cdr:x>
      <cdr:y>0.0924</cdr:y>
    </cdr:to>
    <cdr:sp macro="" textlink="">
      <cdr:nvSpPr>
        <cdr:cNvPr id="4" name="Straight Connector 3"/>
        <cdr:cNvSpPr/>
      </cdr:nvSpPr>
      <cdr:spPr>
        <a:xfrm xmlns:a="http://schemas.openxmlformats.org/drawingml/2006/main" flipV="1">
          <a:off x="2581939" y="406826"/>
          <a:ext cx="158084" cy="57886"/>
        </a:xfrm>
        <a:prstGeom xmlns:a="http://schemas.openxmlformats.org/drawingml/2006/main" prst="line">
          <a:avLst/>
        </a:prstGeom>
        <a:ln xmlns:a="http://schemas.openxmlformats.org/drawingml/2006/main" w="31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0.18579</cdr:x>
      <cdr:y>0.45633</cdr:y>
    </cdr:from>
    <cdr:to>
      <cdr:x>0.49505</cdr:x>
      <cdr:y>0.52293</cdr:y>
    </cdr:to>
    <cdr:sp macro="" textlink="">
      <cdr:nvSpPr>
        <cdr:cNvPr id="2" name="TextBox 1"/>
        <cdr:cNvSpPr txBox="1"/>
      </cdr:nvSpPr>
      <cdr:spPr>
        <a:xfrm xmlns:a="http://schemas.openxmlformats.org/drawingml/2006/main">
          <a:off x="838078" y="2168770"/>
          <a:ext cx="1395046" cy="31652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smtClean="0"/>
            <a:t>Onshore 7D repo</a:t>
          </a:r>
          <a:endParaRPr lang="en-GB" sz="1100" dirty="0"/>
        </a:p>
      </cdr:txBody>
    </cdr:sp>
  </cdr:relSizeAnchor>
  <cdr:relSizeAnchor xmlns:cdr="http://schemas.openxmlformats.org/drawingml/2006/chartDrawing">
    <cdr:from>
      <cdr:x>0.57694</cdr:x>
      <cdr:y>0.7326</cdr:y>
    </cdr:from>
    <cdr:to>
      <cdr:x>0.88619</cdr:x>
      <cdr:y>0.7992</cdr:y>
    </cdr:to>
    <cdr:sp macro="" textlink="">
      <cdr:nvSpPr>
        <cdr:cNvPr id="3" name="TextBox 1"/>
        <cdr:cNvSpPr txBox="1"/>
      </cdr:nvSpPr>
      <cdr:spPr>
        <a:xfrm xmlns:a="http://schemas.openxmlformats.org/drawingml/2006/main">
          <a:off x="2602523" y="3481754"/>
          <a:ext cx="1395046" cy="31652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r>
            <a:rPr lang="en-US" sz="1100" dirty="0" smtClean="0"/>
            <a:t>1W CNH HIBOR</a:t>
          </a:r>
          <a:endParaRPr lang="en-GB"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95625" cy="471488"/>
          </a:xfrm>
          <a:prstGeom prst="rect">
            <a:avLst/>
          </a:prstGeom>
          <a:noFill/>
          <a:ln w="9525">
            <a:noFill/>
            <a:miter lim="800000"/>
            <a:headEnd/>
            <a:tailEnd/>
          </a:ln>
          <a:effectLst/>
        </p:spPr>
        <p:txBody>
          <a:bodyPr vert="horz" wrap="square" lIns="90571" tIns="45284" rIns="90571" bIns="45284" numCol="1" anchor="t" anchorCtr="0" compatLnSpc="1">
            <a:prstTxWarp prst="textNoShape">
              <a:avLst/>
            </a:prstTxWarp>
          </a:bodyPr>
          <a:lstStyle>
            <a:lvl1pPr defTabSz="906463">
              <a:defRPr sz="1200" b="0">
                <a:solidFill>
                  <a:schemeClr val="tx1"/>
                </a:solidFill>
                <a:latin typeface="Times New Roman" pitchFamily="18" charset="0"/>
              </a:defRPr>
            </a:lvl1pPr>
          </a:lstStyle>
          <a:p>
            <a:endParaRPr lang="en-US"/>
          </a:p>
        </p:txBody>
      </p:sp>
      <p:sp>
        <p:nvSpPr>
          <p:cNvPr id="34819" name="Rectangle 3"/>
          <p:cNvSpPr>
            <a:spLocks noGrp="1" noChangeArrowheads="1"/>
          </p:cNvSpPr>
          <p:nvPr>
            <p:ph type="dt" sz="quarter" idx="1"/>
          </p:nvPr>
        </p:nvSpPr>
        <p:spPr bwMode="auto">
          <a:xfrm>
            <a:off x="3989388" y="0"/>
            <a:ext cx="3087687" cy="471488"/>
          </a:xfrm>
          <a:prstGeom prst="rect">
            <a:avLst/>
          </a:prstGeom>
          <a:noFill/>
          <a:ln w="9525">
            <a:noFill/>
            <a:miter lim="800000"/>
            <a:headEnd/>
            <a:tailEnd/>
          </a:ln>
          <a:effectLst/>
        </p:spPr>
        <p:txBody>
          <a:bodyPr vert="horz" wrap="square" lIns="90571" tIns="45284" rIns="90571" bIns="45284" numCol="1" anchor="t" anchorCtr="0" compatLnSpc="1">
            <a:prstTxWarp prst="textNoShape">
              <a:avLst/>
            </a:prstTxWarp>
          </a:bodyPr>
          <a:lstStyle>
            <a:lvl1pPr algn="r" defTabSz="906463">
              <a:defRPr sz="1200" b="0">
                <a:solidFill>
                  <a:schemeClr val="tx1"/>
                </a:solidFill>
                <a:latin typeface="Times New Roman" pitchFamily="18" charset="0"/>
              </a:defRPr>
            </a:lvl1pPr>
          </a:lstStyle>
          <a:p>
            <a:endParaRPr lang="en-US"/>
          </a:p>
        </p:txBody>
      </p:sp>
      <p:sp>
        <p:nvSpPr>
          <p:cNvPr id="34820" name="Rectangle 4"/>
          <p:cNvSpPr>
            <a:spLocks noGrp="1" noChangeArrowheads="1"/>
          </p:cNvSpPr>
          <p:nvPr>
            <p:ph type="ftr" sz="quarter" idx="2"/>
          </p:nvPr>
        </p:nvSpPr>
        <p:spPr bwMode="auto">
          <a:xfrm>
            <a:off x="0" y="9694863"/>
            <a:ext cx="3095625" cy="557212"/>
          </a:xfrm>
          <a:prstGeom prst="rect">
            <a:avLst/>
          </a:prstGeom>
          <a:noFill/>
          <a:ln w="9525">
            <a:noFill/>
            <a:miter lim="800000"/>
            <a:headEnd/>
            <a:tailEnd/>
          </a:ln>
          <a:effectLst/>
        </p:spPr>
        <p:txBody>
          <a:bodyPr vert="horz" wrap="square" lIns="90571" tIns="45284" rIns="90571" bIns="45284" numCol="1" anchor="b" anchorCtr="0" compatLnSpc="1">
            <a:prstTxWarp prst="textNoShape">
              <a:avLst/>
            </a:prstTxWarp>
          </a:bodyPr>
          <a:lstStyle>
            <a:lvl1pPr defTabSz="906463">
              <a:defRPr sz="1200" b="0">
                <a:solidFill>
                  <a:schemeClr val="tx1"/>
                </a:solidFill>
                <a:latin typeface="Times New Roman" pitchFamily="18" charset="0"/>
              </a:defRPr>
            </a:lvl1pPr>
          </a:lstStyle>
          <a:p>
            <a:endParaRPr lang="en-US"/>
          </a:p>
        </p:txBody>
      </p:sp>
      <p:sp>
        <p:nvSpPr>
          <p:cNvPr id="34821" name="Rectangle 5"/>
          <p:cNvSpPr>
            <a:spLocks noGrp="1" noChangeArrowheads="1"/>
          </p:cNvSpPr>
          <p:nvPr>
            <p:ph type="sldNum" sz="quarter" idx="3"/>
          </p:nvPr>
        </p:nvSpPr>
        <p:spPr bwMode="auto">
          <a:xfrm>
            <a:off x="3989388" y="9694863"/>
            <a:ext cx="3087687" cy="557212"/>
          </a:xfrm>
          <a:prstGeom prst="rect">
            <a:avLst/>
          </a:prstGeom>
          <a:noFill/>
          <a:ln w="9525">
            <a:noFill/>
            <a:miter lim="800000"/>
            <a:headEnd/>
            <a:tailEnd/>
          </a:ln>
          <a:effectLst/>
        </p:spPr>
        <p:txBody>
          <a:bodyPr vert="horz" wrap="square" lIns="90571" tIns="45284" rIns="90571" bIns="45284" numCol="1" anchor="b" anchorCtr="0" compatLnSpc="1">
            <a:prstTxWarp prst="textNoShape">
              <a:avLst/>
            </a:prstTxWarp>
          </a:bodyPr>
          <a:lstStyle>
            <a:lvl1pPr algn="r" defTabSz="906463">
              <a:defRPr sz="1200" b="0">
                <a:solidFill>
                  <a:schemeClr val="tx1"/>
                </a:solidFill>
                <a:latin typeface="Times New Roman" pitchFamily="18" charset="0"/>
              </a:defRPr>
            </a:lvl1pPr>
          </a:lstStyle>
          <a:p>
            <a:fld id="{8B49183B-6784-48EE-9479-F68DB4A4304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95625" cy="471488"/>
          </a:xfrm>
          <a:prstGeom prst="rect">
            <a:avLst/>
          </a:prstGeom>
          <a:noFill/>
          <a:ln w="9525">
            <a:noFill/>
            <a:miter lim="800000"/>
            <a:headEnd/>
            <a:tailEnd/>
          </a:ln>
          <a:effectLst/>
        </p:spPr>
        <p:txBody>
          <a:bodyPr vert="horz" wrap="square" lIns="90571" tIns="45284" rIns="90571" bIns="45284" numCol="1" anchor="t" anchorCtr="0" compatLnSpc="1">
            <a:prstTxWarp prst="textNoShape">
              <a:avLst/>
            </a:prstTxWarp>
          </a:bodyPr>
          <a:lstStyle>
            <a:lvl1pPr defTabSz="906463">
              <a:defRPr sz="1200" b="0">
                <a:solidFill>
                  <a:schemeClr val="tx1"/>
                </a:solidFill>
                <a:latin typeface="Times New Roman" pitchFamily="18" charset="0"/>
              </a:defRPr>
            </a:lvl1pPr>
          </a:lstStyle>
          <a:p>
            <a:endParaRPr lang="en-US"/>
          </a:p>
        </p:txBody>
      </p:sp>
      <p:sp>
        <p:nvSpPr>
          <p:cNvPr id="10243" name="Rectangle 3"/>
          <p:cNvSpPr>
            <a:spLocks noGrp="1" noChangeArrowheads="1"/>
          </p:cNvSpPr>
          <p:nvPr>
            <p:ph type="dt" idx="1"/>
          </p:nvPr>
        </p:nvSpPr>
        <p:spPr bwMode="auto">
          <a:xfrm>
            <a:off x="3989388" y="0"/>
            <a:ext cx="3087687" cy="471488"/>
          </a:xfrm>
          <a:prstGeom prst="rect">
            <a:avLst/>
          </a:prstGeom>
          <a:noFill/>
          <a:ln w="9525">
            <a:noFill/>
            <a:miter lim="800000"/>
            <a:headEnd/>
            <a:tailEnd/>
          </a:ln>
          <a:effectLst/>
        </p:spPr>
        <p:txBody>
          <a:bodyPr vert="horz" wrap="square" lIns="90571" tIns="45284" rIns="90571" bIns="45284" numCol="1" anchor="t" anchorCtr="0" compatLnSpc="1">
            <a:prstTxWarp prst="textNoShape">
              <a:avLst/>
            </a:prstTxWarp>
          </a:bodyPr>
          <a:lstStyle>
            <a:lvl1pPr algn="r" defTabSz="906463">
              <a:defRPr sz="1200" b="0">
                <a:solidFill>
                  <a:schemeClr val="tx1"/>
                </a:solidFill>
                <a:latin typeface="Times New Roman" pitchFamily="18" charset="0"/>
              </a:defRPr>
            </a:lvl1pPr>
          </a:lstStyle>
          <a:p>
            <a:endParaRPr lang="en-US"/>
          </a:p>
        </p:txBody>
      </p:sp>
      <p:sp>
        <p:nvSpPr>
          <p:cNvPr id="17412" name="Rectangle 4"/>
          <p:cNvSpPr>
            <a:spLocks noGrp="1" noRot="1" noChangeAspect="1" noChangeArrowheads="1" noTextEdit="1"/>
          </p:cNvSpPr>
          <p:nvPr>
            <p:ph type="sldImg" idx="2"/>
          </p:nvPr>
        </p:nvSpPr>
        <p:spPr bwMode="auto">
          <a:xfrm>
            <a:off x="885825" y="792163"/>
            <a:ext cx="5399088" cy="381793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974725" y="4846638"/>
            <a:ext cx="5207000" cy="4614862"/>
          </a:xfrm>
          <a:prstGeom prst="rect">
            <a:avLst/>
          </a:prstGeom>
          <a:noFill/>
          <a:ln w="9525">
            <a:noFill/>
            <a:miter lim="800000"/>
            <a:headEnd/>
            <a:tailEnd/>
          </a:ln>
          <a:effectLst/>
        </p:spPr>
        <p:txBody>
          <a:bodyPr vert="horz" wrap="square" lIns="90571" tIns="45284" rIns="90571" bIns="452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9694863"/>
            <a:ext cx="3095625" cy="557212"/>
          </a:xfrm>
          <a:prstGeom prst="rect">
            <a:avLst/>
          </a:prstGeom>
          <a:noFill/>
          <a:ln w="9525">
            <a:noFill/>
            <a:miter lim="800000"/>
            <a:headEnd/>
            <a:tailEnd/>
          </a:ln>
          <a:effectLst/>
        </p:spPr>
        <p:txBody>
          <a:bodyPr vert="horz" wrap="square" lIns="90571" tIns="45284" rIns="90571" bIns="45284" numCol="1" anchor="b" anchorCtr="0" compatLnSpc="1">
            <a:prstTxWarp prst="textNoShape">
              <a:avLst/>
            </a:prstTxWarp>
          </a:bodyPr>
          <a:lstStyle>
            <a:lvl1pPr defTabSz="906463">
              <a:defRPr sz="1200" b="0">
                <a:solidFill>
                  <a:schemeClr val="tx1"/>
                </a:solidFill>
                <a:latin typeface="Times New Roman" pitchFamily="18" charset="0"/>
              </a:defRPr>
            </a:lvl1pPr>
          </a:lstStyle>
          <a:p>
            <a:endParaRPr lang="en-US"/>
          </a:p>
        </p:txBody>
      </p:sp>
      <p:sp>
        <p:nvSpPr>
          <p:cNvPr id="10247" name="Rectangle 7"/>
          <p:cNvSpPr>
            <a:spLocks noGrp="1" noChangeArrowheads="1"/>
          </p:cNvSpPr>
          <p:nvPr>
            <p:ph type="sldNum" sz="quarter" idx="5"/>
          </p:nvPr>
        </p:nvSpPr>
        <p:spPr bwMode="auto">
          <a:xfrm>
            <a:off x="3989388" y="9694863"/>
            <a:ext cx="3087687" cy="557212"/>
          </a:xfrm>
          <a:prstGeom prst="rect">
            <a:avLst/>
          </a:prstGeom>
          <a:noFill/>
          <a:ln w="9525">
            <a:noFill/>
            <a:miter lim="800000"/>
            <a:headEnd/>
            <a:tailEnd/>
          </a:ln>
          <a:effectLst/>
        </p:spPr>
        <p:txBody>
          <a:bodyPr vert="horz" wrap="square" lIns="90571" tIns="45284" rIns="90571" bIns="45284" numCol="1" anchor="b" anchorCtr="0" compatLnSpc="1">
            <a:prstTxWarp prst="textNoShape">
              <a:avLst/>
            </a:prstTxWarp>
          </a:bodyPr>
          <a:lstStyle>
            <a:lvl1pPr algn="r" defTabSz="906463">
              <a:defRPr sz="1200" b="0">
                <a:solidFill>
                  <a:schemeClr val="tx1"/>
                </a:solidFill>
                <a:latin typeface="Times New Roman" pitchFamily="18" charset="0"/>
              </a:defRPr>
            </a:lvl1pPr>
          </a:lstStyle>
          <a:p>
            <a:fld id="{82C522CC-E8D5-484E-9E80-C50744565649}"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C7600D54-55B9-458B-A74E-984BB355AB31}" type="slidenum">
              <a:rPr lang="en-US"/>
              <a:pPr/>
              <a:t>1</a:t>
            </a:fld>
            <a:endParaRPr lang="en-US"/>
          </a:p>
        </p:txBody>
      </p:sp>
      <p:sp>
        <p:nvSpPr>
          <p:cNvPr id="39938" name="Rectangle 2"/>
          <p:cNvSpPr>
            <a:spLocks noGrp="1" noRot="1" noChangeAspect="1" noChangeArrowheads="1" noTextEdit="1"/>
          </p:cNvSpPr>
          <p:nvPr>
            <p:ph type="sldImg"/>
          </p:nvPr>
        </p:nvSpPr>
        <p:spPr>
          <a:xfrm>
            <a:off x="885825" y="792163"/>
            <a:ext cx="5399088" cy="3817937"/>
          </a:xfrm>
          <a:ln/>
        </p:spPr>
      </p:sp>
      <p:sp>
        <p:nvSpPr>
          <p:cNvPr id="39939"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p:spPr>
        <p:txBody>
          <a:bodyPr/>
          <a:lstStyle/>
          <a:p>
            <a:fld id="{6BA30B39-FD08-4C6D-B207-AFE21FCE67C0}" type="slidenum">
              <a:rPr lang="en-US"/>
              <a:pPr/>
              <a:t>10</a:t>
            </a:fld>
            <a:endParaRPr lang="en-US"/>
          </a:p>
        </p:txBody>
      </p:sp>
      <p:sp>
        <p:nvSpPr>
          <p:cNvPr id="160770" name="Rectangle 7"/>
          <p:cNvSpPr txBox="1">
            <a:spLocks noGrp="1" noChangeArrowheads="1"/>
          </p:cNvSpPr>
          <p:nvPr/>
        </p:nvSpPr>
        <p:spPr bwMode="auto">
          <a:xfrm>
            <a:off x="3989388" y="9694863"/>
            <a:ext cx="3087687" cy="557212"/>
          </a:xfrm>
          <a:prstGeom prst="rect">
            <a:avLst/>
          </a:prstGeom>
          <a:noFill/>
          <a:ln w="9525">
            <a:noFill/>
            <a:miter lim="800000"/>
            <a:headEnd/>
            <a:tailEnd/>
          </a:ln>
        </p:spPr>
        <p:txBody>
          <a:bodyPr lIns="90564" tIns="45280" rIns="90564" bIns="45280" anchor="b"/>
          <a:lstStyle/>
          <a:p>
            <a:pPr algn="r" defTabSz="906463"/>
            <a:fld id="{AF13FC8B-F3FB-4103-9719-86C43FB57325}" type="slidenum">
              <a:rPr lang="en-US" sz="1200" b="0">
                <a:solidFill>
                  <a:schemeClr val="tx1"/>
                </a:solidFill>
                <a:latin typeface="Times New Roman" pitchFamily="18" charset="0"/>
              </a:rPr>
              <a:pPr algn="r" defTabSz="906463"/>
              <a:t>10</a:t>
            </a:fld>
            <a:endParaRPr lang="en-US" sz="1200" b="0">
              <a:solidFill>
                <a:schemeClr val="tx1"/>
              </a:solidFill>
              <a:latin typeface="Times New Roman" pitchFamily="18" charset="0"/>
            </a:endParaRPr>
          </a:p>
        </p:txBody>
      </p:sp>
      <p:sp>
        <p:nvSpPr>
          <p:cNvPr id="160771" name="Rectangle 2"/>
          <p:cNvSpPr>
            <a:spLocks noGrp="1" noRot="1" noChangeAspect="1" noChangeArrowheads="1" noTextEdit="1"/>
          </p:cNvSpPr>
          <p:nvPr>
            <p:ph type="sldImg"/>
          </p:nvPr>
        </p:nvSpPr>
        <p:spPr>
          <a:xfrm>
            <a:off x="884238" y="792163"/>
            <a:ext cx="5403850" cy="3822700"/>
          </a:xfrm>
          <a:ln/>
        </p:spPr>
      </p:sp>
      <p:sp>
        <p:nvSpPr>
          <p:cNvPr id="160772" name="Rectangle 3"/>
          <p:cNvSpPr>
            <a:spLocks noGrp="1" noChangeArrowheads="1"/>
          </p:cNvSpPr>
          <p:nvPr>
            <p:ph type="body" idx="1"/>
          </p:nvPr>
        </p:nvSpPr>
        <p:spPr>
          <a:xfrm>
            <a:off x="974725" y="4848225"/>
            <a:ext cx="5207000" cy="4611688"/>
          </a:xfrm>
          <a:noFill/>
          <a:ln/>
        </p:spPr>
        <p:txBody>
          <a:bodyPr lIns="90564" tIns="45280" rIns="90564" bIns="45280"/>
          <a:lstStyle/>
          <a:p>
            <a:pPr eaLnBrk="1" hangingPunct="1"/>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p:spPr>
        <p:txBody>
          <a:bodyPr/>
          <a:lstStyle/>
          <a:p>
            <a:fld id="{96E3FB5D-7C71-4EF9-9AB3-C86372515791}" type="slidenum">
              <a:rPr lang="en-US"/>
              <a:pPr/>
              <a:t>11</a:t>
            </a:fld>
            <a:endParaRPr lang="en-US"/>
          </a:p>
        </p:txBody>
      </p:sp>
      <p:sp>
        <p:nvSpPr>
          <p:cNvPr id="162818" name="Rectangle 7"/>
          <p:cNvSpPr txBox="1">
            <a:spLocks noGrp="1" noChangeArrowheads="1"/>
          </p:cNvSpPr>
          <p:nvPr/>
        </p:nvSpPr>
        <p:spPr bwMode="auto">
          <a:xfrm>
            <a:off x="3989388" y="9694863"/>
            <a:ext cx="3087687" cy="557212"/>
          </a:xfrm>
          <a:prstGeom prst="rect">
            <a:avLst/>
          </a:prstGeom>
          <a:noFill/>
          <a:ln w="9525">
            <a:noFill/>
            <a:miter lim="800000"/>
            <a:headEnd/>
            <a:tailEnd/>
          </a:ln>
        </p:spPr>
        <p:txBody>
          <a:bodyPr lIns="90564" tIns="45280" rIns="90564" bIns="45280" anchor="b"/>
          <a:lstStyle/>
          <a:p>
            <a:pPr algn="r" defTabSz="906463"/>
            <a:fld id="{E1BDE043-307F-4733-B9B0-11AFC8BFDEAC}" type="slidenum">
              <a:rPr lang="en-US" sz="1200" b="0">
                <a:solidFill>
                  <a:schemeClr val="tx1"/>
                </a:solidFill>
                <a:latin typeface="Times New Roman" pitchFamily="18" charset="0"/>
              </a:rPr>
              <a:pPr algn="r" defTabSz="906463"/>
              <a:t>11</a:t>
            </a:fld>
            <a:endParaRPr lang="en-US" sz="1200" b="0">
              <a:solidFill>
                <a:schemeClr val="tx1"/>
              </a:solidFill>
              <a:latin typeface="Times New Roman" pitchFamily="18" charset="0"/>
            </a:endParaRPr>
          </a:p>
        </p:txBody>
      </p:sp>
      <p:sp>
        <p:nvSpPr>
          <p:cNvPr id="162819" name="Rectangle 2"/>
          <p:cNvSpPr>
            <a:spLocks noGrp="1" noRot="1" noChangeAspect="1" noChangeArrowheads="1" noTextEdit="1"/>
          </p:cNvSpPr>
          <p:nvPr>
            <p:ph type="sldImg"/>
          </p:nvPr>
        </p:nvSpPr>
        <p:spPr>
          <a:xfrm>
            <a:off x="884238" y="792163"/>
            <a:ext cx="5403850" cy="3822700"/>
          </a:xfrm>
          <a:ln/>
        </p:spPr>
      </p:sp>
      <p:sp>
        <p:nvSpPr>
          <p:cNvPr id="162820" name="Rectangle 3"/>
          <p:cNvSpPr>
            <a:spLocks noGrp="1" noChangeArrowheads="1"/>
          </p:cNvSpPr>
          <p:nvPr>
            <p:ph type="body" idx="1"/>
          </p:nvPr>
        </p:nvSpPr>
        <p:spPr>
          <a:xfrm>
            <a:off x="974725" y="4848225"/>
            <a:ext cx="5207000" cy="4611688"/>
          </a:xfrm>
          <a:noFill/>
          <a:ln/>
        </p:spPr>
        <p:txBody>
          <a:bodyPr lIns="90564" tIns="45280" rIns="90564" bIns="45280"/>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69986" name="Picture 23"/>
          <p:cNvPicPr>
            <a:picLocks noChangeAspect="1" noChangeArrowheads="1"/>
          </p:cNvPicPr>
          <p:nvPr userDrawn="1"/>
        </p:nvPicPr>
        <p:blipFill>
          <a:blip r:embed="rId2" cstate="print"/>
          <a:srcRect/>
          <a:stretch>
            <a:fillRect/>
          </a:stretch>
        </p:blipFill>
        <p:spPr bwMode="auto">
          <a:xfrm>
            <a:off x="0" y="2430384"/>
            <a:ext cx="10693400" cy="2506663"/>
          </a:xfrm>
          <a:prstGeom prst="rect">
            <a:avLst/>
          </a:prstGeom>
          <a:noFill/>
          <a:ln w="9525">
            <a:noFill/>
            <a:miter lim="800000"/>
            <a:headEnd/>
            <a:tailEnd/>
          </a:ln>
        </p:spPr>
      </p:pic>
      <p:sp>
        <p:nvSpPr>
          <p:cNvPr id="169987" name="Rectangle 18"/>
          <p:cNvSpPr>
            <a:spLocks noGrp="1" noChangeArrowheads="1"/>
          </p:cNvSpPr>
          <p:nvPr>
            <p:ph type="subTitle" idx="1"/>
          </p:nvPr>
        </p:nvSpPr>
        <p:spPr>
          <a:xfrm>
            <a:off x="412750" y="5235575"/>
            <a:ext cx="8320088" cy="1379538"/>
          </a:xfrm>
        </p:spPr>
        <p:txBody>
          <a:bodyPr/>
          <a:lstStyle>
            <a:lvl1pPr marL="0" indent="0">
              <a:spcBef>
                <a:spcPct val="0"/>
              </a:spcBef>
              <a:spcAft>
                <a:spcPct val="0"/>
              </a:spcAft>
              <a:defRPr sz="2800">
                <a:solidFill>
                  <a:schemeClr val="hlink"/>
                </a:solidFill>
              </a:defRPr>
            </a:lvl1pPr>
          </a:lstStyle>
          <a:p>
            <a:r>
              <a:rPr lang="en-US" altLang="zh-TW" smtClean="0"/>
              <a:t>Click to edit Master subtitle style</a:t>
            </a:r>
            <a:endParaRPr lang="en-US"/>
          </a:p>
        </p:txBody>
      </p:sp>
      <p:sp>
        <p:nvSpPr>
          <p:cNvPr id="622611" name="Text Box 19"/>
          <p:cNvSpPr txBox="1">
            <a:spLocks noChangeArrowheads="1"/>
          </p:cNvSpPr>
          <p:nvPr/>
        </p:nvSpPr>
        <p:spPr bwMode="auto">
          <a:xfrm>
            <a:off x="412750" y="671518"/>
            <a:ext cx="9867900" cy="515937"/>
          </a:xfrm>
          <a:prstGeom prst="rect">
            <a:avLst/>
          </a:prstGeom>
          <a:noFill/>
          <a:ln w="9525">
            <a:noFill/>
            <a:miter lim="800000"/>
            <a:headEnd/>
            <a:tailEnd/>
          </a:ln>
          <a:effectLst/>
        </p:spPr>
        <p:txBody>
          <a:bodyPr lIns="104306" tIns="52153" rIns="104306" bIns="52153">
            <a:spAutoFit/>
          </a:bodyPr>
          <a:lstStyle/>
          <a:p>
            <a:pPr defTabSz="1042988">
              <a:spcBef>
                <a:spcPct val="50000"/>
              </a:spcBef>
              <a:defRPr/>
            </a:pPr>
            <a:endParaRPr lang="en-GB" sz="2700">
              <a:cs typeface="+mn-cs"/>
            </a:endParaRPr>
          </a:p>
        </p:txBody>
      </p:sp>
      <p:sp>
        <p:nvSpPr>
          <p:cNvPr id="169989" name="Rectangle 20"/>
          <p:cNvSpPr>
            <a:spLocks noGrp="1" noChangeArrowheads="1"/>
          </p:cNvSpPr>
          <p:nvPr>
            <p:ph type="ctrTitle"/>
          </p:nvPr>
        </p:nvSpPr>
        <p:spPr>
          <a:xfrm>
            <a:off x="412750" y="2438405"/>
            <a:ext cx="8320088" cy="2506663"/>
          </a:xfrm>
        </p:spPr>
        <p:txBody>
          <a:bodyPr/>
          <a:lstStyle>
            <a:lvl1pPr>
              <a:defRPr sz="3600">
                <a:solidFill>
                  <a:schemeClr val="bg1"/>
                </a:solidFill>
              </a:defRPr>
            </a:lvl1pPr>
          </a:lstStyle>
          <a:p>
            <a:r>
              <a:rPr lang="en-US" altLang="zh-TW" smtClean="0"/>
              <a:t>Click to edit Master title style</a:t>
            </a:r>
            <a:endParaRPr lang="en-US"/>
          </a:p>
        </p:txBody>
      </p:sp>
      <p:sp>
        <p:nvSpPr>
          <p:cNvPr id="10" name="Text Box 19"/>
          <p:cNvSpPr txBox="1">
            <a:spLocks noChangeArrowheads="1"/>
          </p:cNvSpPr>
          <p:nvPr userDrawn="1"/>
        </p:nvSpPr>
        <p:spPr bwMode="auto">
          <a:xfrm>
            <a:off x="412750" y="671518"/>
            <a:ext cx="9867900" cy="515937"/>
          </a:xfrm>
          <a:prstGeom prst="rect">
            <a:avLst/>
          </a:prstGeom>
          <a:noFill/>
          <a:ln w="9525">
            <a:noFill/>
            <a:miter lim="800000"/>
            <a:headEnd/>
            <a:tailEnd/>
          </a:ln>
          <a:effectLst/>
        </p:spPr>
        <p:txBody>
          <a:bodyPr lIns="104306" tIns="52153" rIns="104306" bIns="52153">
            <a:spAutoFit/>
          </a:bodyPr>
          <a:lstStyle/>
          <a:p>
            <a:pPr defTabSz="1042988">
              <a:spcBef>
                <a:spcPct val="50000"/>
              </a:spcBef>
            </a:pPr>
            <a:endParaRPr lang="en-GB" sz="2700"/>
          </a:p>
        </p:txBody>
      </p:sp>
      <p:grpSp>
        <p:nvGrpSpPr>
          <p:cNvPr id="170024" name="Group 40"/>
          <p:cNvGrpSpPr>
            <a:grpSpLocks noChangeAspect="1"/>
          </p:cNvGrpSpPr>
          <p:nvPr userDrawn="1"/>
        </p:nvGrpSpPr>
        <p:grpSpPr bwMode="auto">
          <a:xfrm>
            <a:off x="8732838" y="1571625"/>
            <a:ext cx="1517650" cy="577850"/>
            <a:chOff x="0" y="0"/>
            <a:chExt cx="3514" cy="1340"/>
          </a:xfrm>
        </p:grpSpPr>
        <p:sp>
          <p:nvSpPr>
            <p:cNvPr id="170025" name="AutoShape 41"/>
            <p:cNvSpPr>
              <a:spLocks noChangeAspect="1" noChangeArrowheads="1"/>
            </p:cNvSpPr>
            <p:nvPr/>
          </p:nvSpPr>
          <p:spPr bwMode="auto">
            <a:xfrm>
              <a:off x="0" y="0"/>
              <a:ext cx="3514" cy="1340"/>
            </a:xfrm>
            <a:prstGeom prst="rect">
              <a:avLst/>
            </a:prstGeom>
            <a:noFill/>
            <a:ln w="9525">
              <a:noFill/>
              <a:miter lim="800000"/>
              <a:headEnd/>
              <a:tailEnd/>
            </a:ln>
          </p:spPr>
          <p:txBody>
            <a:bodyPr/>
            <a:lstStyle/>
            <a:p>
              <a:endParaRPr lang="en-GB"/>
            </a:p>
          </p:txBody>
        </p:sp>
        <p:sp>
          <p:nvSpPr>
            <p:cNvPr id="170026" name="Freeform 42"/>
            <p:cNvSpPr>
              <a:spLocks/>
            </p:cNvSpPr>
            <p:nvPr/>
          </p:nvSpPr>
          <p:spPr bwMode="auto">
            <a:xfrm>
              <a:off x="567" y="251"/>
              <a:ext cx="122" cy="380"/>
            </a:xfrm>
            <a:custGeom>
              <a:avLst/>
              <a:gdLst/>
              <a:ahLst/>
              <a:cxnLst>
                <a:cxn ang="0">
                  <a:pos x="612" y="1656"/>
                </a:cxn>
                <a:cxn ang="0">
                  <a:pos x="430" y="1656"/>
                </a:cxn>
                <a:cxn ang="0">
                  <a:pos x="408" y="1655"/>
                </a:cxn>
                <a:cxn ang="0">
                  <a:pos x="387" y="1653"/>
                </a:cxn>
                <a:cxn ang="0">
                  <a:pos x="368" y="1649"/>
                </a:cxn>
                <a:cxn ang="0">
                  <a:pos x="350" y="1642"/>
                </a:cxn>
                <a:cxn ang="0">
                  <a:pos x="335" y="1634"/>
                </a:cxn>
                <a:cxn ang="0">
                  <a:pos x="321" y="1626"/>
                </a:cxn>
                <a:cxn ang="0">
                  <a:pos x="308" y="1615"/>
                </a:cxn>
                <a:cxn ang="0">
                  <a:pos x="297" y="1603"/>
                </a:cxn>
                <a:cxn ang="0">
                  <a:pos x="287" y="1589"/>
                </a:cxn>
                <a:cxn ang="0">
                  <a:pos x="279" y="1575"/>
                </a:cxn>
                <a:cxn ang="0">
                  <a:pos x="271" y="1560"/>
                </a:cxn>
                <a:cxn ang="0">
                  <a:pos x="266" y="1543"/>
                </a:cxn>
                <a:cxn ang="0">
                  <a:pos x="262" y="1525"/>
                </a:cxn>
                <a:cxn ang="0">
                  <a:pos x="258" y="1506"/>
                </a:cxn>
                <a:cxn ang="0">
                  <a:pos x="257" y="1486"/>
                </a:cxn>
                <a:cxn ang="0">
                  <a:pos x="256" y="1465"/>
                </a:cxn>
                <a:cxn ang="0">
                  <a:pos x="256" y="658"/>
                </a:cxn>
                <a:cxn ang="0">
                  <a:pos x="612" y="658"/>
                </a:cxn>
                <a:cxn ang="0">
                  <a:pos x="612" y="429"/>
                </a:cxn>
                <a:cxn ang="0">
                  <a:pos x="256" y="429"/>
                </a:cxn>
                <a:cxn ang="0">
                  <a:pos x="256" y="0"/>
                </a:cxn>
                <a:cxn ang="0">
                  <a:pos x="0" y="0"/>
                </a:cxn>
                <a:cxn ang="0">
                  <a:pos x="0" y="1462"/>
                </a:cxn>
                <a:cxn ang="0">
                  <a:pos x="0" y="1491"/>
                </a:cxn>
                <a:cxn ang="0">
                  <a:pos x="1" y="1518"/>
                </a:cxn>
                <a:cxn ang="0">
                  <a:pos x="3" y="1544"/>
                </a:cxn>
                <a:cxn ang="0">
                  <a:pos x="7" y="1570"/>
                </a:cxn>
                <a:cxn ang="0">
                  <a:pos x="11" y="1594"/>
                </a:cxn>
                <a:cxn ang="0">
                  <a:pos x="16" y="1617"/>
                </a:cxn>
                <a:cxn ang="0">
                  <a:pos x="21" y="1639"/>
                </a:cxn>
                <a:cxn ang="0">
                  <a:pos x="28" y="1661"/>
                </a:cxn>
                <a:cxn ang="0">
                  <a:pos x="35" y="1681"/>
                </a:cxn>
                <a:cxn ang="0">
                  <a:pos x="44" y="1700"/>
                </a:cxn>
                <a:cxn ang="0">
                  <a:pos x="53" y="1719"/>
                </a:cxn>
                <a:cxn ang="0">
                  <a:pos x="63" y="1737"/>
                </a:cxn>
                <a:cxn ang="0">
                  <a:pos x="74" y="1753"/>
                </a:cxn>
                <a:cxn ang="0">
                  <a:pos x="86" y="1768"/>
                </a:cxn>
                <a:cxn ang="0">
                  <a:pos x="98" y="1784"/>
                </a:cxn>
                <a:cxn ang="0">
                  <a:pos x="111" y="1797"/>
                </a:cxn>
                <a:cxn ang="0">
                  <a:pos x="125" y="1810"/>
                </a:cxn>
                <a:cxn ang="0">
                  <a:pos x="140" y="1822"/>
                </a:cxn>
                <a:cxn ang="0">
                  <a:pos x="156" y="1833"/>
                </a:cxn>
                <a:cxn ang="0">
                  <a:pos x="173" y="1843"/>
                </a:cxn>
                <a:cxn ang="0">
                  <a:pos x="189" y="1853"/>
                </a:cxn>
                <a:cxn ang="0">
                  <a:pos x="208" y="1862"/>
                </a:cxn>
                <a:cxn ang="0">
                  <a:pos x="226" y="1870"/>
                </a:cxn>
                <a:cxn ang="0">
                  <a:pos x="246" y="1876"/>
                </a:cxn>
                <a:cxn ang="0">
                  <a:pos x="266" y="1883"/>
                </a:cxn>
                <a:cxn ang="0">
                  <a:pos x="287" y="1887"/>
                </a:cxn>
                <a:cxn ang="0">
                  <a:pos x="309" y="1892"/>
                </a:cxn>
                <a:cxn ang="0">
                  <a:pos x="332" y="1895"/>
                </a:cxn>
                <a:cxn ang="0">
                  <a:pos x="355" y="1898"/>
                </a:cxn>
                <a:cxn ang="0">
                  <a:pos x="379" y="1900"/>
                </a:cxn>
                <a:cxn ang="0">
                  <a:pos x="403" y="1901"/>
                </a:cxn>
                <a:cxn ang="0">
                  <a:pos x="428" y="1901"/>
                </a:cxn>
                <a:cxn ang="0">
                  <a:pos x="612" y="1901"/>
                </a:cxn>
                <a:cxn ang="0">
                  <a:pos x="612" y="1656"/>
                </a:cxn>
              </a:cxnLst>
              <a:rect l="0" t="0" r="r" b="b"/>
              <a:pathLst>
                <a:path w="612" h="1901">
                  <a:moveTo>
                    <a:pt x="612" y="1656"/>
                  </a:moveTo>
                  <a:lnTo>
                    <a:pt x="430" y="1656"/>
                  </a:lnTo>
                  <a:lnTo>
                    <a:pt x="408" y="1655"/>
                  </a:lnTo>
                  <a:lnTo>
                    <a:pt x="387" y="1653"/>
                  </a:lnTo>
                  <a:lnTo>
                    <a:pt x="368" y="1649"/>
                  </a:lnTo>
                  <a:lnTo>
                    <a:pt x="350" y="1642"/>
                  </a:lnTo>
                  <a:lnTo>
                    <a:pt x="335" y="1634"/>
                  </a:lnTo>
                  <a:lnTo>
                    <a:pt x="321" y="1626"/>
                  </a:lnTo>
                  <a:lnTo>
                    <a:pt x="308" y="1615"/>
                  </a:lnTo>
                  <a:lnTo>
                    <a:pt x="297" y="1603"/>
                  </a:lnTo>
                  <a:lnTo>
                    <a:pt x="287" y="1589"/>
                  </a:lnTo>
                  <a:lnTo>
                    <a:pt x="279" y="1575"/>
                  </a:lnTo>
                  <a:lnTo>
                    <a:pt x="271" y="1560"/>
                  </a:lnTo>
                  <a:lnTo>
                    <a:pt x="266" y="1543"/>
                  </a:lnTo>
                  <a:lnTo>
                    <a:pt x="262" y="1525"/>
                  </a:lnTo>
                  <a:lnTo>
                    <a:pt x="258" y="1506"/>
                  </a:lnTo>
                  <a:lnTo>
                    <a:pt x="257" y="1486"/>
                  </a:lnTo>
                  <a:lnTo>
                    <a:pt x="256" y="1465"/>
                  </a:lnTo>
                  <a:lnTo>
                    <a:pt x="256" y="658"/>
                  </a:lnTo>
                  <a:lnTo>
                    <a:pt x="612" y="658"/>
                  </a:lnTo>
                  <a:lnTo>
                    <a:pt x="612" y="429"/>
                  </a:lnTo>
                  <a:lnTo>
                    <a:pt x="256" y="429"/>
                  </a:lnTo>
                  <a:lnTo>
                    <a:pt x="256" y="0"/>
                  </a:lnTo>
                  <a:lnTo>
                    <a:pt x="0" y="0"/>
                  </a:lnTo>
                  <a:lnTo>
                    <a:pt x="0" y="1462"/>
                  </a:lnTo>
                  <a:lnTo>
                    <a:pt x="0" y="1491"/>
                  </a:lnTo>
                  <a:lnTo>
                    <a:pt x="1" y="1518"/>
                  </a:lnTo>
                  <a:lnTo>
                    <a:pt x="3" y="1544"/>
                  </a:lnTo>
                  <a:lnTo>
                    <a:pt x="7" y="1570"/>
                  </a:lnTo>
                  <a:lnTo>
                    <a:pt x="11" y="1594"/>
                  </a:lnTo>
                  <a:lnTo>
                    <a:pt x="16" y="1617"/>
                  </a:lnTo>
                  <a:lnTo>
                    <a:pt x="21" y="1639"/>
                  </a:lnTo>
                  <a:lnTo>
                    <a:pt x="28" y="1661"/>
                  </a:lnTo>
                  <a:lnTo>
                    <a:pt x="35" y="1681"/>
                  </a:lnTo>
                  <a:lnTo>
                    <a:pt x="44" y="1700"/>
                  </a:lnTo>
                  <a:lnTo>
                    <a:pt x="53" y="1719"/>
                  </a:lnTo>
                  <a:lnTo>
                    <a:pt x="63" y="1737"/>
                  </a:lnTo>
                  <a:lnTo>
                    <a:pt x="74" y="1753"/>
                  </a:lnTo>
                  <a:lnTo>
                    <a:pt x="86" y="1768"/>
                  </a:lnTo>
                  <a:lnTo>
                    <a:pt x="98" y="1784"/>
                  </a:lnTo>
                  <a:lnTo>
                    <a:pt x="111" y="1797"/>
                  </a:lnTo>
                  <a:lnTo>
                    <a:pt x="125" y="1810"/>
                  </a:lnTo>
                  <a:lnTo>
                    <a:pt x="140" y="1822"/>
                  </a:lnTo>
                  <a:lnTo>
                    <a:pt x="156" y="1833"/>
                  </a:lnTo>
                  <a:lnTo>
                    <a:pt x="173" y="1843"/>
                  </a:lnTo>
                  <a:lnTo>
                    <a:pt x="189" y="1853"/>
                  </a:lnTo>
                  <a:lnTo>
                    <a:pt x="208" y="1862"/>
                  </a:lnTo>
                  <a:lnTo>
                    <a:pt x="226" y="1870"/>
                  </a:lnTo>
                  <a:lnTo>
                    <a:pt x="246" y="1876"/>
                  </a:lnTo>
                  <a:lnTo>
                    <a:pt x="266" y="1883"/>
                  </a:lnTo>
                  <a:lnTo>
                    <a:pt x="287" y="1887"/>
                  </a:lnTo>
                  <a:lnTo>
                    <a:pt x="309" y="1892"/>
                  </a:lnTo>
                  <a:lnTo>
                    <a:pt x="332" y="1895"/>
                  </a:lnTo>
                  <a:lnTo>
                    <a:pt x="355" y="1898"/>
                  </a:lnTo>
                  <a:lnTo>
                    <a:pt x="379" y="1900"/>
                  </a:lnTo>
                  <a:lnTo>
                    <a:pt x="403" y="1901"/>
                  </a:lnTo>
                  <a:lnTo>
                    <a:pt x="428" y="1901"/>
                  </a:lnTo>
                  <a:lnTo>
                    <a:pt x="612" y="1901"/>
                  </a:lnTo>
                  <a:lnTo>
                    <a:pt x="612" y="1656"/>
                  </a:lnTo>
                  <a:close/>
                </a:path>
              </a:pathLst>
            </a:custGeom>
            <a:solidFill>
              <a:srgbClr val="0072AA"/>
            </a:solidFill>
            <a:ln w="9525">
              <a:noFill/>
              <a:round/>
              <a:headEnd/>
              <a:tailEnd/>
            </a:ln>
          </p:spPr>
          <p:txBody>
            <a:bodyPr/>
            <a:lstStyle/>
            <a:p>
              <a:endParaRPr lang="en-GB"/>
            </a:p>
          </p:txBody>
        </p:sp>
        <p:sp>
          <p:nvSpPr>
            <p:cNvPr id="170027" name="Freeform 43"/>
            <p:cNvSpPr>
              <a:spLocks/>
            </p:cNvSpPr>
            <p:nvPr/>
          </p:nvSpPr>
          <p:spPr bwMode="auto">
            <a:xfrm>
              <a:off x="195" y="217"/>
              <a:ext cx="323" cy="419"/>
            </a:xfrm>
            <a:custGeom>
              <a:avLst/>
              <a:gdLst/>
              <a:ahLst/>
              <a:cxnLst>
                <a:cxn ang="0">
                  <a:pos x="20" y="1566"/>
                </a:cxn>
                <a:cxn ang="0">
                  <a:pos x="112" y="1783"/>
                </a:cxn>
                <a:cxn ang="0">
                  <a:pos x="264" y="1937"/>
                </a:cxn>
                <a:cxn ang="0">
                  <a:pos x="459" y="2036"/>
                </a:cxn>
                <a:cxn ang="0">
                  <a:pos x="678" y="2087"/>
                </a:cxn>
                <a:cxn ang="0">
                  <a:pos x="901" y="2094"/>
                </a:cxn>
                <a:cxn ang="0">
                  <a:pos x="1115" y="2061"/>
                </a:cxn>
                <a:cxn ang="0">
                  <a:pos x="1309" y="1986"/>
                </a:cxn>
                <a:cxn ang="0">
                  <a:pos x="1467" y="1867"/>
                </a:cxn>
                <a:cxn ang="0">
                  <a:pos x="1573" y="1705"/>
                </a:cxn>
                <a:cxn ang="0">
                  <a:pos x="1612" y="1495"/>
                </a:cxn>
                <a:cxn ang="0">
                  <a:pos x="1579" y="1298"/>
                </a:cxn>
                <a:cxn ang="0">
                  <a:pos x="1492" y="1153"/>
                </a:cxn>
                <a:cxn ang="0">
                  <a:pos x="1361" y="1049"/>
                </a:cxn>
                <a:cxn ang="0">
                  <a:pos x="1203" y="977"/>
                </a:cxn>
                <a:cxn ang="0">
                  <a:pos x="812" y="878"/>
                </a:cxn>
                <a:cxn ang="0">
                  <a:pos x="557" y="809"/>
                </a:cxn>
                <a:cxn ang="0">
                  <a:pos x="452" y="757"/>
                </a:cxn>
                <a:cxn ang="0">
                  <a:pos x="378" y="686"/>
                </a:cxn>
                <a:cxn ang="0">
                  <a:pos x="346" y="590"/>
                </a:cxn>
                <a:cxn ang="0">
                  <a:pos x="366" y="451"/>
                </a:cxn>
                <a:cxn ang="0">
                  <a:pos x="434" y="351"/>
                </a:cxn>
                <a:cxn ang="0">
                  <a:pos x="531" y="288"/>
                </a:cxn>
                <a:cxn ang="0">
                  <a:pos x="690" y="248"/>
                </a:cxn>
                <a:cxn ang="0">
                  <a:pos x="856" y="247"/>
                </a:cxn>
                <a:cxn ang="0">
                  <a:pos x="991" y="275"/>
                </a:cxn>
                <a:cxn ang="0">
                  <a:pos x="1100" y="332"/>
                </a:cxn>
                <a:cxn ang="0">
                  <a:pos x="1181" y="416"/>
                </a:cxn>
                <a:cxn ang="0">
                  <a:pos x="1236" y="527"/>
                </a:cxn>
                <a:cxn ang="0">
                  <a:pos x="1260" y="648"/>
                </a:cxn>
                <a:cxn ang="0">
                  <a:pos x="1511" y="494"/>
                </a:cxn>
                <a:cxn ang="0">
                  <a:pos x="1442" y="310"/>
                </a:cxn>
                <a:cxn ang="0">
                  <a:pos x="1324" y="166"/>
                </a:cxn>
                <a:cxn ang="0">
                  <a:pos x="1159" y="66"/>
                </a:cxn>
                <a:cxn ang="0">
                  <a:pos x="951" y="11"/>
                </a:cxn>
                <a:cxn ang="0">
                  <a:pos x="722" y="3"/>
                </a:cxn>
                <a:cxn ang="0">
                  <a:pos x="523" y="36"/>
                </a:cxn>
                <a:cxn ang="0">
                  <a:pos x="343" y="108"/>
                </a:cxn>
                <a:cxn ang="0">
                  <a:pos x="196" y="225"/>
                </a:cxn>
                <a:cxn ang="0">
                  <a:pos x="97" y="384"/>
                </a:cxn>
                <a:cxn ang="0">
                  <a:pos x="61" y="590"/>
                </a:cxn>
                <a:cxn ang="0">
                  <a:pos x="91" y="768"/>
                </a:cxn>
                <a:cxn ang="0">
                  <a:pos x="175" y="900"/>
                </a:cxn>
                <a:cxn ang="0">
                  <a:pos x="302" y="995"/>
                </a:cxn>
                <a:cxn ang="0">
                  <a:pos x="460" y="1062"/>
                </a:cxn>
                <a:cxn ang="0">
                  <a:pos x="824" y="1151"/>
                </a:cxn>
                <a:cxn ang="0">
                  <a:pos x="1095" y="1226"/>
                </a:cxn>
                <a:cxn ang="0">
                  <a:pos x="1210" y="1285"/>
                </a:cxn>
                <a:cxn ang="0">
                  <a:pos x="1292" y="1367"/>
                </a:cxn>
                <a:cxn ang="0">
                  <a:pos x="1327" y="1480"/>
                </a:cxn>
                <a:cxn ang="0">
                  <a:pos x="1306" y="1628"/>
                </a:cxn>
                <a:cxn ang="0">
                  <a:pos x="1236" y="1733"/>
                </a:cxn>
                <a:cxn ang="0">
                  <a:pos x="1131" y="1800"/>
                </a:cxn>
                <a:cxn ang="0">
                  <a:pos x="1011" y="1836"/>
                </a:cxn>
                <a:cxn ang="0">
                  <a:pos x="807" y="1852"/>
                </a:cxn>
                <a:cxn ang="0">
                  <a:pos x="644" y="1830"/>
                </a:cxn>
                <a:cxn ang="0">
                  <a:pos x="502" y="1777"/>
                </a:cxn>
                <a:cxn ang="0">
                  <a:pos x="385" y="1690"/>
                </a:cxn>
                <a:cxn ang="0">
                  <a:pos x="305" y="1566"/>
                </a:cxn>
                <a:cxn ang="0">
                  <a:pos x="272" y="1413"/>
                </a:cxn>
              </a:cxnLst>
              <a:rect l="0" t="0" r="r" b="b"/>
              <a:pathLst>
                <a:path w="1612" h="2096">
                  <a:moveTo>
                    <a:pt x="0" y="1375"/>
                  </a:moveTo>
                  <a:lnTo>
                    <a:pt x="0" y="1385"/>
                  </a:lnTo>
                  <a:lnTo>
                    <a:pt x="1" y="1433"/>
                  </a:lnTo>
                  <a:lnTo>
                    <a:pt x="6" y="1479"/>
                  </a:lnTo>
                  <a:lnTo>
                    <a:pt x="11" y="1523"/>
                  </a:lnTo>
                  <a:lnTo>
                    <a:pt x="20" y="1566"/>
                  </a:lnTo>
                  <a:lnTo>
                    <a:pt x="30" y="1607"/>
                  </a:lnTo>
                  <a:lnTo>
                    <a:pt x="43" y="1645"/>
                  </a:lnTo>
                  <a:lnTo>
                    <a:pt x="57" y="1683"/>
                  </a:lnTo>
                  <a:lnTo>
                    <a:pt x="74" y="1717"/>
                  </a:lnTo>
                  <a:lnTo>
                    <a:pt x="91" y="1751"/>
                  </a:lnTo>
                  <a:lnTo>
                    <a:pt x="112" y="1783"/>
                  </a:lnTo>
                  <a:lnTo>
                    <a:pt x="133" y="1812"/>
                  </a:lnTo>
                  <a:lnTo>
                    <a:pt x="157" y="1840"/>
                  </a:lnTo>
                  <a:lnTo>
                    <a:pt x="182" y="1867"/>
                  </a:lnTo>
                  <a:lnTo>
                    <a:pt x="208" y="1891"/>
                  </a:lnTo>
                  <a:lnTo>
                    <a:pt x="235" y="1916"/>
                  </a:lnTo>
                  <a:lnTo>
                    <a:pt x="264" y="1937"/>
                  </a:lnTo>
                  <a:lnTo>
                    <a:pt x="295" y="1957"/>
                  </a:lnTo>
                  <a:lnTo>
                    <a:pt x="325" y="1976"/>
                  </a:lnTo>
                  <a:lnTo>
                    <a:pt x="357" y="1994"/>
                  </a:lnTo>
                  <a:lnTo>
                    <a:pt x="390" y="2009"/>
                  </a:lnTo>
                  <a:lnTo>
                    <a:pt x="424" y="2023"/>
                  </a:lnTo>
                  <a:lnTo>
                    <a:pt x="459" y="2036"/>
                  </a:lnTo>
                  <a:lnTo>
                    <a:pt x="494" y="2048"/>
                  </a:lnTo>
                  <a:lnTo>
                    <a:pt x="530" y="2058"/>
                  </a:lnTo>
                  <a:lnTo>
                    <a:pt x="566" y="2068"/>
                  </a:lnTo>
                  <a:lnTo>
                    <a:pt x="603" y="2076"/>
                  </a:lnTo>
                  <a:lnTo>
                    <a:pt x="641" y="2081"/>
                  </a:lnTo>
                  <a:lnTo>
                    <a:pt x="678" y="2087"/>
                  </a:lnTo>
                  <a:lnTo>
                    <a:pt x="715" y="2091"/>
                  </a:lnTo>
                  <a:lnTo>
                    <a:pt x="753" y="2094"/>
                  </a:lnTo>
                  <a:lnTo>
                    <a:pt x="790" y="2096"/>
                  </a:lnTo>
                  <a:lnTo>
                    <a:pt x="828" y="2096"/>
                  </a:lnTo>
                  <a:lnTo>
                    <a:pt x="865" y="2096"/>
                  </a:lnTo>
                  <a:lnTo>
                    <a:pt x="901" y="2094"/>
                  </a:lnTo>
                  <a:lnTo>
                    <a:pt x="937" y="2091"/>
                  </a:lnTo>
                  <a:lnTo>
                    <a:pt x="974" y="2087"/>
                  </a:lnTo>
                  <a:lnTo>
                    <a:pt x="1010" y="2083"/>
                  </a:lnTo>
                  <a:lnTo>
                    <a:pt x="1046" y="2076"/>
                  </a:lnTo>
                  <a:lnTo>
                    <a:pt x="1081" y="2069"/>
                  </a:lnTo>
                  <a:lnTo>
                    <a:pt x="1115" y="2061"/>
                  </a:lnTo>
                  <a:lnTo>
                    <a:pt x="1149" y="2051"/>
                  </a:lnTo>
                  <a:lnTo>
                    <a:pt x="1183" y="2040"/>
                  </a:lnTo>
                  <a:lnTo>
                    <a:pt x="1216" y="2029"/>
                  </a:lnTo>
                  <a:lnTo>
                    <a:pt x="1248" y="2015"/>
                  </a:lnTo>
                  <a:lnTo>
                    <a:pt x="1279" y="2001"/>
                  </a:lnTo>
                  <a:lnTo>
                    <a:pt x="1309" y="1986"/>
                  </a:lnTo>
                  <a:lnTo>
                    <a:pt x="1339" y="1968"/>
                  </a:lnTo>
                  <a:lnTo>
                    <a:pt x="1366" y="1951"/>
                  </a:lnTo>
                  <a:lnTo>
                    <a:pt x="1394" y="1932"/>
                  </a:lnTo>
                  <a:lnTo>
                    <a:pt x="1419" y="1911"/>
                  </a:lnTo>
                  <a:lnTo>
                    <a:pt x="1444" y="1890"/>
                  </a:lnTo>
                  <a:lnTo>
                    <a:pt x="1467" y="1867"/>
                  </a:lnTo>
                  <a:lnTo>
                    <a:pt x="1488" y="1843"/>
                  </a:lnTo>
                  <a:lnTo>
                    <a:pt x="1509" y="1818"/>
                  </a:lnTo>
                  <a:lnTo>
                    <a:pt x="1528" y="1791"/>
                  </a:lnTo>
                  <a:lnTo>
                    <a:pt x="1544" y="1764"/>
                  </a:lnTo>
                  <a:lnTo>
                    <a:pt x="1560" y="1734"/>
                  </a:lnTo>
                  <a:lnTo>
                    <a:pt x="1573" y="1705"/>
                  </a:lnTo>
                  <a:lnTo>
                    <a:pt x="1585" y="1673"/>
                  </a:lnTo>
                  <a:lnTo>
                    <a:pt x="1595" y="1640"/>
                  </a:lnTo>
                  <a:lnTo>
                    <a:pt x="1602" y="1606"/>
                  </a:lnTo>
                  <a:lnTo>
                    <a:pt x="1608" y="1569"/>
                  </a:lnTo>
                  <a:lnTo>
                    <a:pt x="1611" y="1533"/>
                  </a:lnTo>
                  <a:lnTo>
                    <a:pt x="1612" y="1495"/>
                  </a:lnTo>
                  <a:lnTo>
                    <a:pt x="1611" y="1458"/>
                  </a:lnTo>
                  <a:lnTo>
                    <a:pt x="1608" y="1423"/>
                  </a:lnTo>
                  <a:lnTo>
                    <a:pt x="1604" y="1389"/>
                  </a:lnTo>
                  <a:lnTo>
                    <a:pt x="1597" y="1357"/>
                  </a:lnTo>
                  <a:lnTo>
                    <a:pt x="1589" y="1327"/>
                  </a:lnTo>
                  <a:lnTo>
                    <a:pt x="1579" y="1298"/>
                  </a:lnTo>
                  <a:lnTo>
                    <a:pt x="1568" y="1271"/>
                  </a:lnTo>
                  <a:lnTo>
                    <a:pt x="1555" y="1244"/>
                  </a:lnTo>
                  <a:lnTo>
                    <a:pt x="1541" y="1219"/>
                  </a:lnTo>
                  <a:lnTo>
                    <a:pt x="1526" y="1196"/>
                  </a:lnTo>
                  <a:lnTo>
                    <a:pt x="1509" y="1174"/>
                  </a:lnTo>
                  <a:lnTo>
                    <a:pt x="1492" y="1153"/>
                  </a:lnTo>
                  <a:lnTo>
                    <a:pt x="1472" y="1133"/>
                  </a:lnTo>
                  <a:lnTo>
                    <a:pt x="1452" y="1115"/>
                  </a:lnTo>
                  <a:lnTo>
                    <a:pt x="1430" y="1096"/>
                  </a:lnTo>
                  <a:lnTo>
                    <a:pt x="1408" y="1079"/>
                  </a:lnTo>
                  <a:lnTo>
                    <a:pt x="1385" y="1064"/>
                  </a:lnTo>
                  <a:lnTo>
                    <a:pt x="1361" y="1049"/>
                  </a:lnTo>
                  <a:lnTo>
                    <a:pt x="1336" y="1035"/>
                  </a:lnTo>
                  <a:lnTo>
                    <a:pt x="1310" y="1022"/>
                  </a:lnTo>
                  <a:lnTo>
                    <a:pt x="1284" y="1010"/>
                  </a:lnTo>
                  <a:lnTo>
                    <a:pt x="1258" y="998"/>
                  </a:lnTo>
                  <a:lnTo>
                    <a:pt x="1230" y="987"/>
                  </a:lnTo>
                  <a:lnTo>
                    <a:pt x="1203" y="977"/>
                  </a:lnTo>
                  <a:lnTo>
                    <a:pt x="1146" y="959"/>
                  </a:lnTo>
                  <a:lnTo>
                    <a:pt x="1089" y="942"/>
                  </a:lnTo>
                  <a:lnTo>
                    <a:pt x="1030" y="927"/>
                  </a:lnTo>
                  <a:lnTo>
                    <a:pt x="972" y="913"/>
                  </a:lnTo>
                  <a:lnTo>
                    <a:pt x="863" y="889"/>
                  </a:lnTo>
                  <a:lnTo>
                    <a:pt x="812" y="878"/>
                  </a:lnTo>
                  <a:lnTo>
                    <a:pt x="762" y="867"/>
                  </a:lnTo>
                  <a:lnTo>
                    <a:pt x="713" y="855"/>
                  </a:lnTo>
                  <a:lnTo>
                    <a:pt x="666" y="843"/>
                  </a:lnTo>
                  <a:lnTo>
                    <a:pt x="621" y="831"/>
                  </a:lnTo>
                  <a:lnTo>
                    <a:pt x="578" y="817"/>
                  </a:lnTo>
                  <a:lnTo>
                    <a:pt x="557" y="809"/>
                  </a:lnTo>
                  <a:lnTo>
                    <a:pt x="537" y="801"/>
                  </a:lnTo>
                  <a:lnTo>
                    <a:pt x="519" y="794"/>
                  </a:lnTo>
                  <a:lnTo>
                    <a:pt x="501" y="785"/>
                  </a:lnTo>
                  <a:lnTo>
                    <a:pt x="484" y="776"/>
                  </a:lnTo>
                  <a:lnTo>
                    <a:pt x="467" y="767"/>
                  </a:lnTo>
                  <a:lnTo>
                    <a:pt x="452" y="757"/>
                  </a:lnTo>
                  <a:lnTo>
                    <a:pt x="436" y="746"/>
                  </a:lnTo>
                  <a:lnTo>
                    <a:pt x="423" y="735"/>
                  </a:lnTo>
                  <a:lnTo>
                    <a:pt x="410" y="724"/>
                  </a:lnTo>
                  <a:lnTo>
                    <a:pt x="398" y="712"/>
                  </a:lnTo>
                  <a:lnTo>
                    <a:pt x="388" y="699"/>
                  </a:lnTo>
                  <a:lnTo>
                    <a:pt x="378" y="686"/>
                  </a:lnTo>
                  <a:lnTo>
                    <a:pt x="369" y="672"/>
                  </a:lnTo>
                  <a:lnTo>
                    <a:pt x="363" y="657"/>
                  </a:lnTo>
                  <a:lnTo>
                    <a:pt x="357" y="642"/>
                  </a:lnTo>
                  <a:lnTo>
                    <a:pt x="352" y="626"/>
                  </a:lnTo>
                  <a:lnTo>
                    <a:pt x="348" y="608"/>
                  </a:lnTo>
                  <a:lnTo>
                    <a:pt x="346" y="590"/>
                  </a:lnTo>
                  <a:lnTo>
                    <a:pt x="346" y="571"/>
                  </a:lnTo>
                  <a:lnTo>
                    <a:pt x="346" y="544"/>
                  </a:lnTo>
                  <a:lnTo>
                    <a:pt x="350" y="519"/>
                  </a:lnTo>
                  <a:lnTo>
                    <a:pt x="353" y="495"/>
                  </a:lnTo>
                  <a:lnTo>
                    <a:pt x="359" y="473"/>
                  </a:lnTo>
                  <a:lnTo>
                    <a:pt x="366" y="451"/>
                  </a:lnTo>
                  <a:lnTo>
                    <a:pt x="375" y="431"/>
                  </a:lnTo>
                  <a:lnTo>
                    <a:pt x="385" y="412"/>
                  </a:lnTo>
                  <a:lnTo>
                    <a:pt x="396" y="396"/>
                  </a:lnTo>
                  <a:lnTo>
                    <a:pt x="407" y="379"/>
                  </a:lnTo>
                  <a:lnTo>
                    <a:pt x="420" y="364"/>
                  </a:lnTo>
                  <a:lnTo>
                    <a:pt x="434" y="351"/>
                  </a:lnTo>
                  <a:lnTo>
                    <a:pt x="448" y="338"/>
                  </a:lnTo>
                  <a:lnTo>
                    <a:pt x="464" y="326"/>
                  </a:lnTo>
                  <a:lnTo>
                    <a:pt x="480" y="315"/>
                  </a:lnTo>
                  <a:lnTo>
                    <a:pt x="497" y="306"/>
                  </a:lnTo>
                  <a:lnTo>
                    <a:pt x="513" y="296"/>
                  </a:lnTo>
                  <a:lnTo>
                    <a:pt x="531" y="288"/>
                  </a:lnTo>
                  <a:lnTo>
                    <a:pt x="548" y="282"/>
                  </a:lnTo>
                  <a:lnTo>
                    <a:pt x="566" y="275"/>
                  </a:lnTo>
                  <a:lnTo>
                    <a:pt x="585" y="269"/>
                  </a:lnTo>
                  <a:lnTo>
                    <a:pt x="621" y="260"/>
                  </a:lnTo>
                  <a:lnTo>
                    <a:pt x="656" y="253"/>
                  </a:lnTo>
                  <a:lnTo>
                    <a:pt x="690" y="248"/>
                  </a:lnTo>
                  <a:lnTo>
                    <a:pt x="723" y="244"/>
                  </a:lnTo>
                  <a:lnTo>
                    <a:pt x="753" y="243"/>
                  </a:lnTo>
                  <a:lnTo>
                    <a:pt x="779" y="243"/>
                  </a:lnTo>
                  <a:lnTo>
                    <a:pt x="805" y="243"/>
                  </a:lnTo>
                  <a:lnTo>
                    <a:pt x="831" y="244"/>
                  </a:lnTo>
                  <a:lnTo>
                    <a:pt x="856" y="247"/>
                  </a:lnTo>
                  <a:lnTo>
                    <a:pt x="880" y="249"/>
                  </a:lnTo>
                  <a:lnTo>
                    <a:pt x="903" y="253"/>
                  </a:lnTo>
                  <a:lnTo>
                    <a:pt x="926" y="258"/>
                  </a:lnTo>
                  <a:lnTo>
                    <a:pt x="948" y="263"/>
                  </a:lnTo>
                  <a:lnTo>
                    <a:pt x="970" y="269"/>
                  </a:lnTo>
                  <a:lnTo>
                    <a:pt x="991" y="275"/>
                  </a:lnTo>
                  <a:lnTo>
                    <a:pt x="1011" y="283"/>
                  </a:lnTo>
                  <a:lnTo>
                    <a:pt x="1030" y="292"/>
                  </a:lnTo>
                  <a:lnTo>
                    <a:pt x="1049" y="300"/>
                  </a:lnTo>
                  <a:lnTo>
                    <a:pt x="1067" y="310"/>
                  </a:lnTo>
                  <a:lnTo>
                    <a:pt x="1083" y="320"/>
                  </a:lnTo>
                  <a:lnTo>
                    <a:pt x="1100" y="332"/>
                  </a:lnTo>
                  <a:lnTo>
                    <a:pt x="1115" y="344"/>
                  </a:lnTo>
                  <a:lnTo>
                    <a:pt x="1130" y="356"/>
                  </a:lnTo>
                  <a:lnTo>
                    <a:pt x="1143" y="371"/>
                  </a:lnTo>
                  <a:lnTo>
                    <a:pt x="1157" y="385"/>
                  </a:lnTo>
                  <a:lnTo>
                    <a:pt x="1170" y="400"/>
                  </a:lnTo>
                  <a:lnTo>
                    <a:pt x="1181" y="416"/>
                  </a:lnTo>
                  <a:lnTo>
                    <a:pt x="1192" y="432"/>
                  </a:lnTo>
                  <a:lnTo>
                    <a:pt x="1203" y="450"/>
                  </a:lnTo>
                  <a:lnTo>
                    <a:pt x="1212" y="468"/>
                  </a:lnTo>
                  <a:lnTo>
                    <a:pt x="1220" y="487"/>
                  </a:lnTo>
                  <a:lnTo>
                    <a:pt x="1228" y="506"/>
                  </a:lnTo>
                  <a:lnTo>
                    <a:pt x="1236" y="527"/>
                  </a:lnTo>
                  <a:lnTo>
                    <a:pt x="1241" y="548"/>
                  </a:lnTo>
                  <a:lnTo>
                    <a:pt x="1247" y="570"/>
                  </a:lnTo>
                  <a:lnTo>
                    <a:pt x="1251" y="592"/>
                  </a:lnTo>
                  <a:lnTo>
                    <a:pt x="1255" y="615"/>
                  </a:lnTo>
                  <a:lnTo>
                    <a:pt x="1259" y="639"/>
                  </a:lnTo>
                  <a:lnTo>
                    <a:pt x="1260" y="648"/>
                  </a:lnTo>
                  <a:lnTo>
                    <a:pt x="1530" y="648"/>
                  </a:lnTo>
                  <a:lnTo>
                    <a:pt x="1529" y="637"/>
                  </a:lnTo>
                  <a:lnTo>
                    <a:pt x="1527" y="599"/>
                  </a:lnTo>
                  <a:lnTo>
                    <a:pt x="1523" y="563"/>
                  </a:lnTo>
                  <a:lnTo>
                    <a:pt x="1518" y="528"/>
                  </a:lnTo>
                  <a:lnTo>
                    <a:pt x="1511" y="494"/>
                  </a:lnTo>
                  <a:lnTo>
                    <a:pt x="1504" y="460"/>
                  </a:lnTo>
                  <a:lnTo>
                    <a:pt x="1494" y="428"/>
                  </a:lnTo>
                  <a:lnTo>
                    <a:pt x="1483" y="397"/>
                  </a:lnTo>
                  <a:lnTo>
                    <a:pt x="1471" y="366"/>
                  </a:lnTo>
                  <a:lnTo>
                    <a:pt x="1458" y="338"/>
                  </a:lnTo>
                  <a:lnTo>
                    <a:pt x="1442" y="310"/>
                  </a:lnTo>
                  <a:lnTo>
                    <a:pt x="1426" y="283"/>
                  </a:lnTo>
                  <a:lnTo>
                    <a:pt x="1408" y="258"/>
                  </a:lnTo>
                  <a:lnTo>
                    <a:pt x="1389" y="233"/>
                  </a:lnTo>
                  <a:lnTo>
                    <a:pt x="1369" y="210"/>
                  </a:lnTo>
                  <a:lnTo>
                    <a:pt x="1347" y="187"/>
                  </a:lnTo>
                  <a:lnTo>
                    <a:pt x="1324" y="166"/>
                  </a:lnTo>
                  <a:lnTo>
                    <a:pt x="1299" y="147"/>
                  </a:lnTo>
                  <a:lnTo>
                    <a:pt x="1274" y="128"/>
                  </a:lnTo>
                  <a:lnTo>
                    <a:pt x="1248" y="111"/>
                  </a:lnTo>
                  <a:lnTo>
                    <a:pt x="1219" y="95"/>
                  </a:lnTo>
                  <a:lnTo>
                    <a:pt x="1190" y="80"/>
                  </a:lnTo>
                  <a:lnTo>
                    <a:pt x="1159" y="66"/>
                  </a:lnTo>
                  <a:lnTo>
                    <a:pt x="1128" y="54"/>
                  </a:lnTo>
                  <a:lnTo>
                    <a:pt x="1095" y="43"/>
                  </a:lnTo>
                  <a:lnTo>
                    <a:pt x="1060" y="33"/>
                  </a:lnTo>
                  <a:lnTo>
                    <a:pt x="1025" y="25"/>
                  </a:lnTo>
                  <a:lnTo>
                    <a:pt x="989" y="17"/>
                  </a:lnTo>
                  <a:lnTo>
                    <a:pt x="951" y="11"/>
                  </a:lnTo>
                  <a:lnTo>
                    <a:pt x="913" y="6"/>
                  </a:lnTo>
                  <a:lnTo>
                    <a:pt x="872" y="3"/>
                  </a:lnTo>
                  <a:lnTo>
                    <a:pt x="832" y="0"/>
                  </a:lnTo>
                  <a:lnTo>
                    <a:pt x="790" y="0"/>
                  </a:lnTo>
                  <a:lnTo>
                    <a:pt x="756" y="0"/>
                  </a:lnTo>
                  <a:lnTo>
                    <a:pt x="722" y="3"/>
                  </a:lnTo>
                  <a:lnTo>
                    <a:pt x="688" y="5"/>
                  </a:lnTo>
                  <a:lnTo>
                    <a:pt x="654" y="9"/>
                  </a:lnTo>
                  <a:lnTo>
                    <a:pt x="621" y="14"/>
                  </a:lnTo>
                  <a:lnTo>
                    <a:pt x="588" y="20"/>
                  </a:lnTo>
                  <a:lnTo>
                    <a:pt x="555" y="27"/>
                  </a:lnTo>
                  <a:lnTo>
                    <a:pt x="523" y="36"/>
                  </a:lnTo>
                  <a:lnTo>
                    <a:pt x="491" y="44"/>
                  </a:lnTo>
                  <a:lnTo>
                    <a:pt x="460" y="55"/>
                  </a:lnTo>
                  <a:lnTo>
                    <a:pt x="430" y="66"/>
                  </a:lnTo>
                  <a:lnTo>
                    <a:pt x="400" y="80"/>
                  </a:lnTo>
                  <a:lnTo>
                    <a:pt x="370" y="94"/>
                  </a:lnTo>
                  <a:lnTo>
                    <a:pt x="343" y="108"/>
                  </a:lnTo>
                  <a:lnTo>
                    <a:pt x="315" y="125"/>
                  </a:lnTo>
                  <a:lnTo>
                    <a:pt x="289" y="142"/>
                  </a:lnTo>
                  <a:lnTo>
                    <a:pt x="264" y="161"/>
                  </a:lnTo>
                  <a:lnTo>
                    <a:pt x="241" y="181"/>
                  </a:lnTo>
                  <a:lnTo>
                    <a:pt x="218" y="202"/>
                  </a:lnTo>
                  <a:lnTo>
                    <a:pt x="196" y="225"/>
                  </a:lnTo>
                  <a:lnTo>
                    <a:pt x="176" y="248"/>
                  </a:lnTo>
                  <a:lnTo>
                    <a:pt x="157" y="273"/>
                  </a:lnTo>
                  <a:lnTo>
                    <a:pt x="140" y="298"/>
                  </a:lnTo>
                  <a:lnTo>
                    <a:pt x="124" y="326"/>
                  </a:lnTo>
                  <a:lnTo>
                    <a:pt x="110" y="354"/>
                  </a:lnTo>
                  <a:lnTo>
                    <a:pt x="97" y="384"/>
                  </a:lnTo>
                  <a:lnTo>
                    <a:pt x="87" y="416"/>
                  </a:lnTo>
                  <a:lnTo>
                    <a:pt x="77" y="448"/>
                  </a:lnTo>
                  <a:lnTo>
                    <a:pt x="71" y="482"/>
                  </a:lnTo>
                  <a:lnTo>
                    <a:pt x="65" y="517"/>
                  </a:lnTo>
                  <a:lnTo>
                    <a:pt x="62" y="553"/>
                  </a:lnTo>
                  <a:lnTo>
                    <a:pt x="61" y="590"/>
                  </a:lnTo>
                  <a:lnTo>
                    <a:pt x="62" y="623"/>
                  </a:lnTo>
                  <a:lnTo>
                    <a:pt x="65" y="655"/>
                  </a:lnTo>
                  <a:lnTo>
                    <a:pt x="70" y="686"/>
                  </a:lnTo>
                  <a:lnTo>
                    <a:pt x="75" y="715"/>
                  </a:lnTo>
                  <a:lnTo>
                    <a:pt x="83" y="742"/>
                  </a:lnTo>
                  <a:lnTo>
                    <a:pt x="91" y="768"/>
                  </a:lnTo>
                  <a:lnTo>
                    <a:pt x="102" y="794"/>
                  </a:lnTo>
                  <a:lnTo>
                    <a:pt x="115" y="817"/>
                  </a:lnTo>
                  <a:lnTo>
                    <a:pt x="128" y="840"/>
                  </a:lnTo>
                  <a:lnTo>
                    <a:pt x="142" y="861"/>
                  </a:lnTo>
                  <a:lnTo>
                    <a:pt x="158" y="881"/>
                  </a:lnTo>
                  <a:lnTo>
                    <a:pt x="175" y="900"/>
                  </a:lnTo>
                  <a:lnTo>
                    <a:pt x="194" y="918"/>
                  </a:lnTo>
                  <a:lnTo>
                    <a:pt x="213" y="935"/>
                  </a:lnTo>
                  <a:lnTo>
                    <a:pt x="234" y="951"/>
                  </a:lnTo>
                  <a:lnTo>
                    <a:pt x="256" y="966"/>
                  </a:lnTo>
                  <a:lnTo>
                    <a:pt x="278" y="980"/>
                  </a:lnTo>
                  <a:lnTo>
                    <a:pt x="302" y="995"/>
                  </a:lnTo>
                  <a:lnTo>
                    <a:pt x="326" y="1007"/>
                  </a:lnTo>
                  <a:lnTo>
                    <a:pt x="352" y="1019"/>
                  </a:lnTo>
                  <a:lnTo>
                    <a:pt x="378" y="1031"/>
                  </a:lnTo>
                  <a:lnTo>
                    <a:pt x="404" y="1041"/>
                  </a:lnTo>
                  <a:lnTo>
                    <a:pt x="433" y="1052"/>
                  </a:lnTo>
                  <a:lnTo>
                    <a:pt x="460" y="1062"/>
                  </a:lnTo>
                  <a:lnTo>
                    <a:pt x="519" y="1079"/>
                  </a:lnTo>
                  <a:lnTo>
                    <a:pt x="579" y="1096"/>
                  </a:lnTo>
                  <a:lnTo>
                    <a:pt x="641" y="1110"/>
                  </a:lnTo>
                  <a:lnTo>
                    <a:pt x="704" y="1124"/>
                  </a:lnTo>
                  <a:lnTo>
                    <a:pt x="771" y="1140"/>
                  </a:lnTo>
                  <a:lnTo>
                    <a:pt x="824" y="1151"/>
                  </a:lnTo>
                  <a:lnTo>
                    <a:pt x="877" y="1163"/>
                  </a:lnTo>
                  <a:lnTo>
                    <a:pt x="928" y="1175"/>
                  </a:lnTo>
                  <a:lnTo>
                    <a:pt x="979" y="1188"/>
                  </a:lnTo>
                  <a:lnTo>
                    <a:pt x="1027" y="1201"/>
                  </a:lnTo>
                  <a:lnTo>
                    <a:pt x="1073" y="1217"/>
                  </a:lnTo>
                  <a:lnTo>
                    <a:pt x="1095" y="1226"/>
                  </a:lnTo>
                  <a:lnTo>
                    <a:pt x="1116" y="1233"/>
                  </a:lnTo>
                  <a:lnTo>
                    <a:pt x="1137" y="1243"/>
                  </a:lnTo>
                  <a:lnTo>
                    <a:pt x="1157" y="1252"/>
                  </a:lnTo>
                  <a:lnTo>
                    <a:pt x="1175" y="1263"/>
                  </a:lnTo>
                  <a:lnTo>
                    <a:pt x="1193" y="1274"/>
                  </a:lnTo>
                  <a:lnTo>
                    <a:pt x="1210" y="1285"/>
                  </a:lnTo>
                  <a:lnTo>
                    <a:pt x="1227" y="1297"/>
                  </a:lnTo>
                  <a:lnTo>
                    <a:pt x="1242" y="1309"/>
                  </a:lnTo>
                  <a:lnTo>
                    <a:pt x="1255" y="1322"/>
                  </a:lnTo>
                  <a:lnTo>
                    <a:pt x="1269" y="1336"/>
                  </a:lnTo>
                  <a:lnTo>
                    <a:pt x="1281" y="1352"/>
                  </a:lnTo>
                  <a:lnTo>
                    <a:pt x="1292" y="1367"/>
                  </a:lnTo>
                  <a:lnTo>
                    <a:pt x="1301" y="1384"/>
                  </a:lnTo>
                  <a:lnTo>
                    <a:pt x="1308" y="1401"/>
                  </a:lnTo>
                  <a:lnTo>
                    <a:pt x="1315" y="1420"/>
                  </a:lnTo>
                  <a:lnTo>
                    <a:pt x="1320" y="1439"/>
                  </a:lnTo>
                  <a:lnTo>
                    <a:pt x="1325" y="1460"/>
                  </a:lnTo>
                  <a:lnTo>
                    <a:pt x="1327" y="1480"/>
                  </a:lnTo>
                  <a:lnTo>
                    <a:pt x="1327" y="1503"/>
                  </a:lnTo>
                  <a:lnTo>
                    <a:pt x="1327" y="1531"/>
                  </a:lnTo>
                  <a:lnTo>
                    <a:pt x="1324" y="1557"/>
                  </a:lnTo>
                  <a:lnTo>
                    <a:pt x="1319" y="1581"/>
                  </a:lnTo>
                  <a:lnTo>
                    <a:pt x="1314" y="1606"/>
                  </a:lnTo>
                  <a:lnTo>
                    <a:pt x="1306" y="1628"/>
                  </a:lnTo>
                  <a:lnTo>
                    <a:pt x="1297" y="1649"/>
                  </a:lnTo>
                  <a:lnTo>
                    <a:pt x="1287" y="1667"/>
                  </a:lnTo>
                  <a:lnTo>
                    <a:pt x="1276" y="1686"/>
                  </a:lnTo>
                  <a:lnTo>
                    <a:pt x="1264" y="1702"/>
                  </a:lnTo>
                  <a:lnTo>
                    <a:pt x="1250" y="1719"/>
                  </a:lnTo>
                  <a:lnTo>
                    <a:pt x="1236" y="1733"/>
                  </a:lnTo>
                  <a:lnTo>
                    <a:pt x="1220" y="1747"/>
                  </a:lnTo>
                  <a:lnTo>
                    <a:pt x="1204" y="1759"/>
                  </a:lnTo>
                  <a:lnTo>
                    <a:pt x="1187" y="1772"/>
                  </a:lnTo>
                  <a:lnTo>
                    <a:pt x="1169" y="1781"/>
                  </a:lnTo>
                  <a:lnTo>
                    <a:pt x="1151" y="1791"/>
                  </a:lnTo>
                  <a:lnTo>
                    <a:pt x="1131" y="1800"/>
                  </a:lnTo>
                  <a:lnTo>
                    <a:pt x="1113" y="1808"/>
                  </a:lnTo>
                  <a:lnTo>
                    <a:pt x="1092" y="1816"/>
                  </a:lnTo>
                  <a:lnTo>
                    <a:pt x="1072" y="1822"/>
                  </a:lnTo>
                  <a:lnTo>
                    <a:pt x="1052" y="1828"/>
                  </a:lnTo>
                  <a:lnTo>
                    <a:pt x="1031" y="1832"/>
                  </a:lnTo>
                  <a:lnTo>
                    <a:pt x="1011" y="1836"/>
                  </a:lnTo>
                  <a:lnTo>
                    <a:pt x="991" y="1840"/>
                  </a:lnTo>
                  <a:lnTo>
                    <a:pt x="950" y="1846"/>
                  </a:lnTo>
                  <a:lnTo>
                    <a:pt x="910" y="1850"/>
                  </a:lnTo>
                  <a:lnTo>
                    <a:pt x="872" y="1852"/>
                  </a:lnTo>
                  <a:lnTo>
                    <a:pt x="836" y="1852"/>
                  </a:lnTo>
                  <a:lnTo>
                    <a:pt x="807" y="1852"/>
                  </a:lnTo>
                  <a:lnTo>
                    <a:pt x="779" y="1850"/>
                  </a:lnTo>
                  <a:lnTo>
                    <a:pt x="750" y="1847"/>
                  </a:lnTo>
                  <a:lnTo>
                    <a:pt x="723" y="1844"/>
                  </a:lnTo>
                  <a:lnTo>
                    <a:pt x="697" y="1841"/>
                  </a:lnTo>
                  <a:lnTo>
                    <a:pt x="670" y="1835"/>
                  </a:lnTo>
                  <a:lnTo>
                    <a:pt x="644" y="1830"/>
                  </a:lnTo>
                  <a:lnTo>
                    <a:pt x="619" y="1823"/>
                  </a:lnTo>
                  <a:lnTo>
                    <a:pt x="593" y="1816"/>
                  </a:lnTo>
                  <a:lnTo>
                    <a:pt x="570" y="1808"/>
                  </a:lnTo>
                  <a:lnTo>
                    <a:pt x="546" y="1798"/>
                  </a:lnTo>
                  <a:lnTo>
                    <a:pt x="524" y="1788"/>
                  </a:lnTo>
                  <a:lnTo>
                    <a:pt x="502" y="1777"/>
                  </a:lnTo>
                  <a:lnTo>
                    <a:pt x="481" y="1766"/>
                  </a:lnTo>
                  <a:lnTo>
                    <a:pt x="462" y="1754"/>
                  </a:lnTo>
                  <a:lnTo>
                    <a:pt x="443" y="1741"/>
                  </a:lnTo>
                  <a:lnTo>
                    <a:pt x="422" y="1725"/>
                  </a:lnTo>
                  <a:lnTo>
                    <a:pt x="403" y="1708"/>
                  </a:lnTo>
                  <a:lnTo>
                    <a:pt x="385" y="1690"/>
                  </a:lnTo>
                  <a:lnTo>
                    <a:pt x="368" y="1673"/>
                  </a:lnTo>
                  <a:lnTo>
                    <a:pt x="353" y="1653"/>
                  </a:lnTo>
                  <a:lnTo>
                    <a:pt x="339" y="1632"/>
                  </a:lnTo>
                  <a:lnTo>
                    <a:pt x="326" y="1611"/>
                  </a:lnTo>
                  <a:lnTo>
                    <a:pt x="314" y="1589"/>
                  </a:lnTo>
                  <a:lnTo>
                    <a:pt x="305" y="1566"/>
                  </a:lnTo>
                  <a:lnTo>
                    <a:pt x="296" y="1543"/>
                  </a:lnTo>
                  <a:lnTo>
                    <a:pt x="288" y="1519"/>
                  </a:lnTo>
                  <a:lnTo>
                    <a:pt x="283" y="1494"/>
                  </a:lnTo>
                  <a:lnTo>
                    <a:pt x="277" y="1467"/>
                  </a:lnTo>
                  <a:lnTo>
                    <a:pt x="274" y="1441"/>
                  </a:lnTo>
                  <a:lnTo>
                    <a:pt x="272" y="1413"/>
                  </a:lnTo>
                  <a:lnTo>
                    <a:pt x="272" y="1385"/>
                  </a:lnTo>
                  <a:lnTo>
                    <a:pt x="272" y="1375"/>
                  </a:lnTo>
                  <a:lnTo>
                    <a:pt x="0" y="1375"/>
                  </a:lnTo>
                  <a:close/>
                </a:path>
              </a:pathLst>
            </a:custGeom>
            <a:solidFill>
              <a:srgbClr val="0072AA"/>
            </a:solidFill>
            <a:ln w="9525">
              <a:noFill/>
              <a:round/>
              <a:headEnd/>
              <a:tailEnd/>
            </a:ln>
          </p:spPr>
          <p:txBody>
            <a:bodyPr/>
            <a:lstStyle/>
            <a:p>
              <a:endParaRPr lang="en-GB"/>
            </a:p>
          </p:txBody>
        </p:sp>
        <p:sp>
          <p:nvSpPr>
            <p:cNvPr id="170028" name="Freeform 44"/>
            <p:cNvSpPr>
              <a:spLocks noEditPoints="1"/>
            </p:cNvSpPr>
            <p:nvPr/>
          </p:nvSpPr>
          <p:spPr bwMode="auto">
            <a:xfrm>
              <a:off x="724" y="329"/>
              <a:ext cx="274" cy="304"/>
            </a:xfrm>
            <a:custGeom>
              <a:avLst/>
              <a:gdLst/>
              <a:ahLst/>
              <a:cxnLst>
                <a:cxn ang="0">
                  <a:pos x="1284" y="1291"/>
                </a:cxn>
                <a:cxn ang="0">
                  <a:pos x="1237" y="1274"/>
                </a:cxn>
                <a:cxn ang="0">
                  <a:pos x="1222" y="1214"/>
                </a:cxn>
                <a:cxn ang="0">
                  <a:pos x="1215" y="332"/>
                </a:cxn>
                <a:cxn ang="0">
                  <a:pos x="1177" y="207"/>
                </a:cxn>
                <a:cxn ang="0">
                  <a:pos x="1101" y="113"/>
                </a:cxn>
                <a:cxn ang="0">
                  <a:pos x="986" y="47"/>
                </a:cxn>
                <a:cxn ang="0">
                  <a:pos x="831" y="9"/>
                </a:cxn>
                <a:cxn ang="0">
                  <a:pos x="629" y="0"/>
                </a:cxn>
                <a:cxn ang="0">
                  <a:pos x="459" y="21"/>
                </a:cxn>
                <a:cxn ang="0">
                  <a:pos x="309" y="72"/>
                </a:cxn>
                <a:cxn ang="0">
                  <a:pos x="179" y="166"/>
                </a:cxn>
                <a:cxn ang="0">
                  <a:pos x="87" y="315"/>
                </a:cxn>
                <a:cxn ang="0">
                  <a:pos x="54" y="501"/>
                </a:cxn>
                <a:cxn ang="0">
                  <a:pos x="319" y="428"/>
                </a:cxn>
                <a:cxn ang="0">
                  <a:pos x="350" y="351"/>
                </a:cxn>
                <a:cxn ang="0">
                  <a:pos x="404" y="292"/>
                </a:cxn>
                <a:cxn ang="0">
                  <a:pos x="479" y="254"/>
                </a:cxn>
                <a:cxn ang="0">
                  <a:pos x="579" y="232"/>
                </a:cxn>
                <a:cxn ang="0">
                  <a:pos x="795" y="242"/>
                </a:cxn>
                <a:cxn ang="0">
                  <a:pos x="870" y="270"/>
                </a:cxn>
                <a:cxn ang="0">
                  <a:pos x="924" y="316"/>
                </a:cxn>
                <a:cxn ang="0">
                  <a:pos x="956" y="378"/>
                </a:cxn>
                <a:cxn ang="0">
                  <a:pos x="967" y="457"/>
                </a:cxn>
                <a:cxn ang="0">
                  <a:pos x="953" y="519"/>
                </a:cxn>
                <a:cxn ang="0">
                  <a:pos x="915" y="562"/>
                </a:cxn>
                <a:cxn ang="0">
                  <a:pos x="832" y="599"/>
                </a:cxn>
                <a:cxn ang="0">
                  <a:pos x="575" y="643"/>
                </a:cxn>
                <a:cxn ang="0">
                  <a:pos x="310" y="701"/>
                </a:cxn>
                <a:cxn ang="0">
                  <a:pos x="188" y="754"/>
                </a:cxn>
                <a:cxn ang="0">
                  <a:pos x="90" y="834"/>
                </a:cxn>
                <a:cxn ang="0">
                  <a:pos x="24" y="948"/>
                </a:cxn>
                <a:cxn ang="0">
                  <a:pos x="0" y="1108"/>
                </a:cxn>
                <a:cxn ang="0">
                  <a:pos x="18" y="1242"/>
                </a:cxn>
                <a:cxn ang="0">
                  <a:pos x="72" y="1352"/>
                </a:cxn>
                <a:cxn ang="0">
                  <a:pos x="161" y="1437"/>
                </a:cxn>
                <a:cxn ang="0">
                  <a:pos x="280" y="1493"/>
                </a:cxn>
                <a:cxn ang="0">
                  <a:pos x="428" y="1519"/>
                </a:cxn>
                <a:cxn ang="0">
                  <a:pos x="630" y="1508"/>
                </a:cxn>
                <a:cxn ang="0">
                  <a:pos x="821" y="1439"/>
                </a:cxn>
                <a:cxn ang="0">
                  <a:pos x="980" y="1313"/>
                </a:cxn>
                <a:cxn ang="0">
                  <a:pos x="994" y="1394"/>
                </a:cxn>
                <a:cxn ang="0">
                  <a:pos x="1025" y="1452"/>
                </a:cxn>
                <a:cxn ang="0">
                  <a:pos x="1084" y="1500"/>
                </a:cxn>
                <a:cxn ang="0">
                  <a:pos x="1188" y="1522"/>
                </a:cxn>
                <a:cxn ang="0">
                  <a:pos x="1326" y="1497"/>
                </a:cxn>
                <a:cxn ang="0">
                  <a:pos x="520" y="1291"/>
                </a:cxn>
                <a:cxn ang="0">
                  <a:pos x="395" y="1268"/>
                </a:cxn>
                <a:cxn ang="0">
                  <a:pos x="323" y="1226"/>
                </a:cxn>
                <a:cxn ang="0">
                  <a:pos x="282" y="1164"/>
                </a:cxn>
                <a:cxn ang="0">
                  <a:pos x="270" y="1075"/>
                </a:cxn>
                <a:cxn ang="0">
                  <a:pos x="288" y="994"/>
                </a:cxn>
                <a:cxn ang="0">
                  <a:pos x="330" y="935"/>
                </a:cxn>
                <a:cxn ang="0">
                  <a:pos x="423" y="877"/>
                </a:cxn>
                <a:cxn ang="0">
                  <a:pos x="582" y="838"/>
                </a:cxn>
                <a:cxn ang="0">
                  <a:pos x="799" y="807"/>
                </a:cxn>
                <a:cxn ang="0">
                  <a:pos x="950" y="762"/>
                </a:cxn>
                <a:cxn ang="0">
                  <a:pos x="963" y="1002"/>
                </a:cxn>
                <a:cxn ang="0">
                  <a:pos x="941" y="1078"/>
                </a:cxn>
                <a:cxn ang="0">
                  <a:pos x="890" y="1156"/>
                </a:cxn>
                <a:cxn ang="0">
                  <a:pos x="808" y="1224"/>
                </a:cxn>
                <a:cxn ang="0">
                  <a:pos x="691" y="1272"/>
                </a:cxn>
                <a:cxn ang="0">
                  <a:pos x="537" y="1291"/>
                </a:cxn>
              </a:cxnLst>
              <a:rect l="0" t="0" r="r" b="b"/>
              <a:pathLst>
                <a:path w="1367" h="1522">
                  <a:moveTo>
                    <a:pt x="1367" y="1272"/>
                  </a:moveTo>
                  <a:lnTo>
                    <a:pt x="1352" y="1278"/>
                  </a:lnTo>
                  <a:lnTo>
                    <a:pt x="1330" y="1285"/>
                  </a:lnTo>
                  <a:lnTo>
                    <a:pt x="1313" y="1289"/>
                  </a:lnTo>
                  <a:lnTo>
                    <a:pt x="1298" y="1291"/>
                  </a:lnTo>
                  <a:lnTo>
                    <a:pt x="1284" y="1291"/>
                  </a:lnTo>
                  <a:lnTo>
                    <a:pt x="1273" y="1291"/>
                  </a:lnTo>
                  <a:lnTo>
                    <a:pt x="1265" y="1290"/>
                  </a:lnTo>
                  <a:lnTo>
                    <a:pt x="1256" y="1287"/>
                  </a:lnTo>
                  <a:lnTo>
                    <a:pt x="1248" y="1284"/>
                  </a:lnTo>
                  <a:lnTo>
                    <a:pt x="1243" y="1280"/>
                  </a:lnTo>
                  <a:lnTo>
                    <a:pt x="1237" y="1274"/>
                  </a:lnTo>
                  <a:lnTo>
                    <a:pt x="1233" y="1268"/>
                  </a:lnTo>
                  <a:lnTo>
                    <a:pt x="1229" y="1260"/>
                  </a:lnTo>
                  <a:lnTo>
                    <a:pt x="1226" y="1250"/>
                  </a:lnTo>
                  <a:lnTo>
                    <a:pt x="1224" y="1240"/>
                  </a:lnTo>
                  <a:lnTo>
                    <a:pt x="1223" y="1227"/>
                  </a:lnTo>
                  <a:lnTo>
                    <a:pt x="1222" y="1214"/>
                  </a:lnTo>
                  <a:lnTo>
                    <a:pt x="1221" y="1181"/>
                  </a:lnTo>
                  <a:lnTo>
                    <a:pt x="1220" y="1141"/>
                  </a:lnTo>
                  <a:lnTo>
                    <a:pt x="1220" y="404"/>
                  </a:lnTo>
                  <a:lnTo>
                    <a:pt x="1220" y="379"/>
                  </a:lnTo>
                  <a:lnTo>
                    <a:pt x="1218" y="355"/>
                  </a:lnTo>
                  <a:lnTo>
                    <a:pt x="1215" y="332"/>
                  </a:lnTo>
                  <a:lnTo>
                    <a:pt x="1212" y="309"/>
                  </a:lnTo>
                  <a:lnTo>
                    <a:pt x="1206" y="287"/>
                  </a:lnTo>
                  <a:lnTo>
                    <a:pt x="1201" y="266"/>
                  </a:lnTo>
                  <a:lnTo>
                    <a:pt x="1194" y="246"/>
                  </a:lnTo>
                  <a:lnTo>
                    <a:pt x="1187" y="226"/>
                  </a:lnTo>
                  <a:lnTo>
                    <a:pt x="1177" y="207"/>
                  </a:lnTo>
                  <a:lnTo>
                    <a:pt x="1167" y="190"/>
                  </a:lnTo>
                  <a:lnTo>
                    <a:pt x="1156" y="172"/>
                  </a:lnTo>
                  <a:lnTo>
                    <a:pt x="1144" y="156"/>
                  </a:lnTo>
                  <a:lnTo>
                    <a:pt x="1131" y="140"/>
                  </a:lnTo>
                  <a:lnTo>
                    <a:pt x="1116" y="126"/>
                  </a:lnTo>
                  <a:lnTo>
                    <a:pt x="1101" y="113"/>
                  </a:lnTo>
                  <a:lnTo>
                    <a:pt x="1084" y="100"/>
                  </a:lnTo>
                  <a:lnTo>
                    <a:pt x="1067" y="88"/>
                  </a:lnTo>
                  <a:lnTo>
                    <a:pt x="1048" y="76"/>
                  </a:lnTo>
                  <a:lnTo>
                    <a:pt x="1028" y="66"/>
                  </a:lnTo>
                  <a:lnTo>
                    <a:pt x="1008" y="56"/>
                  </a:lnTo>
                  <a:lnTo>
                    <a:pt x="986" y="47"/>
                  </a:lnTo>
                  <a:lnTo>
                    <a:pt x="963" y="38"/>
                  </a:lnTo>
                  <a:lnTo>
                    <a:pt x="938" y="31"/>
                  </a:lnTo>
                  <a:lnTo>
                    <a:pt x="913" y="24"/>
                  </a:lnTo>
                  <a:lnTo>
                    <a:pt x="887" y="18"/>
                  </a:lnTo>
                  <a:lnTo>
                    <a:pt x="859" y="13"/>
                  </a:lnTo>
                  <a:lnTo>
                    <a:pt x="831" y="9"/>
                  </a:lnTo>
                  <a:lnTo>
                    <a:pt x="802" y="5"/>
                  </a:lnTo>
                  <a:lnTo>
                    <a:pt x="772" y="3"/>
                  </a:lnTo>
                  <a:lnTo>
                    <a:pt x="740" y="1"/>
                  </a:lnTo>
                  <a:lnTo>
                    <a:pt x="707" y="0"/>
                  </a:lnTo>
                  <a:lnTo>
                    <a:pt x="673" y="0"/>
                  </a:lnTo>
                  <a:lnTo>
                    <a:pt x="629" y="0"/>
                  </a:lnTo>
                  <a:lnTo>
                    <a:pt x="583" y="3"/>
                  </a:lnTo>
                  <a:lnTo>
                    <a:pt x="558" y="5"/>
                  </a:lnTo>
                  <a:lnTo>
                    <a:pt x="534" y="9"/>
                  </a:lnTo>
                  <a:lnTo>
                    <a:pt x="509" y="12"/>
                  </a:lnTo>
                  <a:lnTo>
                    <a:pt x="484" y="16"/>
                  </a:lnTo>
                  <a:lnTo>
                    <a:pt x="459" y="21"/>
                  </a:lnTo>
                  <a:lnTo>
                    <a:pt x="433" y="27"/>
                  </a:lnTo>
                  <a:lnTo>
                    <a:pt x="408" y="34"/>
                  </a:lnTo>
                  <a:lnTo>
                    <a:pt x="383" y="42"/>
                  </a:lnTo>
                  <a:lnTo>
                    <a:pt x="359" y="51"/>
                  </a:lnTo>
                  <a:lnTo>
                    <a:pt x="333" y="61"/>
                  </a:lnTo>
                  <a:lnTo>
                    <a:pt x="309" y="72"/>
                  </a:lnTo>
                  <a:lnTo>
                    <a:pt x="286" y="84"/>
                  </a:lnTo>
                  <a:lnTo>
                    <a:pt x="263" y="98"/>
                  </a:lnTo>
                  <a:lnTo>
                    <a:pt x="241" y="113"/>
                  </a:lnTo>
                  <a:lnTo>
                    <a:pt x="219" y="129"/>
                  </a:lnTo>
                  <a:lnTo>
                    <a:pt x="198" y="147"/>
                  </a:lnTo>
                  <a:lnTo>
                    <a:pt x="179" y="166"/>
                  </a:lnTo>
                  <a:lnTo>
                    <a:pt x="161" y="187"/>
                  </a:lnTo>
                  <a:lnTo>
                    <a:pt x="143" y="209"/>
                  </a:lnTo>
                  <a:lnTo>
                    <a:pt x="127" y="233"/>
                  </a:lnTo>
                  <a:lnTo>
                    <a:pt x="113" y="258"/>
                  </a:lnTo>
                  <a:lnTo>
                    <a:pt x="99" y="285"/>
                  </a:lnTo>
                  <a:lnTo>
                    <a:pt x="87" y="315"/>
                  </a:lnTo>
                  <a:lnTo>
                    <a:pt x="77" y="346"/>
                  </a:lnTo>
                  <a:lnTo>
                    <a:pt x="69" y="379"/>
                  </a:lnTo>
                  <a:lnTo>
                    <a:pt x="62" y="414"/>
                  </a:lnTo>
                  <a:lnTo>
                    <a:pt x="58" y="450"/>
                  </a:lnTo>
                  <a:lnTo>
                    <a:pt x="56" y="490"/>
                  </a:lnTo>
                  <a:lnTo>
                    <a:pt x="54" y="501"/>
                  </a:lnTo>
                  <a:lnTo>
                    <a:pt x="310" y="501"/>
                  </a:lnTo>
                  <a:lnTo>
                    <a:pt x="311" y="491"/>
                  </a:lnTo>
                  <a:lnTo>
                    <a:pt x="312" y="474"/>
                  </a:lnTo>
                  <a:lnTo>
                    <a:pt x="314" y="458"/>
                  </a:lnTo>
                  <a:lnTo>
                    <a:pt x="317" y="443"/>
                  </a:lnTo>
                  <a:lnTo>
                    <a:pt x="319" y="428"/>
                  </a:lnTo>
                  <a:lnTo>
                    <a:pt x="323" y="414"/>
                  </a:lnTo>
                  <a:lnTo>
                    <a:pt x="327" y="401"/>
                  </a:lnTo>
                  <a:lnTo>
                    <a:pt x="332" y="388"/>
                  </a:lnTo>
                  <a:lnTo>
                    <a:pt x="338" y="374"/>
                  </a:lnTo>
                  <a:lnTo>
                    <a:pt x="343" y="362"/>
                  </a:lnTo>
                  <a:lnTo>
                    <a:pt x="350" y="351"/>
                  </a:lnTo>
                  <a:lnTo>
                    <a:pt x="358" y="340"/>
                  </a:lnTo>
                  <a:lnTo>
                    <a:pt x="365" y="329"/>
                  </a:lnTo>
                  <a:lnTo>
                    <a:pt x="374" y="320"/>
                  </a:lnTo>
                  <a:lnTo>
                    <a:pt x="383" y="310"/>
                  </a:lnTo>
                  <a:lnTo>
                    <a:pt x="393" y="301"/>
                  </a:lnTo>
                  <a:lnTo>
                    <a:pt x="404" y="292"/>
                  </a:lnTo>
                  <a:lnTo>
                    <a:pt x="415" y="284"/>
                  </a:lnTo>
                  <a:lnTo>
                    <a:pt x="426" y="278"/>
                  </a:lnTo>
                  <a:lnTo>
                    <a:pt x="439" y="270"/>
                  </a:lnTo>
                  <a:lnTo>
                    <a:pt x="451" y="265"/>
                  </a:lnTo>
                  <a:lnTo>
                    <a:pt x="465" y="258"/>
                  </a:lnTo>
                  <a:lnTo>
                    <a:pt x="479" y="254"/>
                  </a:lnTo>
                  <a:lnTo>
                    <a:pt x="494" y="248"/>
                  </a:lnTo>
                  <a:lnTo>
                    <a:pt x="510" y="244"/>
                  </a:lnTo>
                  <a:lnTo>
                    <a:pt x="526" y="240"/>
                  </a:lnTo>
                  <a:lnTo>
                    <a:pt x="543" y="237"/>
                  </a:lnTo>
                  <a:lnTo>
                    <a:pt x="561" y="235"/>
                  </a:lnTo>
                  <a:lnTo>
                    <a:pt x="579" y="232"/>
                  </a:lnTo>
                  <a:lnTo>
                    <a:pt x="618" y="229"/>
                  </a:lnTo>
                  <a:lnTo>
                    <a:pt x="658" y="228"/>
                  </a:lnTo>
                  <a:lnTo>
                    <a:pt x="697" y="229"/>
                  </a:lnTo>
                  <a:lnTo>
                    <a:pt x="732" y="232"/>
                  </a:lnTo>
                  <a:lnTo>
                    <a:pt x="765" y="236"/>
                  </a:lnTo>
                  <a:lnTo>
                    <a:pt x="795" y="242"/>
                  </a:lnTo>
                  <a:lnTo>
                    <a:pt x="809" y="246"/>
                  </a:lnTo>
                  <a:lnTo>
                    <a:pt x="823" y="249"/>
                  </a:lnTo>
                  <a:lnTo>
                    <a:pt x="836" y="255"/>
                  </a:lnTo>
                  <a:lnTo>
                    <a:pt x="848" y="259"/>
                  </a:lnTo>
                  <a:lnTo>
                    <a:pt x="859" y="265"/>
                  </a:lnTo>
                  <a:lnTo>
                    <a:pt x="870" y="270"/>
                  </a:lnTo>
                  <a:lnTo>
                    <a:pt x="881" y="277"/>
                  </a:lnTo>
                  <a:lnTo>
                    <a:pt x="891" y="283"/>
                  </a:lnTo>
                  <a:lnTo>
                    <a:pt x="900" y="291"/>
                  </a:lnTo>
                  <a:lnTo>
                    <a:pt x="909" y="299"/>
                  </a:lnTo>
                  <a:lnTo>
                    <a:pt x="916" y="307"/>
                  </a:lnTo>
                  <a:lnTo>
                    <a:pt x="924" y="316"/>
                  </a:lnTo>
                  <a:lnTo>
                    <a:pt x="931" y="325"/>
                  </a:lnTo>
                  <a:lnTo>
                    <a:pt x="937" y="335"/>
                  </a:lnTo>
                  <a:lnTo>
                    <a:pt x="943" y="345"/>
                  </a:lnTo>
                  <a:lnTo>
                    <a:pt x="948" y="355"/>
                  </a:lnTo>
                  <a:lnTo>
                    <a:pt x="953" y="366"/>
                  </a:lnTo>
                  <a:lnTo>
                    <a:pt x="956" y="378"/>
                  </a:lnTo>
                  <a:lnTo>
                    <a:pt x="959" y="390"/>
                  </a:lnTo>
                  <a:lnTo>
                    <a:pt x="961" y="402"/>
                  </a:lnTo>
                  <a:lnTo>
                    <a:pt x="964" y="415"/>
                  </a:lnTo>
                  <a:lnTo>
                    <a:pt x="966" y="428"/>
                  </a:lnTo>
                  <a:lnTo>
                    <a:pt x="966" y="443"/>
                  </a:lnTo>
                  <a:lnTo>
                    <a:pt x="967" y="457"/>
                  </a:lnTo>
                  <a:lnTo>
                    <a:pt x="966" y="469"/>
                  </a:lnTo>
                  <a:lnTo>
                    <a:pt x="965" y="480"/>
                  </a:lnTo>
                  <a:lnTo>
                    <a:pt x="964" y="491"/>
                  </a:lnTo>
                  <a:lnTo>
                    <a:pt x="960" y="501"/>
                  </a:lnTo>
                  <a:lnTo>
                    <a:pt x="957" y="510"/>
                  </a:lnTo>
                  <a:lnTo>
                    <a:pt x="953" y="519"/>
                  </a:lnTo>
                  <a:lnTo>
                    <a:pt x="948" y="527"/>
                  </a:lnTo>
                  <a:lnTo>
                    <a:pt x="943" y="535"/>
                  </a:lnTo>
                  <a:lnTo>
                    <a:pt x="937" y="543"/>
                  </a:lnTo>
                  <a:lnTo>
                    <a:pt x="931" y="549"/>
                  </a:lnTo>
                  <a:lnTo>
                    <a:pt x="923" y="556"/>
                  </a:lnTo>
                  <a:lnTo>
                    <a:pt x="915" y="562"/>
                  </a:lnTo>
                  <a:lnTo>
                    <a:pt x="907" y="568"/>
                  </a:lnTo>
                  <a:lnTo>
                    <a:pt x="898" y="573"/>
                  </a:lnTo>
                  <a:lnTo>
                    <a:pt x="888" y="579"/>
                  </a:lnTo>
                  <a:lnTo>
                    <a:pt x="878" y="583"/>
                  </a:lnTo>
                  <a:lnTo>
                    <a:pt x="856" y="592"/>
                  </a:lnTo>
                  <a:lnTo>
                    <a:pt x="832" y="599"/>
                  </a:lnTo>
                  <a:lnTo>
                    <a:pt x="807" y="605"/>
                  </a:lnTo>
                  <a:lnTo>
                    <a:pt x="779" y="612"/>
                  </a:lnTo>
                  <a:lnTo>
                    <a:pt x="719" y="622"/>
                  </a:lnTo>
                  <a:lnTo>
                    <a:pt x="653" y="630"/>
                  </a:lnTo>
                  <a:lnTo>
                    <a:pt x="614" y="637"/>
                  </a:lnTo>
                  <a:lnTo>
                    <a:pt x="575" y="643"/>
                  </a:lnTo>
                  <a:lnTo>
                    <a:pt x="534" y="649"/>
                  </a:lnTo>
                  <a:lnTo>
                    <a:pt x="493" y="657"/>
                  </a:lnTo>
                  <a:lnTo>
                    <a:pt x="446" y="666"/>
                  </a:lnTo>
                  <a:lnTo>
                    <a:pt x="399" y="677"/>
                  </a:lnTo>
                  <a:lnTo>
                    <a:pt x="354" y="688"/>
                  </a:lnTo>
                  <a:lnTo>
                    <a:pt x="310" y="701"/>
                  </a:lnTo>
                  <a:lnTo>
                    <a:pt x="288" y="708"/>
                  </a:lnTo>
                  <a:lnTo>
                    <a:pt x="267" y="716"/>
                  </a:lnTo>
                  <a:lnTo>
                    <a:pt x="247" y="725"/>
                  </a:lnTo>
                  <a:lnTo>
                    <a:pt x="227" y="734"/>
                  </a:lnTo>
                  <a:lnTo>
                    <a:pt x="207" y="744"/>
                  </a:lnTo>
                  <a:lnTo>
                    <a:pt x="188" y="754"/>
                  </a:lnTo>
                  <a:lnTo>
                    <a:pt x="170" y="764"/>
                  </a:lnTo>
                  <a:lnTo>
                    <a:pt x="152" y="777"/>
                  </a:lnTo>
                  <a:lnTo>
                    <a:pt x="136" y="790"/>
                  </a:lnTo>
                  <a:lnTo>
                    <a:pt x="119" y="803"/>
                  </a:lnTo>
                  <a:lnTo>
                    <a:pt x="104" y="818"/>
                  </a:lnTo>
                  <a:lnTo>
                    <a:pt x="90" y="834"/>
                  </a:lnTo>
                  <a:lnTo>
                    <a:pt x="75" y="850"/>
                  </a:lnTo>
                  <a:lnTo>
                    <a:pt x="63" y="868"/>
                  </a:lnTo>
                  <a:lnTo>
                    <a:pt x="51" y="885"/>
                  </a:lnTo>
                  <a:lnTo>
                    <a:pt x="41" y="905"/>
                  </a:lnTo>
                  <a:lnTo>
                    <a:pt x="31" y="926"/>
                  </a:lnTo>
                  <a:lnTo>
                    <a:pt x="24" y="948"/>
                  </a:lnTo>
                  <a:lnTo>
                    <a:pt x="16" y="972"/>
                  </a:lnTo>
                  <a:lnTo>
                    <a:pt x="10" y="996"/>
                  </a:lnTo>
                  <a:lnTo>
                    <a:pt x="5" y="1023"/>
                  </a:lnTo>
                  <a:lnTo>
                    <a:pt x="2" y="1049"/>
                  </a:lnTo>
                  <a:lnTo>
                    <a:pt x="0" y="1078"/>
                  </a:lnTo>
                  <a:lnTo>
                    <a:pt x="0" y="1108"/>
                  </a:lnTo>
                  <a:lnTo>
                    <a:pt x="0" y="1133"/>
                  </a:lnTo>
                  <a:lnTo>
                    <a:pt x="1" y="1156"/>
                  </a:lnTo>
                  <a:lnTo>
                    <a:pt x="4" y="1178"/>
                  </a:lnTo>
                  <a:lnTo>
                    <a:pt x="7" y="1200"/>
                  </a:lnTo>
                  <a:lnTo>
                    <a:pt x="12" y="1222"/>
                  </a:lnTo>
                  <a:lnTo>
                    <a:pt x="18" y="1242"/>
                  </a:lnTo>
                  <a:lnTo>
                    <a:pt x="25" y="1262"/>
                  </a:lnTo>
                  <a:lnTo>
                    <a:pt x="32" y="1282"/>
                  </a:lnTo>
                  <a:lnTo>
                    <a:pt x="40" y="1301"/>
                  </a:lnTo>
                  <a:lnTo>
                    <a:pt x="50" y="1318"/>
                  </a:lnTo>
                  <a:lnTo>
                    <a:pt x="61" y="1336"/>
                  </a:lnTo>
                  <a:lnTo>
                    <a:pt x="72" y="1352"/>
                  </a:lnTo>
                  <a:lnTo>
                    <a:pt x="85" y="1368"/>
                  </a:lnTo>
                  <a:lnTo>
                    <a:pt x="98" y="1383"/>
                  </a:lnTo>
                  <a:lnTo>
                    <a:pt x="113" y="1397"/>
                  </a:lnTo>
                  <a:lnTo>
                    <a:pt x="128" y="1412"/>
                  </a:lnTo>
                  <a:lnTo>
                    <a:pt x="143" y="1425"/>
                  </a:lnTo>
                  <a:lnTo>
                    <a:pt x="161" y="1437"/>
                  </a:lnTo>
                  <a:lnTo>
                    <a:pt x="179" y="1448"/>
                  </a:lnTo>
                  <a:lnTo>
                    <a:pt x="197" y="1459"/>
                  </a:lnTo>
                  <a:lnTo>
                    <a:pt x="217" y="1469"/>
                  </a:lnTo>
                  <a:lnTo>
                    <a:pt x="237" y="1478"/>
                  </a:lnTo>
                  <a:lnTo>
                    <a:pt x="258" y="1485"/>
                  </a:lnTo>
                  <a:lnTo>
                    <a:pt x="280" y="1493"/>
                  </a:lnTo>
                  <a:lnTo>
                    <a:pt x="303" y="1500"/>
                  </a:lnTo>
                  <a:lnTo>
                    <a:pt x="327" y="1505"/>
                  </a:lnTo>
                  <a:lnTo>
                    <a:pt x="351" y="1511"/>
                  </a:lnTo>
                  <a:lnTo>
                    <a:pt x="376" y="1514"/>
                  </a:lnTo>
                  <a:lnTo>
                    <a:pt x="401" y="1517"/>
                  </a:lnTo>
                  <a:lnTo>
                    <a:pt x="428" y="1519"/>
                  </a:lnTo>
                  <a:lnTo>
                    <a:pt x="455" y="1520"/>
                  </a:lnTo>
                  <a:lnTo>
                    <a:pt x="484" y="1522"/>
                  </a:lnTo>
                  <a:lnTo>
                    <a:pt x="521" y="1520"/>
                  </a:lnTo>
                  <a:lnTo>
                    <a:pt x="558" y="1518"/>
                  </a:lnTo>
                  <a:lnTo>
                    <a:pt x="595" y="1514"/>
                  </a:lnTo>
                  <a:lnTo>
                    <a:pt x="630" y="1508"/>
                  </a:lnTo>
                  <a:lnTo>
                    <a:pt x="664" y="1501"/>
                  </a:lnTo>
                  <a:lnTo>
                    <a:pt x="697" y="1492"/>
                  </a:lnTo>
                  <a:lnTo>
                    <a:pt x="729" y="1481"/>
                  </a:lnTo>
                  <a:lnTo>
                    <a:pt x="761" y="1468"/>
                  </a:lnTo>
                  <a:lnTo>
                    <a:pt x="791" y="1454"/>
                  </a:lnTo>
                  <a:lnTo>
                    <a:pt x="821" y="1439"/>
                  </a:lnTo>
                  <a:lnTo>
                    <a:pt x="849" y="1422"/>
                  </a:lnTo>
                  <a:lnTo>
                    <a:pt x="877" y="1403"/>
                  </a:lnTo>
                  <a:lnTo>
                    <a:pt x="904" y="1382"/>
                  </a:lnTo>
                  <a:lnTo>
                    <a:pt x="931" y="1361"/>
                  </a:lnTo>
                  <a:lnTo>
                    <a:pt x="955" y="1337"/>
                  </a:lnTo>
                  <a:lnTo>
                    <a:pt x="980" y="1313"/>
                  </a:lnTo>
                  <a:lnTo>
                    <a:pt x="981" y="1328"/>
                  </a:lnTo>
                  <a:lnTo>
                    <a:pt x="982" y="1342"/>
                  </a:lnTo>
                  <a:lnTo>
                    <a:pt x="985" y="1357"/>
                  </a:lnTo>
                  <a:lnTo>
                    <a:pt x="988" y="1370"/>
                  </a:lnTo>
                  <a:lnTo>
                    <a:pt x="991" y="1383"/>
                  </a:lnTo>
                  <a:lnTo>
                    <a:pt x="994" y="1394"/>
                  </a:lnTo>
                  <a:lnTo>
                    <a:pt x="999" y="1406"/>
                  </a:lnTo>
                  <a:lnTo>
                    <a:pt x="1003" y="1416"/>
                  </a:lnTo>
                  <a:lnTo>
                    <a:pt x="1009" y="1426"/>
                  </a:lnTo>
                  <a:lnTo>
                    <a:pt x="1014" y="1436"/>
                  </a:lnTo>
                  <a:lnTo>
                    <a:pt x="1020" y="1445"/>
                  </a:lnTo>
                  <a:lnTo>
                    <a:pt x="1025" y="1452"/>
                  </a:lnTo>
                  <a:lnTo>
                    <a:pt x="1032" y="1460"/>
                  </a:lnTo>
                  <a:lnTo>
                    <a:pt x="1038" y="1468"/>
                  </a:lnTo>
                  <a:lnTo>
                    <a:pt x="1046" y="1474"/>
                  </a:lnTo>
                  <a:lnTo>
                    <a:pt x="1053" y="1480"/>
                  </a:lnTo>
                  <a:lnTo>
                    <a:pt x="1068" y="1491"/>
                  </a:lnTo>
                  <a:lnTo>
                    <a:pt x="1084" y="1500"/>
                  </a:lnTo>
                  <a:lnTo>
                    <a:pt x="1101" y="1507"/>
                  </a:lnTo>
                  <a:lnTo>
                    <a:pt x="1117" y="1513"/>
                  </a:lnTo>
                  <a:lnTo>
                    <a:pt x="1135" y="1517"/>
                  </a:lnTo>
                  <a:lnTo>
                    <a:pt x="1153" y="1519"/>
                  </a:lnTo>
                  <a:lnTo>
                    <a:pt x="1170" y="1520"/>
                  </a:lnTo>
                  <a:lnTo>
                    <a:pt x="1188" y="1522"/>
                  </a:lnTo>
                  <a:lnTo>
                    <a:pt x="1214" y="1520"/>
                  </a:lnTo>
                  <a:lnTo>
                    <a:pt x="1239" y="1518"/>
                  </a:lnTo>
                  <a:lnTo>
                    <a:pt x="1263" y="1515"/>
                  </a:lnTo>
                  <a:lnTo>
                    <a:pt x="1285" y="1511"/>
                  </a:lnTo>
                  <a:lnTo>
                    <a:pt x="1306" y="1505"/>
                  </a:lnTo>
                  <a:lnTo>
                    <a:pt x="1326" y="1497"/>
                  </a:lnTo>
                  <a:lnTo>
                    <a:pt x="1345" y="1490"/>
                  </a:lnTo>
                  <a:lnTo>
                    <a:pt x="1362" y="1480"/>
                  </a:lnTo>
                  <a:lnTo>
                    <a:pt x="1367" y="1476"/>
                  </a:lnTo>
                  <a:lnTo>
                    <a:pt x="1367" y="1272"/>
                  </a:lnTo>
                  <a:close/>
                  <a:moveTo>
                    <a:pt x="537" y="1291"/>
                  </a:moveTo>
                  <a:lnTo>
                    <a:pt x="520" y="1291"/>
                  </a:lnTo>
                  <a:lnTo>
                    <a:pt x="501" y="1290"/>
                  </a:lnTo>
                  <a:lnTo>
                    <a:pt x="482" y="1287"/>
                  </a:lnTo>
                  <a:lnTo>
                    <a:pt x="461" y="1285"/>
                  </a:lnTo>
                  <a:lnTo>
                    <a:pt x="439" y="1281"/>
                  </a:lnTo>
                  <a:lnTo>
                    <a:pt x="417" y="1275"/>
                  </a:lnTo>
                  <a:lnTo>
                    <a:pt x="395" y="1268"/>
                  </a:lnTo>
                  <a:lnTo>
                    <a:pt x="373" y="1259"/>
                  </a:lnTo>
                  <a:lnTo>
                    <a:pt x="363" y="1253"/>
                  </a:lnTo>
                  <a:lnTo>
                    <a:pt x="352" y="1248"/>
                  </a:lnTo>
                  <a:lnTo>
                    <a:pt x="342" y="1241"/>
                  </a:lnTo>
                  <a:lnTo>
                    <a:pt x="333" y="1234"/>
                  </a:lnTo>
                  <a:lnTo>
                    <a:pt x="323" y="1226"/>
                  </a:lnTo>
                  <a:lnTo>
                    <a:pt x="316" y="1217"/>
                  </a:lnTo>
                  <a:lnTo>
                    <a:pt x="307" y="1208"/>
                  </a:lnTo>
                  <a:lnTo>
                    <a:pt x="300" y="1198"/>
                  </a:lnTo>
                  <a:lnTo>
                    <a:pt x="294" y="1189"/>
                  </a:lnTo>
                  <a:lnTo>
                    <a:pt x="287" y="1177"/>
                  </a:lnTo>
                  <a:lnTo>
                    <a:pt x="282" y="1164"/>
                  </a:lnTo>
                  <a:lnTo>
                    <a:pt x="278" y="1152"/>
                  </a:lnTo>
                  <a:lnTo>
                    <a:pt x="274" y="1138"/>
                  </a:lnTo>
                  <a:lnTo>
                    <a:pt x="272" y="1124"/>
                  </a:lnTo>
                  <a:lnTo>
                    <a:pt x="271" y="1108"/>
                  </a:lnTo>
                  <a:lnTo>
                    <a:pt x="270" y="1092"/>
                  </a:lnTo>
                  <a:lnTo>
                    <a:pt x="270" y="1075"/>
                  </a:lnTo>
                  <a:lnTo>
                    <a:pt x="272" y="1060"/>
                  </a:lnTo>
                  <a:lnTo>
                    <a:pt x="273" y="1046"/>
                  </a:lnTo>
                  <a:lnTo>
                    <a:pt x="276" y="1033"/>
                  </a:lnTo>
                  <a:lnTo>
                    <a:pt x="280" y="1019"/>
                  </a:lnTo>
                  <a:lnTo>
                    <a:pt x="284" y="1006"/>
                  </a:lnTo>
                  <a:lnTo>
                    <a:pt x="288" y="994"/>
                  </a:lnTo>
                  <a:lnTo>
                    <a:pt x="294" y="983"/>
                  </a:lnTo>
                  <a:lnTo>
                    <a:pt x="300" y="972"/>
                  </a:lnTo>
                  <a:lnTo>
                    <a:pt x="307" y="962"/>
                  </a:lnTo>
                  <a:lnTo>
                    <a:pt x="314" y="952"/>
                  </a:lnTo>
                  <a:lnTo>
                    <a:pt x="322" y="944"/>
                  </a:lnTo>
                  <a:lnTo>
                    <a:pt x="330" y="935"/>
                  </a:lnTo>
                  <a:lnTo>
                    <a:pt x="339" y="926"/>
                  </a:lnTo>
                  <a:lnTo>
                    <a:pt x="348" y="918"/>
                  </a:lnTo>
                  <a:lnTo>
                    <a:pt x="358" y="912"/>
                  </a:lnTo>
                  <a:lnTo>
                    <a:pt x="378" y="899"/>
                  </a:lnTo>
                  <a:lnTo>
                    <a:pt x="400" y="886"/>
                  </a:lnTo>
                  <a:lnTo>
                    <a:pt x="423" y="877"/>
                  </a:lnTo>
                  <a:lnTo>
                    <a:pt x="448" y="868"/>
                  </a:lnTo>
                  <a:lnTo>
                    <a:pt x="472" y="860"/>
                  </a:lnTo>
                  <a:lnTo>
                    <a:pt x="498" y="853"/>
                  </a:lnTo>
                  <a:lnTo>
                    <a:pt x="523" y="848"/>
                  </a:lnTo>
                  <a:lnTo>
                    <a:pt x="550" y="844"/>
                  </a:lnTo>
                  <a:lnTo>
                    <a:pt x="582" y="838"/>
                  </a:lnTo>
                  <a:lnTo>
                    <a:pt x="613" y="834"/>
                  </a:lnTo>
                  <a:lnTo>
                    <a:pt x="646" y="829"/>
                  </a:lnTo>
                  <a:lnTo>
                    <a:pt x="679" y="825"/>
                  </a:lnTo>
                  <a:lnTo>
                    <a:pt x="720" y="819"/>
                  </a:lnTo>
                  <a:lnTo>
                    <a:pt x="759" y="814"/>
                  </a:lnTo>
                  <a:lnTo>
                    <a:pt x="799" y="807"/>
                  </a:lnTo>
                  <a:lnTo>
                    <a:pt x="836" y="800"/>
                  </a:lnTo>
                  <a:lnTo>
                    <a:pt x="871" y="792"/>
                  </a:lnTo>
                  <a:lnTo>
                    <a:pt x="905" y="782"/>
                  </a:lnTo>
                  <a:lnTo>
                    <a:pt x="921" y="775"/>
                  </a:lnTo>
                  <a:lnTo>
                    <a:pt x="936" y="770"/>
                  </a:lnTo>
                  <a:lnTo>
                    <a:pt x="950" y="762"/>
                  </a:lnTo>
                  <a:lnTo>
                    <a:pt x="964" y="755"/>
                  </a:lnTo>
                  <a:lnTo>
                    <a:pt x="966" y="754"/>
                  </a:lnTo>
                  <a:lnTo>
                    <a:pt x="964" y="755"/>
                  </a:lnTo>
                  <a:lnTo>
                    <a:pt x="964" y="978"/>
                  </a:lnTo>
                  <a:lnTo>
                    <a:pt x="964" y="990"/>
                  </a:lnTo>
                  <a:lnTo>
                    <a:pt x="963" y="1002"/>
                  </a:lnTo>
                  <a:lnTo>
                    <a:pt x="960" y="1014"/>
                  </a:lnTo>
                  <a:lnTo>
                    <a:pt x="958" y="1026"/>
                  </a:lnTo>
                  <a:lnTo>
                    <a:pt x="955" y="1039"/>
                  </a:lnTo>
                  <a:lnTo>
                    <a:pt x="950" y="1052"/>
                  </a:lnTo>
                  <a:lnTo>
                    <a:pt x="946" y="1064"/>
                  </a:lnTo>
                  <a:lnTo>
                    <a:pt x="941" y="1078"/>
                  </a:lnTo>
                  <a:lnTo>
                    <a:pt x="934" y="1091"/>
                  </a:lnTo>
                  <a:lnTo>
                    <a:pt x="927" y="1104"/>
                  </a:lnTo>
                  <a:lnTo>
                    <a:pt x="920" y="1117"/>
                  </a:lnTo>
                  <a:lnTo>
                    <a:pt x="911" y="1130"/>
                  </a:lnTo>
                  <a:lnTo>
                    <a:pt x="901" y="1144"/>
                  </a:lnTo>
                  <a:lnTo>
                    <a:pt x="890" y="1156"/>
                  </a:lnTo>
                  <a:lnTo>
                    <a:pt x="879" y="1168"/>
                  </a:lnTo>
                  <a:lnTo>
                    <a:pt x="867" y="1180"/>
                  </a:lnTo>
                  <a:lnTo>
                    <a:pt x="854" y="1192"/>
                  </a:lnTo>
                  <a:lnTo>
                    <a:pt x="840" y="1203"/>
                  </a:lnTo>
                  <a:lnTo>
                    <a:pt x="824" y="1214"/>
                  </a:lnTo>
                  <a:lnTo>
                    <a:pt x="808" y="1224"/>
                  </a:lnTo>
                  <a:lnTo>
                    <a:pt x="791" y="1234"/>
                  </a:lnTo>
                  <a:lnTo>
                    <a:pt x="774" y="1242"/>
                  </a:lnTo>
                  <a:lnTo>
                    <a:pt x="754" y="1251"/>
                  </a:lnTo>
                  <a:lnTo>
                    <a:pt x="734" y="1259"/>
                  </a:lnTo>
                  <a:lnTo>
                    <a:pt x="713" y="1267"/>
                  </a:lnTo>
                  <a:lnTo>
                    <a:pt x="691" y="1272"/>
                  </a:lnTo>
                  <a:lnTo>
                    <a:pt x="668" y="1278"/>
                  </a:lnTo>
                  <a:lnTo>
                    <a:pt x="644" y="1282"/>
                  </a:lnTo>
                  <a:lnTo>
                    <a:pt x="619" y="1286"/>
                  </a:lnTo>
                  <a:lnTo>
                    <a:pt x="593" y="1289"/>
                  </a:lnTo>
                  <a:lnTo>
                    <a:pt x="565" y="1291"/>
                  </a:lnTo>
                  <a:lnTo>
                    <a:pt x="537" y="1291"/>
                  </a:lnTo>
                  <a:close/>
                </a:path>
              </a:pathLst>
            </a:custGeom>
            <a:solidFill>
              <a:srgbClr val="0072AA"/>
            </a:solidFill>
            <a:ln w="9525">
              <a:noFill/>
              <a:round/>
              <a:headEnd/>
              <a:tailEnd/>
            </a:ln>
          </p:spPr>
          <p:txBody>
            <a:bodyPr/>
            <a:lstStyle/>
            <a:p>
              <a:endParaRPr lang="en-GB"/>
            </a:p>
          </p:txBody>
        </p:sp>
        <p:sp>
          <p:nvSpPr>
            <p:cNvPr id="170029" name="Freeform 45"/>
            <p:cNvSpPr>
              <a:spLocks/>
            </p:cNvSpPr>
            <p:nvPr/>
          </p:nvSpPr>
          <p:spPr bwMode="auto">
            <a:xfrm>
              <a:off x="1043" y="330"/>
              <a:ext cx="241" cy="297"/>
            </a:xfrm>
            <a:custGeom>
              <a:avLst/>
              <a:gdLst/>
              <a:ahLst/>
              <a:cxnLst>
                <a:cxn ang="0">
                  <a:pos x="0" y="1488"/>
                </a:cxn>
                <a:cxn ang="0">
                  <a:pos x="257" y="668"/>
                </a:cxn>
                <a:cxn ang="0">
                  <a:pos x="258" y="618"/>
                </a:cxn>
                <a:cxn ang="0">
                  <a:pos x="264" y="570"/>
                </a:cxn>
                <a:cxn ang="0">
                  <a:pos x="272" y="525"/>
                </a:cxn>
                <a:cxn ang="0">
                  <a:pos x="284" y="484"/>
                </a:cxn>
                <a:cxn ang="0">
                  <a:pos x="301" y="445"/>
                </a:cxn>
                <a:cxn ang="0">
                  <a:pos x="320" y="409"/>
                </a:cxn>
                <a:cxn ang="0">
                  <a:pos x="342" y="376"/>
                </a:cxn>
                <a:cxn ang="0">
                  <a:pos x="366" y="346"/>
                </a:cxn>
                <a:cxn ang="0">
                  <a:pos x="394" y="319"/>
                </a:cxn>
                <a:cxn ang="0">
                  <a:pos x="425" y="296"/>
                </a:cxn>
                <a:cxn ang="0">
                  <a:pos x="459" y="276"/>
                </a:cxn>
                <a:cxn ang="0">
                  <a:pos x="496" y="259"/>
                </a:cxn>
                <a:cxn ang="0">
                  <a:pos x="536" y="246"/>
                </a:cxn>
                <a:cxn ang="0">
                  <a:pos x="578" y="236"/>
                </a:cxn>
                <a:cxn ang="0">
                  <a:pos x="623" y="231"/>
                </a:cxn>
                <a:cxn ang="0">
                  <a:pos x="670" y="229"/>
                </a:cxn>
                <a:cxn ang="0">
                  <a:pos x="702" y="230"/>
                </a:cxn>
                <a:cxn ang="0">
                  <a:pos x="731" y="234"/>
                </a:cxn>
                <a:cxn ang="0">
                  <a:pos x="760" y="240"/>
                </a:cxn>
                <a:cxn ang="0">
                  <a:pos x="786" y="248"/>
                </a:cxn>
                <a:cxn ang="0">
                  <a:pos x="812" y="259"/>
                </a:cxn>
                <a:cxn ang="0">
                  <a:pos x="835" y="273"/>
                </a:cxn>
                <a:cxn ang="0">
                  <a:pos x="855" y="287"/>
                </a:cxn>
                <a:cxn ang="0">
                  <a:pos x="874" y="305"/>
                </a:cxn>
                <a:cxn ang="0">
                  <a:pos x="892" y="323"/>
                </a:cxn>
                <a:cxn ang="0">
                  <a:pos x="907" y="344"/>
                </a:cxn>
                <a:cxn ang="0">
                  <a:pos x="919" y="367"/>
                </a:cxn>
                <a:cxn ang="0">
                  <a:pos x="930" y="392"/>
                </a:cxn>
                <a:cxn ang="0">
                  <a:pos x="939" y="419"/>
                </a:cxn>
                <a:cxn ang="0">
                  <a:pos x="944" y="446"/>
                </a:cxn>
                <a:cxn ang="0">
                  <a:pos x="949" y="476"/>
                </a:cxn>
                <a:cxn ang="0">
                  <a:pos x="950" y="508"/>
                </a:cxn>
                <a:cxn ang="0">
                  <a:pos x="1207" y="1488"/>
                </a:cxn>
                <a:cxn ang="0">
                  <a:pos x="1207" y="502"/>
                </a:cxn>
                <a:cxn ang="0">
                  <a:pos x="1202" y="439"/>
                </a:cxn>
                <a:cxn ang="0">
                  <a:pos x="1195" y="380"/>
                </a:cxn>
                <a:cxn ang="0">
                  <a:pos x="1183" y="325"/>
                </a:cxn>
                <a:cxn ang="0">
                  <a:pos x="1167" y="275"/>
                </a:cxn>
                <a:cxn ang="0">
                  <a:pos x="1148" y="229"/>
                </a:cxn>
                <a:cxn ang="0">
                  <a:pos x="1124" y="187"/>
                </a:cxn>
                <a:cxn ang="0">
                  <a:pos x="1097" y="150"/>
                </a:cxn>
                <a:cxn ang="0">
                  <a:pos x="1065" y="117"/>
                </a:cxn>
                <a:cxn ang="0">
                  <a:pos x="1030" y="87"/>
                </a:cxn>
                <a:cxn ang="0">
                  <a:pos x="991" y="63"/>
                </a:cxn>
                <a:cxn ang="0">
                  <a:pos x="948" y="42"/>
                </a:cxn>
                <a:cxn ang="0">
                  <a:pos x="900" y="25"/>
                </a:cxn>
                <a:cxn ang="0">
                  <a:pos x="849" y="13"/>
                </a:cxn>
                <a:cxn ang="0">
                  <a:pos x="794" y="5"/>
                </a:cxn>
                <a:cxn ang="0">
                  <a:pos x="734" y="1"/>
                </a:cxn>
                <a:cxn ang="0">
                  <a:pos x="664" y="1"/>
                </a:cxn>
                <a:cxn ang="0">
                  <a:pos x="592" y="9"/>
                </a:cxn>
                <a:cxn ang="0">
                  <a:pos x="525" y="24"/>
                </a:cxn>
                <a:cxn ang="0">
                  <a:pos x="478" y="40"/>
                </a:cxn>
                <a:cxn ang="0">
                  <a:pos x="447" y="53"/>
                </a:cxn>
                <a:cxn ang="0">
                  <a:pos x="418" y="68"/>
                </a:cxn>
                <a:cxn ang="0">
                  <a:pos x="391" y="86"/>
                </a:cxn>
                <a:cxn ang="0">
                  <a:pos x="365" y="105"/>
                </a:cxn>
                <a:cxn ang="0">
                  <a:pos x="339" y="125"/>
                </a:cxn>
                <a:cxn ang="0">
                  <a:pos x="304" y="159"/>
                </a:cxn>
                <a:cxn ang="0">
                  <a:pos x="261" y="212"/>
                </a:cxn>
                <a:cxn ang="0">
                  <a:pos x="243" y="33"/>
                </a:cxn>
              </a:cxnLst>
              <a:rect l="0" t="0" r="r" b="b"/>
              <a:pathLst>
                <a:path w="1207" h="1488">
                  <a:moveTo>
                    <a:pt x="0" y="33"/>
                  </a:moveTo>
                  <a:lnTo>
                    <a:pt x="0" y="1488"/>
                  </a:lnTo>
                  <a:lnTo>
                    <a:pt x="257" y="1488"/>
                  </a:lnTo>
                  <a:lnTo>
                    <a:pt x="257" y="668"/>
                  </a:lnTo>
                  <a:lnTo>
                    <a:pt x="257" y="643"/>
                  </a:lnTo>
                  <a:lnTo>
                    <a:pt x="258" y="618"/>
                  </a:lnTo>
                  <a:lnTo>
                    <a:pt x="261" y="593"/>
                  </a:lnTo>
                  <a:lnTo>
                    <a:pt x="264" y="570"/>
                  </a:lnTo>
                  <a:lnTo>
                    <a:pt x="268" y="547"/>
                  </a:lnTo>
                  <a:lnTo>
                    <a:pt x="272" y="525"/>
                  </a:lnTo>
                  <a:lnTo>
                    <a:pt x="279" y="504"/>
                  </a:lnTo>
                  <a:lnTo>
                    <a:pt x="284" y="484"/>
                  </a:lnTo>
                  <a:lnTo>
                    <a:pt x="292" y="464"/>
                  </a:lnTo>
                  <a:lnTo>
                    <a:pt x="301" y="445"/>
                  </a:lnTo>
                  <a:lnTo>
                    <a:pt x="310" y="426"/>
                  </a:lnTo>
                  <a:lnTo>
                    <a:pt x="320" y="409"/>
                  </a:lnTo>
                  <a:lnTo>
                    <a:pt x="329" y="391"/>
                  </a:lnTo>
                  <a:lnTo>
                    <a:pt x="342" y="376"/>
                  </a:lnTo>
                  <a:lnTo>
                    <a:pt x="354" y="361"/>
                  </a:lnTo>
                  <a:lnTo>
                    <a:pt x="366" y="346"/>
                  </a:lnTo>
                  <a:lnTo>
                    <a:pt x="380" y="332"/>
                  </a:lnTo>
                  <a:lnTo>
                    <a:pt x="394" y="319"/>
                  </a:lnTo>
                  <a:lnTo>
                    <a:pt x="410" y="307"/>
                  </a:lnTo>
                  <a:lnTo>
                    <a:pt x="425" y="296"/>
                  </a:lnTo>
                  <a:lnTo>
                    <a:pt x="441" y="286"/>
                  </a:lnTo>
                  <a:lnTo>
                    <a:pt x="459" y="276"/>
                  </a:lnTo>
                  <a:lnTo>
                    <a:pt x="478" y="267"/>
                  </a:lnTo>
                  <a:lnTo>
                    <a:pt x="496" y="259"/>
                  </a:lnTo>
                  <a:lnTo>
                    <a:pt x="515" y="252"/>
                  </a:lnTo>
                  <a:lnTo>
                    <a:pt x="536" y="246"/>
                  </a:lnTo>
                  <a:lnTo>
                    <a:pt x="556" y="241"/>
                  </a:lnTo>
                  <a:lnTo>
                    <a:pt x="578" y="236"/>
                  </a:lnTo>
                  <a:lnTo>
                    <a:pt x="600" y="233"/>
                  </a:lnTo>
                  <a:lnTo>
                    <a:pt x="623" y="231"/>
                  </a:lnTo>
                  <a:lnTo>
                    <a:pt x="646" y="230"/>
                  </a:lnTo>
                  <a:lnTo>
                    <a:pt x="670" y="229"/>
                  </a:lnTo>
                  <a:lnTo>
                    <a:pt x="685" y="230"/>
                  </a:lnTo>
                  <a:lnTo>
                    <a:pt x="702" y="230"/>
                  </a:lnTo>
                  <a:lnTo>
                    <a:pt x="716" y="232"/>
                  </a:lnTo>
                  <a:lnTo>
                    <a:pt x="731" y="234"/>
                  </a:lnTo>
                  <a:lnTo>
                    <a:pt x="746" y="236"/>
                  </a:lnTo>
                  <a:lnTo>
                    <a:pt x="760" y="240"/>
                  </a:lnTo>
                  <a:lnTo>
                    <a:pt x="773" y="244"/>
                  </a:lnTo>
                  <a:lnTo>
                    <a:pt x="786" y="248"/>
                  </a:lnTo>
                  <a:lnTo>
                    <a:pt x="798" y="254"/>
                  </a:lnTo>
                  <a:lnTo>
                    <a:pt x="812" y="259"/>
                  </a:lnTo>
                  <a:lnTo>
                    <a:pt x="822" y="265"/>
                  </a:lnTo>
                  <a:lnTo>
                    <a:pt x="835" y="273"/>
                  </a:lnTo>
                  <a:lnTo>
                    <a:pt x="844" y="279"/>
                  </a:lnTo>
                  <a:lnTo>
                    <a:pt x="855" y="287"/>
                  </a:lnTo>
                  <a:lnTo>
                    <a:pt x="865" y="296"/>
                  </a:lnTo>
                  <a:lnTo>
                    <a:pt x="874" y="305"/>
                  </a:lnTo>
                  <a:lnTo>
                    <a:pt x="883" y="313"/>
                  </a:lnTo>
                  <a:lnTo>
                    <a:pt x="892" y="323"/>
                  </a:lnTo>
                  <a:lnTo>
                    <a:pt x="899" y="334"/>
                  </a:lnTo>
                  <a:lnTo>
                    <a:pt x="907" y="344"/>
                  </a:lnTo>
                  <a:lnTo>
                    <a:pt x="914" y="356"/>
                  </a:lnTo>
                  <a:lnTo>
                    <a:pt x="919" y="367"/>
                  </a:lnTo>
                  <a:lnTo>
                    <a:pt x="926" y="379"/>
                  </a:lnTo>
                  <a:lnTo>
                    <a:pt x="930" y="392"/>
                  </a:lnTo>
                  <a:lnTo>
                    <a:pt x="935" y="405"/>
                  </a:lnTo>
                  <a:lnTo>
                    <a:pt x="939" y="419"/>
                  </a:lnTo>
                  <a:lnTo>
                    <a:pt x="942" y="432"/>
                  </a:lnTo>
                  <a:lnTo>
                    <a:pt x="944" y="446"/>
                  </a:lnTo>
                  <a:lnTo>
                    <a:pt x="947" y="462"/>
                  </a:lnTo>
                  <a:lnTo>
                    <a:pt x="949" y="476"/>
                  </a:lnTo>
                  <a:lnTo>
                    <a:pt x="950" y="491"/>
                  </a:lnTo>
                  <a:lnTo>
                    <a:pt x="950" y="508"/>
                  </a:lnTo>
                  <a:lnTo>
                    <a:pt x="950" y="1488"/>
                  </a:lnTo>
                  <a:lnTo>
                    <a:pt x="1207" y="1488"/>
                  </a:lnTo>
                  <a:lnTo>
                    <a:pt x="1207" y="535"/>
                  </a:lnTo>
                  <a:lnTo>
                    <a:pt x="1207" y="502"/>
                  </a:lnTo>
                  <a:lnTo>
                    <a:pt x="1205" y="469"/>
                  </a:lnTo>
                  <a:lnTo>
                    <a:pt x="1202" y="439"/>
                  </a:lnTo>
                  <a:lnTo>
                    <a:pt x="1199" y="409"/>
                  </a:lnTo>
                  <a:lnTo>
                    <a:pt x="1195" y="380"/>
                  </a:lnTo>
                  <a:lnTo>
                    <a:pt x="1189" y="352"/>
                  </a:lnTo>
                  <a:lnTo>
                    <a:pt x="1183" y="325"/>
                  </a:lnTo>
                  <a:lnTo>
                    <a:pt x="1176" y="299"/>
                  </a:lnTo>
                  <a:lnTo>
                    <a:pt x="1167" y="275"/>
                  </a:lnTo>
                  <a:lnTo>
                    <a:pt x="1159" y="252"/>
                  </a:lnTo>
                  <a:lnTo>
                    <a:pt x="1148" y="229"/>
                  </a:lnTo>
                  <a:lnTo>
                    <a:pt x="1137" y="208"/>
                  </a:lnTo>
                  <a:lnTo>
                    <a:pt x="1124" y="187"/>
                  </a:lnTo>
                  <a:lnTo>
                    <a:pt x="1111" y="168"/>
                  </a:lnTo>
                  <a:lnTo>
                    <a:pt x="1097" y="150"/>
                  </a:lnTo>
                  <a:lnTo>
                    <a:pt x="1082" y="132"/>
                  </a:lnTo>
                  <a:lnTo>
                    <a:pt x="1065" y="117"/>
                  </a:lnTo>
                  <a:lnTo>
                    <a:pt x="1049" y="101"/>
                  </a:lnTo>
                  <a:lnTo>
                    <a:pt x="1030" y="87"/>
                  </a:lnTo>
                  <a:lnTo>
                    <a:pt x="1011" y="75"/>
                  </a:lnTo>
                  <a:lnTo>
                    <a:pt x="991" y="63"/>
                  </a:lnTo>
                  <a:lnTo>
                    <a:pt x="970" y="52"/>
                  </a:lnTo>
                  <a:lnTo>
                    <a:pt x="948" y="42"/>
                  </a:lnTo>
                  <a:lnTo>
                    <a:pt x="925" y="33"/>
                  </a:lnTo>
                  <a:lnTo>
                    <a:pt x="900" y="25"/>
                  </a:lnTo>
                  <a:lnTo>
                    <a:pt x="875" y="19"/>
                  </a:lnTo>
                  <a:lnTo>
                    <a:pt x="849" y="13"/>
                  </a:lnTo>
                  <a:lnTo>
                    <a:pt x="821" y="9"/>
                  </a:lnTo>
                  <a:lnTo>
                    <a:pt x="794" y="5"/>
                  </a:lnTo>
                  <a:lnTo>
                    <a:pt x="764" y="2"/>
                  </a:lnTo>
                  <a:lnTo>
                    <a:pt x="734" y="1"/>
                  </a:lnTo>
                  <a:lnTo>
                    <a:pt x="703" y="0"/>
                  </a:lnTo>
                  <a:lnTo>
                    <a:pt x="664" y="1"/>
                  </a:lnTo>
                  <a:lnTo>
                    <a:pt x="628" y="5"/>
                  </a:lnTo>
                  <a:lnTo>
                    <a:pt x="592" y="9"/>
                  </a:lnTo>
                  <a:lnTo>
                    <a:pt x="558" y="16"/>
                  </a:lnTo>
                  <a:lnTo>
                    <a:pt x="525" y="24"/>
                  </a:lnTo>
                  <a:lnTo>
                    <a:pt x="493" y="34"/>
                  </a:lnTo>
                  <a:lnTo>
                    <a:pt x="478" y="40"/>
                  </a:lnTo>
                  <a:lnTo>
                    <a:pt x="462" y="46"/>
                  </a:lnTo>
                  <a:lnTo>
                    <a:pt x="447" y="53"/>
                  </a:lnTo>
                  <a:lnTo>
                    <a:pt x="433" y="61"/>
                  </a:lnTo>
                  <a:lnTo>
                    <a:pt x="418" y="68"/>
                  </a:lnTo>
                  <a:lnTo>
                    <a:pt x="404" y="77"/>
                  </a:lnTo>
                  <a:lnTo>
                    <a:pt x="391" y="86"/>
                  </a:lnTo>
                  <a:lnTo>
                    <a:pt x="378" y="95"/>
                  </a:lnTo>
                  <a:lnTo>
                    <a:pt x="365" y="105"/>
                  </a:lnTo>
                  <a:lnTo>
                    <a:pt x="351" y="114"/>
                  </a:lnTo>
                  <a:lnTo>
                    <a:pt x="339" y="125"/>
                  </a:lnTo>
                  <a:lnTo>
                    <a:pt x="327" y="136"/>
                  </a:lnTo>
                  <a:lnTo>
                    <a:pt x="304" y="159"/>
                  </a:lnTo>
                  <a:lnTo>
                    <a:pt x="282" y="185"/>
                  </a:lnTo>
                  <a:lnTo>
                    <a:pt x="261" y="212"/>
                  </a:lnTo>
                  <a:lnTo>
                    <a:pt x="243" y="242"/>
                  </a:lnTo>
                  <a:lnTo>
                    <a:pt x="243" y="33"/>
                  </a:lnTo>
                  <a:lnTo>
                    <a:pt x="0" y="33"/>
                  </a:lnTo>
                  <a:close/>
                </a:path>
              </a:pathLst>
            </a:custGeom>
            <a:solidFill>
              <a:srgbClr val="0072AA"/>
            </a:solidFill>
            <a:ln w="9525">
              <a:noFill/>
              <a:round/>
              <a:headEnd/>
              <a:tailEnd/>
            </a:ln>
          </p:spPr>
          <p:txBody>
            <a:bodyPr/>
            <a:lstStyle/>
            <a:p>
              <a:endParaRPr lang="en-GB"/>
            </a:p>
          </p:txBody>
        </p:sp>
        <p:sp>
          <p:nvSpPr>
            <p:cNvPr id="170030" name="Freeform 46"/>
            <p:cNvSpPr>
              <a:spLocks noEditPoints="1"/>
            </p:cNvSpPr>
            <p:nvPr/>
          </p:nvSpPr>
          <p:spPr bwMode="auto">
            <a:xfrm>
              <a:off x="1332" y="227"/>
              <a:ext cx="276" cy="407"/>
            </a:xfrm>
            <a:custGeom>
              <a:avLst/>
              <a:gdLst/>
              <a:ahLst/>
              <a:cxnLst>
                <a:cxn ang="0">
                  <a:pos x="1102" y="696"/>
                </a:cxn>
                <a:cxn ang="0">
                  <a:pos x="1053" y="647"/>
                </a:cxn>
                <a:cxn ang="0">
                  <a:pos x="970" y="589"/>
                </a:cxn>
                <a:cxn ang="0">
                  <a:pos x="848" y="540"/>
                </a:cxn>
                <a:cxn ang="0">
                  <a:pos x="725" y="516"/>
                </a:cxn>
                <a:cxn ang="0">
                  <a:pos x="592" y="516"/>
                </a:cxn>
                <a:cxn ang="0">
                  <a:pos x="454" y="544"/>
                </a:cxn>
                <a:cxn ang="0">
                  <a:pos x="332" y="596"/>
                </a:cxn>
                <a:cxn ang="0">
                  <a:pos x="228" y="672"/>
                </a:cxn>
                <a:cxn ang="0">
                  <a:pos x="141" y="770"/>
                </a:cxn>
                <a:cxn ang="0">
                  <a:pos x="74" y="890"/>
                </a:cxn>
                <a:cxn ang="0">
                  <a:pos x="28" y="1028"/>
                </a:cxn>
                <a:cxn ang="0">
                  <a:pos x="4" y="1184"/>
                </a:cxn>
                <a:cxn ang="0">
                  <a:pos x="4" y="1347"/>
                </a:cxn>
                <a:cxn ang="0">
                  <a:pos x="26" y="1497"/>
                </a:cxn>
                <a:cxn ang="0">
                  <a:pos x="67" y="1632"/>
                </a:cxn>
                <a:cxn ang="0">
                  <a:pos x="130" y="1751"/>
                </a:cxn>
                <a:cxn ang="0">
                  <a:pos x="216" y="1858"/>
                </a:cxn>
                <a:cxn ang="0">
                  <a:pos x="324" y="1944"/>
                </a:cxn>
                <a:cxn ang="0">
                  <a:pos x="451" y="2002"/>
                </a:cxn>
                <a:cxn ang="0">
                  <a:pos x="594" y="2032"/>
                </a:cxn>
                <a:cxn ang="0">
                  <a:pos x="748" y="2032"/>
                </a:cxn>
                <a:cxn ang="0">
                  <a:pos x="885" y="2004"/>
                </a:cxn>
                <a:cxn ang="0">
                  <a:pos x="1001" y="1950"/>
                </a:cxn>
                <a:cxn ang="0">
                  <a:pos x="1048" y="1914"/>
                </a:cxn>
                <a:cxn ang="0">
                  <a:pos x="1090" y="1872"/>
                </a:cxn>
                <a:cxn ang="0">
                  <a:pos x="1123" y="1825"/>
                </a:cxn>
                <a:cxn ang="0">
                  <a:pos x="1123" y="0"/>
                </a:cxn>
                <a:cxn ang="0">
                  <a:pos x="625" y="1798"/>
                </a:cxn>
                <a:cxn ang="0">
                  <a:pos x="532" y="1770"/>
                </a:cxn>
                <a:cxn ang="0">
                  <a:pos x="454" y="1723"/>
                </a:cxn>
                <a:cxn ang="0">
                  <a:pos x="390" y="1660"/>
                </a:cxn>
                <a:cxn ang="0">
                  <a:pos x="340" y="1584"/>
                </a:cxn>
                <a:cxn ang="0">
                  <a:pos x="303" y="1499"/>
                </a:cxn>
                <a:cxn ang="0">
                  <a:pos x="281" y="1406"/>
                </a:cxn>
                <a:cxn ang="0">
                  <a:pos x="272" y="1310"/>
                </a:cxn>
                <a:cxn ang="0">
                  <a:pos x="278" y="1175"/>
                </a:cxn>
                <a:cxn ang="0">
                  <a:pos x="298" y="1065"/>
                </a:cxn>
                <a:cxn ang="0">
                  <a:pos x="329" y="975"/>
                </a:cxn>
                <a:cxn ang="0">
                  <a:pos x="377" y="890"/>
                </a:cxn>
                <a:cxn ang="0">
                  <a:pos x="445" y="819"/>
                </a:cxn>
                <a:cxn ang="0">
                  <a:pos x="537" y="768"/>
                </a:cxn>
                <a:cxn ang="0">
                  <a:pos x="656" y="743"/>
                </a:cxn>
                <a:cxn ang="0">
                  <a:pos x="796" y="753"/>
                </a:cxn>
                <a:cxn ang="0">
                  <a:pos x="908" y="793"/>
                </a:cxn>
                <a:cxn ang="0">
                  <a:pos x="993" y="858"/>
                </a:cxn>
                <a:cxn ang="0">
                  <a:pos x="1052" y="939"/>
                </a:cxn>
                <a:cxn ang="0">
                  <a:pos x="1092" y="1028"/>
                </a:cxn>
                <a:cxn ang="0">
                  <a:pos x="1116" y="1117"/>
                </a:cxn>
                <a:cxn ang="0">
                  <a:pos x="1130" y="1248"/>
                </a:cxn>
                <a:cxn ang="0">
                  <a:pos x="1128" y="1347"/>
                </a:cxn>
                <a:cxn ang="0">
                  <a:pos x="1114" y="1443"/>
                </a:cxn>
                <a:cxn ang="0">
                  <a:pos x="1087" y="1534"/>
                </a:cxn>
                <a:cxn ang="0">
                  <a:pos x="1048" y="1617"/>
                </a:cxn>
                <a:cxn ang="0">
                  <a:pos x="994" y="1689"/>
                </a:cxn>
                <a:cxn ang="0">
                  <a:pos x="924" y="1746"/>
                </a:cxn>
                <a:cxn ang="0">
                  <a:pos x="837" y="1785"/>
                </a:cxn>
                <a:cxn ang="0">
                  <a:pos x="734" y="1804"/>
                </a:cxn>
              </a:cxnLst>
              <a:rect l="0" t="0" r="r" b="b"/>
              <a:pathLst>
                <a:path w="1380" h="2035">
                  <a:moveTo>
                    <a:pt x="1123" y="0"/>
                  </a:moveTo>
                  <a:lnTo>
                    <a:pt x="1123" y="723"/>
                  </a:lnTo>
                  <a:lnTo>
                    <a:pt x="1113" y="710"/>
                  </a:lnTo>
                  <a:lnTo>
                    <a:pt x="1102" y="696"/>
                  </a:lnTo>
                  <a:lnTo>
                    <a:pt x="1090" y="682"/>
                  </a:lnTo>
                  <a:lnTo>
                    <a:pt x="1079" y="670"/>
                  </a:lnTo>
                  <a:lnTo>
                    <a:pt x="1066" y="658"/>
                  </a:lnTo>
                  <a:lnTo>
                    <a:pt x="1053" y="647"/>
                  </a:lnTo>
                  <a:lnTo>
                    <a:pt x="1040" y="636"/>
                  </a:lnTo>
                  <a:lnTo>
                    <a:pt x="1027" y="625"/>
                  </a:lnTo>
                  <a:lnTo>
                    <a:pt x="1000" y="607"/>
                  </a:lnTo>
                  <a:lnTo>
                    <a:pt x="970" y="589"/>
                  </a:lnTo>
                  <a:lnTo>
                    <a:pt x="940" y="574"/>
                  </a:lnTo>
                  <a:lnTo>
                    <a:pt x="911" y="560"/>
                  </a:lnTo>
                  <a:lnTo>
                    <a:pt x="880" y="549"/>
                  </a:lnTo>
                  <a:lnTo>
                    <a:pt x="848" y="540"/>
                  </a:lnTo>
                  <a:lnTo>
                    <a:pt x="817" y="531"/>
                  </a:lnTo>
                  <a:lnTo>
                    <a:pt x="787" y="524"/>
                  </a:lnTo>
                  <a:lnTo>
                    <a:pt x="755" y="520"/>
                  </a:lnTo>
                  <a:lnTo>
                    <a:pt x="725" y="516"/>
                  </a:lnTo>
                  <a:lnTo>
                    <a:pt x="694" y="514"/>
                  </a:lnTo>
                  <a:lnTo>
                    <a:pt x="666" y="513"/>
                  </a:lnTo>
                  <a:lnTo>
                    <a:pt x="628" y="514"/>
                  </a:lnTo>
                  <a:lnTo>
                    <a:pt x="592" y="516"/>
                  </a:lnTo>
                  <a:lnTo>
                    <a:pt x="556" y="521"/>
                  </a:lnTo>
                  <a:lnTo>
                    <a:pt x="521" y="526"/>
                  </a:lnTo>
                  <a:lnTo>
                    <a:pt x="487" y="534"/>
                  </a:lnTo>
                  <a:lnTo>
                    <a:pt x="454" y="544"/>
                  </a:lnTo>
                  <a:lnTo>
                    <a:pt x="422" y="555"/>
                  </a:lnTo>
                  <a:lnTo>
                    <a:pt x="391" y="567"/>
                  </a:lnTo>
                  <a:lnTo>
                    <a:pt x="362" y="580"/>
                  </a:lnTo>
                  <a:lnTo>
                    <a:pt x="332" y="596"/>
                  </a:lnTo>
                  <a:lnTo>
                    <a:pt x="305" y="613"/>
                  </a:lnTo>
                  <a:lnTo>
                    <a:pt x="278" y="631"/>
                  </a:lnTo>
                  <a:lnTo>
                    <a:pt x="252" y="651"/>
                  </a:lnTo>
                  <a:lnTo>
                    <a:pt x="228" y="672"/>
                  </a:lnTo>
                  <a:lnTo>
                    <a:pt x="203" y="694"/>
                  </a:lnTo>
                  <a:lnTo>
                    <a:pt x="182" y="719"/>
                  </a:lnTo>
                  <a:lnTo>
                    <a:pt x="161" y="744"/>
                  </a:lnTo>
                  <a:lnTo>
                    <a:pt x="141" y="770"/>
                  </a:lnTo>
                  <a:lnTo>
                    <a:pt x="122" y="799"/>
                  </a:lnTo>
                  <a:lnTo>
                    <a:pt x="105" y="827"/>
                  </a:lnTo>
                  <a:lnTo>
                    <a:pt x="88" y="858"/>
                  </a:lnTo>
                  <a:lnTo>
                    <a:pt x="74" y="890"/>
                  </a:lnTo>
                  <a:lnTo>
                    <a:pt x="60" y="923"/>
                  </a:lnTo>
                  <a:lnTo>
                    <a:pt x="48" y="957"/>
                  </a:lnTo>
                  <a:lnTo>
                    <a:pt x="37" y="992"/>
                  </a:lnTo>
                  <a:lnTo>
                    <a:pt x="28" y="1028"/>
                  </a:lnTo>
                  <a:lnTo>
                    <a:pt x="19" y="1066"/>
                  </a:lnTo>
                  <a:lnTo>
                    <a:pt x="12" y="1104"/>
                  </a:lnTo>
                  <a:lnTo>
                    <a:pt x="8" y="1144"/>
                  </a:lnTo>
                  <a:lnTo>
                    <a:pt x="4" y="1184"/>
                  </a:lnTo>
                  <a:lnTo>
                    <a:pt x="1" y="1226"/>
                  </a:lnTo>
                  <a:lnTo>
                    <a:pt x="0" y="1269"/>
                  </a:lnTo>
                  <a:lnTo>
                    <a:pt x="1" y="1309"/>
                  </a:lnTo>
                  <a:lnTo>
                    <a:pt x="4" y="1347"/>
                  </a:lnTo>
                  <a:lnTo>
                    <a:pt x="7" y="1386"/>
                  </a:lnTo>
                  <a:lnTo>
                    <a:pt x="11" y="1423"/>
                  </a:lnTo>
                  <a:lnTo>
                    <a:pt x="18" y="1460"/>
                  </a:lnTo>
                  <a:lnTo>
                    <a:pt x="26" y="1497"/>
                  </a:lnTo>
                  <a:lnTo>
                    <a:pt x="34" y="1532"/>
                  </a:lnTo>
                  <a:lnTo>
                    <a:pt x="44" y="1566"/>
                  </a:lnTo>
                  <a:lnTo>
                    <a:pt x="55" y="1600"/>
                  </a:lnTo>
                  <a:lnTo>
                    <a:pt x="67" y="1632"/>
                  </a:lnTo>
                  <a:lnTo>
                    <a:pt x="82" y="1664"/>
                  </a:lnTo>
                  <a:lnTo>
                    <a:pt x="97" y="1694"/>
                  </a:lnTo>
                  <a:lnTo>
                    <a:pt x="112" y="1724"/>
                  </a:lnTo>
                  <a:lnTo>
                    <a:pt x="130" y="1751"/>
                  </a:lnTo>
                  <a:lnTo>
                    <a:pt x="149" y="1779"/>
                  </a:lnTo>
                  <a:lnTo>
                    <a:pt x="168" y="1805"/>
                  </a:lnTo>
                  <a:lnTo>
                    <a:pt x="190" y="1832"/>
                  </a:lnTo>
                  <a:lnTo>
                    <a:pt x="216" y="1858"/>
                  </a:lnTo>
                  <a:lnTo>
                    <a:pt x="241" y="1882"/>
                  </a:lnTo>
                  <a:lnTo>
                    <a:pt x="267" y="1904"/>
                  </a:lnTo>
                  <a:lnTo>
                    <a:pt x="295" y="1925"/>
                  </a:lnTo>
                  <a:lnTo>
                    <a:pt x="324" y="1944"/>
                  </a:lnTo>
                  <a:lnTo>
                    <a:pt x="354" y="1960"/>
                  </a:lnTo>
                  <a:lnTo>
                    <a:pt x="386" y="1976"/>
                  </a:lnTo>
                  <a:lnTo>
                    <a:pt x="418" y="1990"/>
                  </a:lnTo>
                  <a:lnTo>
                    <a:pt x="451" y="2002"/>
                  </a:lnTo>
                  <a:lnTo>
                    <a:pt x="486" y="2012"/>
                  </a:lnTo>
                  <a:lnTo>
                    <a:pt x="521" y="2021"/>
                  </a:lnTo>
                  <a:lnTo>
                    <a:pt x="557" y="2027"/>
                  </a:lnTo>
                  <a:lnTo>
                    <a:pt x="594" y="2032"/>
                  </a:lnTo>
                  <a:lnTo>
                    <a:pt x="633" y="2034"/>
                  </a:lnTo>
                  <a:lnTo>
                    <a:pt x="671" y="2035"/>
                  </a:lnTo>
                  <a:lnTo>
                    <a:pt x="710" y="2034"/>
                  </a:lnTo>
                  <a:lnTo>
                    <a:pt x="748" y="2032"/>
                  </a:lnTo>
                  <a:lnTo>
                    <a:pt x="784" y="2027"/>
                  </a:lnTo>
                  <a:lnTo>
                    <a:pt x="820" y="2021"/>
                  </a:lnTo>
                  <a:lnTo>
                    <a:pt x="854" y="2013"/>
                  </a:lnTo>
                  <a:lnTo>
                    <a:pt x="885" y="2004"/>
                  </a:lnTo>
                  <a:lnTo>
                    <a:pt x="916" y="1993"/>
                  </a:lnTo>
                  <a:lnTo>
                    <a:pt x="946" y="1980"/>
                  </a:lnTo>
                  <a:lnTo>
                    <a:pt x="974" y="1966"/>
                  </a:lnTo>
                  <a:lnTo>
                    <a:pt x="1001" y="1950"/>
                  </a:lnTo>
                  <a:lnTo>
                    <a:pt x="1013" y="1942"/>
                  </a:lnTo>
                  <a:lnTo>
                    <a:pt x="1025" y="1933"/>
                  </a:lnTo>
                  <a:lnTo>
                    <a:pt x="1037" y="1924"/>
                  </a:lnTo>
                  <a:lnTo>
                    <a:pt x="1048" y="1914"/>
                  </a:lnTo>
                  <a:lnTo>
                    <a:pt x="1059" y="1904"/>
                  </a:lnTo>
                  <a:lnTo>
                    <a:pt x="1070" y="1894"/>
                  </a:lnTo>
                  <a:lnTo>
                    <a:pt x="1080" y="1883"/>
                  </a:lnTo>
                  <a:lnTo>
                    <a:pt x="1090" y="1872"/>
                  </a:lnTo>
                  <a:lnTo>
                    <a:pt x="1098" y="1861"/>
                  </a:lnTo>
                  <a:lnTo>
                    <a:pt x="1107" y="1849"/>
                  </a:lnTo>
                  <a:lnTo>
                    <a:pt x="1115" y="1837"/>
                  </a:lnTo>
                  <a:lnTo>
                    <a:pt x="1123" y="1825"/>
                  </a:lnTo>
                  <a:lnTo>
                    <a:pt x="1123" y="2001"/>
                  </a:lnTo>
                  <a:lnTo>
                    <a:pt x="1380" y="2001"/>
                  </a:lnTo>
                  <a:lnTo>
                    <a:pt x="1380" y="0"/>
                  </a:lnTo>
                  <a:lnTo>
                    <a:pt x="1123" y="0"/>
                  </a:lnTo>
                  <a:close/>
                  <a:moveTo>
                    <a:pt x="704" y="1804"/>
                  </a:moveTo>
                  <a:lnTo>
                    <a:pt x="677" y="1804"/>
                  </a:lnTo>
                  <a:lnTo>
                    <a:pt x="650" y="1802"/>
                  </a:lnTo>
                  <a:lnTo>
                    <a:pt x="625" y="1798"/>
                  </a:lnTo>
                  <a:lnTo>
                    <a:pt x="600" y="1793"/>
                  </a:lnTo>
                  <a:lnTo>
                    <a:pt x="577" y="1787"/>
                  </a:lnTo>
                  <a:lnTo>
                    <a:pt x="554" y="1779"/>
                  </a:lnTo>
                  <a:lnTo>
                    <a:pt x="532" y="1770"/>
                  </a:lnTo>
                  <a:lnTo>
                    <a:pt x="511" y="1760"/>
                  </a:lnTo>
                  <a:lnTo>
                    <a:pt x="491" y="1749"/>
                  </a:lnTo>
                  <a:lnTo>
                    <a:pt x="471" y="1737"/>
                  </a:lnTo>
                  <a:lnTo>
                    <a:pt x="454" y="1723"/>
                  </a:lnTo>
                  <a:lnTo>
                    <a:pt x="436" y="1709"/>
                  </a:lnTo>
                  <a:lnTo>
                    <a:pt x="420" y="1693"/>
                  </a:lnTo>
                  <a:lnTo>
                    <a:pt x="404" y="1678"/>
                  </a:lnTo>
                  <a:lnTo>
                    <a:pt x="390" y="1660"/>
                  </a:lnTo>
                  <a:lnTo>
                    <a:pt x="376" y="1643"/>
                  </a:lnTo>
                  <a:lnTo>
                    <a:pt x="363" y="1624"/>
                  </a:lnTo>
                  <a:lnTo>
                    <a:pt x="351" y="1604"/>
                  </a:lnTo>
                  <a:lnTo>
                    <a:pt x="340" y="1584"/>
                  </a:lnTo>
                  <a:lnTo>
                    <a:pt x="330" y="1564"/>
                  </a:lnTo>
                  <a:lnTo>
                    <a:pt x="320" y="1543"/>
                  </a:lnTo>
                  <a:lnTo>
                    <a:pt x="312" y="1521"/>
                  </a:lnTo>
                  <a:lnTo>
                    <a:pt x="303" y="1499"/>
                  </a:lnTo>
                  <a:lnTo>
                    <a:pt x="297" y="1477"/>
                  </a:lnTo>
                  <a:lnTo>
                    <a:pt x="291" y="1454"/>
                  </a:lnTo>
                  <a:lnTo>
                    <a:pt x="286" y="1430"/>
                  </a:lnTo>
                  <a:lnTo>
                    <a:pt x="281" y="1406"/>
                  </a:lnTo>
                  <a:lnTo>
                    <a:pt x="278" y="1382"/>
                  </a:lnTo>
                  <a:lnTo>
                    <a:pt x="275" y="1358"/>
                  </a:lnTo>
                  <a:lnTo>
                    <a:pt x="273" y="1334"/>
                  </a:lnTo>
                  <a:lnTo>
                    <a:pt x="272" y="1310"/>
                  </a:lnTo>
                  <a:lnTo>
                    <a:pt x="272" y="1286"/>
                  </a:lnTo>
                  <a:lnTo>
                    <a:pt x="272" y="1253"/>
                  </a:lnTo>
                  <a:lnTo>
                    <a:pt x="274" y="1215"/>
                  </a:lnTo>
                  <a:lnTo>
                    <a:pt x="278" y="1175"/>
                  </a:lnTo>
                  <a:lnTo>
                    <a:pt x="284" y="1132"/>
                  </a:lnTo>
                  <a:lnTo>
                    <a:pt x="288" y="1110"/>
                  </a:lnTo>
                  <a:lnTo>
                    <a:pt x="292" y="1088"/>
                  </a:lnTo>
                  <a:lnTo>
                    <a:pt x="298" y="1065"/>
                  </a:lnTo>
                  <a:lnTo>
                    <a:pt x="305" y="1042"/>
                  </a:lnTo>
                  <a:lnTo>
                    <a:pt x="311" y="1020"/>
                  </a:lnTo>
                  <a:lnTo>
                    <a:pt x="320" y="997"/>
                  </a:lnTo>
                  <a:lnTo>
                    <a:pt x="329" y="975"/>
                  </a:lnTo>
                  <a:lnTo>
                    <a:pt x="340" y="953"/>
                  </a:lnTo>
                  <a:lnTo>
                    <a:pt x="351" y="932"/>
                  </a:lnTo>
                  <a:lnTo>
                    <a:pt x="363" y="911"/>
                  </a:lnTo>
                  <a:lnTo>
                    <a:pt x="377" y="890"/>
                  </a:lnTo>
                  <a:lnTo>
                    <a:pt x="391" y="871"/>
                  </a:lnTo>
                  <a:lnTo>
                    <a:pt x="408" y="853"/>
                  </a:lnTo>
                  <a:lnTo>
                    <a:pt x="425" y="835"/>
                  </a:lnTo>
                  <a:lnTo>
                    <a:pt x="445" y="819"/>
                  </a:lnTo>
                  <a:lnTo>
                    <a:pt x="466" y="804"/>
                  </a:lnTo>
                  <a:lnTo>
                    <a:pt x="488" y="790"/>
                  </a:lnTo>
                  <a:lnTo>
                    <a:pt x="512" y="778"/>
                  </a:lnTo>
                  <a:lnTo>
                    <a:pt x="537" y="768"/>
                  </a:lnTo>
                  <a:lnTo>
                    <a:pt x="564" y="758"/>
                  </a:lnTo>
                  <a:lnTo>
                    <a:pt x="593" y="752"/>
                  </a:lnTo>
                  <a:lnTo>
                    <a:pt x="624" y="746"/>
                  </a:lnTo>
                  <a:lnTo>
                    <a:pt x="656" y="743"/>
                  </a:lnTo>
                  <a:lnTo>
                    <a:pt x="691" y="742"/>
                  </a:lnTo>
                  <a:lnTo>
                    <a:pt x="728" y="743"/>
                  </a:lnTo>
                  <a:lnTo>
                    <a:pt x="764" y="747"/>
                  </a:lnTo>
                  <a:lnTo>
                    <a:pt x="796" y="753"/>
                  </a:lnTo>
                  <a:lnTo>
                    <a:pt x="827" y="760"/>
                  </a:lnTo>
                  <a:lnTo>
                    <a:pt x="856" y="769"/>
                  </a:lnTo>
                  <a:lnTo>
                    <a:pt x="883" y="780"/>
                  </a:lnTo>
                  <a:lnTo>
                    <a:pt x="908" y="793"/>
                  </a:lnTo>
                  <a:lnTo>
                    <a:pt x="932" y="808"/>
                  </a:lnTo>
                  <a:lnTo>
                    <a:pt x="953" y="823"/>
                  </a:lnTo>
                  <a:lnTo>
                    <a:pt x="974" y="841"/>
                  </a:lnTo>
                  <a:lnTo>
                    <a:pt x="993" y="858"/>
                  </a:lnTo>
                  <a:lnTo>
                    <a:pt x="1010" y="878"/>
                  </a:lnTo>
                  <a:lnTo>
                    <a:pt x="1025" y="898"/>
                  </a:lnTo>
                  <a:lnTo>
                    <a:pt x="1039" y="919"/>
                  </a:lnTo>
                  <a:lnTo>
                    <a:pt x="1052" y="939"/>
                  </a:lnTo>
                  <a:lnTo>
                    <a:pt x="1064" y="961"/>
                  </a:lnTo>
                  <a:lnTo>
                    <a:pt x="1074" y="983"/>
                  </a:lnTo>
                  <a:lnTo>
                    <a:pt x="1084" y="1007"/>
                  </a:lnTo>
                  <a:lnTo>
                    <a:pt x="1092" y="1028"/>
                  </a:lnTo>
                  <a:lnTo>
                    <a:pt x="1100" y="1052"/>
                  </a:lnTo>
                  <a:lnTo>
                    <a:pt x="1106" y="1074"/>
                  </a:lnTo>
                  <a:lnTo>
                    <a:pt x="1112" y="1096"/>
                  </a:lnTo>
                  <a:lnTo>
                    <a:pt x="1116" y="1117"/>
                  </a:lnTo>
                  <a:lnTo>
                    <a:pt x="1119" y="1139"/>
                  </a:lnTo>
                  <a:lnTo>
                    <a:pt x="1126" y="1179"/>
                  </a:lnTo>
                  <a:lnTo>
                    <a:pt x="1129" y="1216"/>
                  </a:lnTo>
                  <a:lnTo>
                    <a:pt x="1130" y="1248"/>
                  </a:lnTo>
                  <a:lnTo>
                    <a:pt x="1131" y="1275"/>
                  </a:lnTo>
                  <a:lnTo>
                    <a:pt x="1130" y="1299"/>
                  </a:lnTo>
                  <a:lnTo>
                    <a:pt x="1130" y="1323"/>
                  </a:lnTo>
                  <a:lnTo>
                    <a:pt x="1128" y="1347"/>
                  </a:lnTo>
                  <a:lnTo>
                    <a:pt x="1126" y="1371"/>
                  </a:lnTo>
                  <a:lnTo>
                    <a:pt x="1123" y="1395"/>
                  </a:lnTo>
                  <a:lnTo>
                    <a:pt x="1118" y="1420"/>
                  </a:lnTo>
                  <a:lnTo>
                    <a:pt x="1114" y="1443"/>
                  </a:lnTo>
                  <a:lnTo>
                    <a:pt x="1108" y="1466"/>
                  </a:lnTo>
                  <a:lnTo>
                    <a:pt x="1103" y="1489"/>
                  </a:lnTo>
                  <a:lnTo>
                    <a:pt x="1095" y="1512"/>
                  </a:lnTo>
                  <a:lnTo>
                    <a:pt x="1087" y="1534"/>
                  </a:lnTo>
                  <a:lnTo>
                    <a:pt x="1079" y="1556"/>
                  </a:lnTo>
                  <a:lnTo>
                    <a:pt x="1070" y="1577"/>
                  </a:lnTo>
                  <a:lnTo>
                    <a:pt x="1059" y="1598"/>
                  </a:lnTo>
                  <a:lnTo>
                    <a:pt x="1048" y="1617"/>
                  </a:lnTo>
                  <a:lnTo>
                    <a:pt x="1036" y="1636"/>
                  </a:lnTo>
                  <a:lnTo>
                    <a:pt x="1023" y="1655"/>
                  </a:lnTo>
                  <a:lnTo>
                    <a:pt x="1008" y="1672"/>
                  </a:lnTo>
                  <a:lnTo>
                    <a:pt x="994" y="1689"/>
                  </a:lnTo>
                  <a:lnTo>
                    <a:pt x="978" y="1705"/>
                  </a:lnTo>
                  <a:lnTo>
                    <a:pt x="961" y="1720"/>
                  </a:lnTo>
                  <a:lnTo>
                    <a:pt x="943" y="1734"/>
                  </a:lnTo>
                  <a:lnTo>
                    <a:pt x="924" y="1746"/>
                  </a:lnTo>
                  <a:lnTo>
                    <a:pt x="904" y="1758"/>
                  </a:lnTo>
                  <a:lnTo>
                    <a:pt x="883" y="1769"/>
                  </a:lnTo>
                  <a:lnTo>
                    <a:pt x="861" y="1778"/>
                  </a:lnTo>
                  <a:lnTo>
                    <a:pt x="837" y="1785"/>
                  </a:lnTo>
                  <a:lnTo>
                    <a:pt x="813" y="1792"/>
                  </a:lnTo>
                  <a:lnTo>
                    <a:pt x="788" y="1798"/>
                  </a:lnTo>
                  <a:lnTo>
                    <a:pt x="761" y="1802"/>
                  </a:lnTo>
                  <a:lnTo>
                    <a:pt x="734" y="1804"/>
                  </a:lnTo>
                  <a:lnTo>
                    <a:pt x="704" y="1804"/>
                  </a:lnTo>
                  <a:close/>
                </a:path>
              </a:pathLst>
            </a:custGeom>
            <a:solidFill>
              <a:srgbClr val="0072AA"/>
            </a:solidFill>
            <a:ln w="9525">
              <a:noFill/>
              <a:round/>
              <a:headEnd/>
              <a:tailEnd/>
            </a:ln>
          </p:spPr>
          <p:txBody>
            <a:bodyPr/>
            <a:lstStyle/>
            <a:p>
              <a:endParaRPr lang="en-GB"/>
            </a:p>
          </p:txBody>
        </p:sp>
        <p:sp>
          <p:nvSpPr>
            <p:cNvPr id="170031" name="Freeform 47"/>
            <p:cNvSpPr>
              <a:spLocks noEditPoints="1"/>
            </p:cNvSpPr>
            <p:nvPr/>
          </p:nvSpPr>
          <p:spPr bwMode="auto">
            <a:xfrm>
              <a:off x="1660" y="330"/>
              <a:ext cx="274" cy="304"/>
            </a:xfrm>
            <a:custGeom>
              <a:avLst/>
              <a:gdLst/>
              <a:ahLst/>
              <a:cxnLst>
                <a:cxn ang="0">
                  <a:pos x="1286" y="1291"/>
                </a:cxn>
                <a:cxn ang="0">
                  <a:pos x="1236" y="1275"/>
                </a:cxn>
                <a:cxn ang="0">
                  <a:pos x="1221" y="1214"/>
                </a:cxn>
                <a:cxn ang="0">
                  <a:pos x="1214" y="332"/>
                </a:cxn>
                <a:cxn ang="0">
                  <a:pos x="1177" y="208"/>
                </a:cxn>
                <a:cxn ang="0">
                  <a:pos x="1100" y="113"/>
                </a:cxn>
                <a:cxn ang="0">
                  <a:pos x="986" y="47"/>
                </a:cxn>
                <a:cxn ang="0">
                  <a:pos x="832" y="10"/>
                </a:cxn>
                <a:cxn ang="0">
                  <a:pos x="629" y="1"/>
                </a:cxn>
                <a:cxn ang="0">
                  <a:pos x="459" y="22"/>
                </a:cxn>
                <a:cxn ang="0">
                  <a:pos x="309" y="73"/>
                </a:cxn>
                <a:cxn ang="0">
                  <a:pos x="179" y="167"/>
                </a:cxn>
                <a:cxn ang="0">
                  <a:pos x="88" y="316"/>
                </a:cxn>
                <a:cxn ang="0">
                  <a:pos x="55" y="501"/>
                </a:cxn>
                <a:cxn ang="0">
                  <a:pos x="320" y="429"/>
                </a:cxn>
                <a:cxn ang="0">
                  <a:pos x="351" y="352"/>
                </a:cxn>
                <a:cxn ang="0">
                  <a:pos x="404" y="294"/>
                </a:cxn>
                <a:cxn ang="0">
                  <a:pos x="480" y="254"/>
                </a:cxn>
                <a:cxn ang="0">
                  <a:pos x="580" y="233"/>
                </a:cxn>
                <a:cxn ang="0">
                  <a:pos x="796" y="243"/>
                </a:cxn>
                <a:cxn ang="0">
                  <a:pos x="871" y="272"/>
                </a:cxn>
                <a:cxn ang="0">
                  <a:pos x="924" y="318"/>
                </a:cxn>
                <a:cxn ang="0">
                  <a:pos x="956" y="379"/>
                </a:cxn>
                <a:cxn ang="0">
                  <a:pos x="966" y="457"/>
                </a:cxn>
                <a:cxn ang="0">
                  <a:pos x="953" y="520"/>
                </a:cxn>
                <a:cxn ang="0">
                  <a:pos x="916" y="563"/>
                </a:cxn>
                <a:cxn ang="0">
                  <a:pos x="832" y="600"/>
                </a:cxn>
                <a:cxn ang="0">
                  <a:pos x="574" y="643"/>
                </a:cxn>
                <a:cxn ang="0">
                  <a:pos x="310" y="702"/>
                </a:cxn>
                <a:cxn ang="0">
                  <a:pos x="189" y="755"/>
                </a:cxn>
                <a:cxn ang="0">
                  <a:pos x="90" y="834"/>
                </a:cxn>
                <a:cxn ang="0">
                  <a:pos x="24" y="949"/>
                </a:cxn>
                <a:cxn ang="0">
                  <a:pos x="0" y="1109"/>
                </a:cxn>
                <a:cxn ang="0">
                  <a:pos x="18" y="1243"/>
                </a:cxn>
                <a:cxn ang="0">
                  <a:pos x="73" y="1353"/>
                </a:cxn>
                <a:cxn ang="0">
                  <a:pos x="161" y="1437"/>
                </a:cxn>
                <a:cxn ang="0">
                  <a:pos x="280" y="1494"/>
                </a:cxn>
                <a:cxn ang="0">
                  <a:pos x="428" y="1521"/>
                </a:cxn>
                <a:cxn ang="0">
                  <a:pos x="630" y="1509"/>
                </a:cxn>
                <a:cxn ang="0">
                  <a:pos x="821" y="1440"/>
                </a:cxn>
                <a:cxn ang="0">
                  <a:pos x="979" y="1313"/>
                </a:cxn>
                <a:cxn ang="0">
                  <a:pos x="995" y="1396"/>
                </a:cxn>
                <a:cxn ang="0">
                  <a:pos x="1025" y="1454"/>
                </a:cxn>
                <a:cxn ang="0">
                  <a:pos x="1084" y="1501"/>
                </a:cxn>
                <a:cxn ang="0">
                  <a:pos x="1187" y="1522"/>
                </a:cxn>
                <a:cxn ang="0">
                  <a:pos x="1326" y="1499"/>
                </a:cxn>
                <a:cxn ang="0">
                  <a:pos x="520" y="1291"/>
                </a:cxn>
                <a:cxn ang="0">
                  <a:pos x="395" y="1269"/>
                </a:cxn>
                <a:cxn ang="0">
                  <a:pos x="325" y="1226"/>
                </a:cxn>
                <a:cxn ang="0">
                  <a:pos x="283" y="1166"/>
                </a:cxn>
                <a:cxn ang="0">
                  <a:pos x="271" y="1077"/>
                </a:cxn>
                <a:cxn ang="0">
                  <a:pos x="290" y="996"/>
                </a:cxn>
                <a:cxn ang="0">
                  <a:pos x="331" y="935"/>
                </a:cxn>
                <a:cxn ang="0">
                  <a:pos x="424" y="878"/>
                </a:cxn>
                <a:cxn ang="0">
                  <a:pos x="581" y="839"/>
                </a:cxn>
                <a:cxn ang="0">
                  <a:pos x="799" y="808"/>
                </a:cxn>
                <a:cxn ang="0">
                  <a:pos x="950" y="764"/>
                </a:cxn>
                <a:cxn ang="0">
                  <a:pos x="962" y="1002"/>
                </a:cxn>
                <a:cxn ang="0">
                  <a:pos x="941" y="1079"/>
                </a:cxn>
                <a:cxn ang="0">
                  <a:pos x="890" y="1156"/>
                </a:cxn>
                <a:cxn ang="0">
                  <a:pos x="808" y="1225"/>
                </a:cxn>
                <a:cxn ang="0">
                  <a:pos x="692" y="1274"/>
                </a:cxn>
                <a:cxn ang="0">
                  <a:pos x="537" y="1291"/>
                </a:cxn>
              </a:cxnLst>
              <a:rect l="0" t="0" r="r" b="b"/>
              <a:pathLst>
                <a:path w="1368" h="1522">
                  <a:moveTo>
                    <a:pt x="1368" y="1274"/>
                  </a:moveTo>
                  <a:lnTo>
                    <a:pt x="1354" y="1278"/>
                  </a:lnTo>
                  <a:lnTo>
                    <a:pt x="1332" y="1286"/>
                  </a:lnTo>
                  <a:lnTo>
                    <a:pt x="1313" y="1290"/>
                  </a:lnTo>
                  <a:lnTo>
                    <a:pt x="1298" y="1291"/>
                  </a:lnTo>
                  <a:lnTo>
                    <a:pt x="1286" y="1291"/>
                  </a:lnTo>
                  <a:lnTo>
                    <a:pt x="1274" y="1291"/>
                  </a:lnTo>
                  <a:lnTo>
                    <a:pt x="1264" y="1290"/>
                  </a:lnTo>
                  <a:lnTo>
                    <a:pt x="1256" y="1288"/>
                  </a:lnTo>
                  <a:lnTo>
                    <a:pt x="1248" y="1285"/>
                  </a:lnTo>
                  <a:lnTo>
                    <a:pt x="1242" y="1280"/>
                  </a:lnTo>
                  <a:lnTo>
                    <a:pt x="1236" y="1275"/>
                  </a:lnTo>
                  <a:lnTo>
                    <a:pt x="1232" y="1268"/>
                  </a:lnTo>
                  <a:lnTo>
                    <a:pt x="1229" y="1260"/>
                  </a:lnTo>
                  <a:lnTo>
                    <a:pt x="1226" y="1252"/>
                  </a:lnTo>
                  <a:lnTo>
                    <a:pt x="1224" y="1241"/>
                  </a:lnTo>
                  <a:lnTo>
                    <a:pt x="1222" y="1229"/>
                  </a:lnTo>
                  <a:lnTo>
                    <a:pt x="1221" y="1214"/>
                  </a:lnTo>
                  <a:lnTo>
                    <a:pt x="1220" y="1182"/>
                  </a:lnTo>
                  <a:lnTo>
                    <a:pt x="1220" y="1142"/>
                  </a:lnTo>
                  <a:lnTo>
                    <a:pt x="1220" y="406"/>
                  </a:lnTo>
                  <a:lnTo>
                    <a:pt x="1219" y="380"/>
                  </a:lnTo>
                  <a:lnTo>
                    <a:pt x="1218" y="356"/>
                  </a:lnTo>
                  <a:lnTo>
                    <a:pt x="1214" y="332"/>
                  </a:lnTo>
                  <a:lnTo>
                    <a:pt x="1211" y="309"/>
                  </a:lnTo>
                  <a:lnTo>
                    <a:pt x="1207" y="288"/>
                  </a:lnTo>
                  <a:lnTo>
                    <a:pt x="1201" y="266"/>
                  </a:lnTo>
                  <a:lnTo>
                    <a:pt x="1193" y="246"/>
                  </a:lnTo>
                  <a:lnTo>
                    <a:pt x="1186" y="227"/>
                  </a:lnTo>
                  <a:lnTo>
                    <a:pt x="1177" y="208"/>
                  </a:lnTo>
                  <a:lnTo>
                    <a:pt x="1167" y="190"/>
                  </a:lnTo>
                  <a:lnTo>
                    <a:pt x="1156" y="174"/>
                  </a:lnTo>
                  <a:lnTo>
                    <a:pt x="1144" y="157"/>
                  </a:lnTo>
                  <a:lnTo>
                    <a:pt x="1131" y="142"/>
                  </a:lnTo>
                  <a:lnTo>
                    <a:pt x="1115" y="128"/>
                  </a:lnTo>
                  <a:lnTo>
                    <a:pt x="1100" y="113"/>
                  </a:lnTo>
                  <a:lnTo>
                    <a:pt x="1085" y="100"/>
                  </a:lnTo>
                  <a:lnTo>
                    <a:pt x="1067" y="88"/>
                  </a:lnTo>
                  <a:lnTo>
                    <a:pt x="1048" y="77"/>
                  </a:lnTo>
                  <a:lnTo>
                    <a:pt x="1029" y="66"/>
                  </a:lnTo>
                  <a:lnTo>
                    <a:pt x="1008" y="56"/>
                  </a:lnTo>
                  <a:lnTo>
                    <a:pt x="986" y="47"/>
                  </a:lnTo>
                  <a:lnTo>
                    <a:pt x="963" y="40"/>
                  </a:lnTo>
                  <a:lnTo>
                    <a:pt x="939" y="32"/>
                  </a:lnTo>
                  <a:lnTo>
                    <a:pt x="913" y="25"/>
                  </a:lnTo>
                  <a:lnTo>
                    <a:pt x="887" y="19"/>
                  </a:lnTo>
                  <a:lnTo>
                    <a:pt x="860" y="14"/>
                  </a:lnTo>
                  <a:lnTo>
                    <a:pt x="832" y="10"/>
                  </a:lnTo>
                  <a:lnTo>
                    <a:pt x="802" y="7"/>
                  </a:lnTo>
                  <a:lnTo>
                    <a:pt x="772" y="3"/>
                  </a:lnTo>
                  <a:lnTo>
                    <a:pt x="740" y="1"/>
                  </a:lnTo>
                  <a:lnTo>
                    <a:pt x="707" y="0"/>
                  </a:lnTo>
                  <a:lnTo>
                    <a:pt x="673" y="0"/>
                  </a:lnTo>
                  <a:lnTo>
                    <a:pt x="629" y="1"/>
                  </a:lnTo>
                  <a:lnTo>
                    <a:pt x="583" y="3"/>
                  </a:lnTo>
                  <a:lnTo>
                    <a:pt x="559" y="6"/>
                  </a:lnTo>
                  <a:lnTo>
                    <a:pt x="535" y="9"/>
                  </a:lnTo>
                  <a:lnTo>
                    <a:pt x="509" y="12"/>
                  </a:lnTo>
                  <a:lnTo>
                    <a:pt x="484" y="17"/>
                  </a:lnTo>
                  <a:lnTo>
                    <a:pt x="459" y="22"/>
                  </a:lnTo>
                  <a:lnTo>
                    <a:pt x="433" y="28"/>
                  </a:lnTo>
                  <a:lnTo>
                    <a:pt x="408" y="35"/>
                  </a:lnTo>
                  <a:lnTo>
                    <a:pt x="383" y="43"/>
                  </a:lnTo>
                  <a:lnTo>
                    <a:pt x="359" y="52"/>
                  </a:lnTo>
                  <a:lnTo>
                    <a:pt x="334" y="62"/>
                  </a:lnTo>
                  <a:lnTo>
                    <a:pt x="309" y="73"/>
                  </a:lnTo>
                  <a:lnTo>
                    <a:pt x="286" y="85"/>
                  </a:lnTo>
                  <a:lnTo>
                    <a:pt x="263" y="99"/>
                  </a:lnTo>
                  <a:lnTo>
                    <a:pt x="241" y="113"/>
                  </a:lnTo>
                  <a:lnTo>
                    <a:pt x="219" y="130"/>
                  </a:lnTo>
                  <a:lnTo>
                    <a:pt x="198" y="147"/>
                  </a:lnTo>
                  <a:lnTo>
                    <a:pt x="179" y="167"/>
                  </a:lnTo>
                  <a:lnTo>
                    <a:pt x="161" y="188"/>
                  </a:lnTo>
                  <a:lnTo>
                    <a:pt x="144" y="210"/>
                  </a:lnTo>
                  <a:lnTo>
                    <a:pt x="127" y="234"/>
                  </a:lnTo>
                  <a:lnTo>
                    <a:pt x="113" y="259"/>
                  </a:lnTo>
                  <a:lnTo>
                    <a:pt x="99" y="287"/>
                  </a:lnTo>
                  <a:lnTo>
                    <a:pt x="88" y="316"/>
                  </a:lnTo>
                  <a:lnTo>
                    <a:pt x="78" y="346"/>
                  </a:lnTo>
                  <a:lnTo>
                    <a:pt x="69" y="379"/>
                  </a:lnTo>
                  <a:lnTo>
                    <a:pt x="62" y="414"/>
                  </a:lnTo>
                  <a:lnTo>
                    <a:pt x="58" y="452"/>
                  </a:lnTo>
                  <a:lnTo>
                    <a:pt x="55" y="490"/>
                  </a:lnTo>
                  <a:lnTo>
                    <a:pt x="55" y="501"/>
                  </a:lnTo>
                  <a:lnTo>
                    <a:pt x="312" y="501"/>
                  </a:lnTo>
                  <a:lnTo>
                    <a:pt x="312" y="491"/>
                  </a:lnTo>
                  <a:lnTo>
                    <a:pt x="313" y="475"/>
                  </a:lnTo>
                  <a:lnTo>
                    <a:pt x="315" y="459"/>
                  </a:lnTo>
                  <a:lnTo>
                    <a:pt x="317" y="444"/>
                  </a:lnTo>
                  <a:lnTo>
                    <a:pt x="320" y="429"/>
                  </a:lnTo>
                  <a:lnTo>
                    <a:pt x="324" y="414"/>
                  </a:lnTo>
                  <a:lnTo>
                    <a:pt x="328" y="401"/>
                  </a:lnTo>
                  <a:lnTo>
                    <a:pt x="332" y="388"/>
                  </a:lnTo>
                  <a:lnTo>
                    <a:pt x="338" y="375"/>
                  </a:lnTo>
                  <a:lnTo>
                    <a:pt x="345" y="363"/>
                  </a:lnTo>
                  <a:lnTo>
                    <a:pt x="351" y="352"/>
                  </a:lnTo>
                  <a:lnTo>
                    <a:pt x="358" y="341"/>
                  </a:lnTo>
                  <a:lnTo>
                    <a:pt x="365" y="330"/>
                  </a:lnTo>
                  <a:lnTo>
                    <a:pt x="374" y="320"/>
                  </a:lnTo>
                  <a:lnTo>
                    <a:pt x="383" y="311"/>
                  </a:lnTo>
                  <a:lnTo>
                    <a:pt x="393" y="302"/>
                  </a:lnTo>
                  <a:lnTo>
                    <a:pt x="404" y="294"/>
                  </a:lnTo>
                  <a:lnTo>
                    <a:pt x="415" y="286"/>
                  </a:lnTo>
                  <a:lnTo>
                    <a:pt x="426" y="278"/>
                  </a:lnTo>
                  <a:lnTo>
                    <a:pt x="439" y="272"/>
                  </a:lnTo>
                  <a:lnTo>
                    <a:pt x="451" y="265"/>
                  </a:lnTo>
                  <a:lnTo>
                    <a:pt x="465" y="259"/>
                  </a:lnTo>
                  <a:lnTo>
                    <a:pt x="480" y="254"/>
                  </a:lnTo>
                  <a:lnTo>
                    <a:pt x="494" y="250"/>
                  </a:lnTo>
                  <a:lnTo>
                    <a:pt x="510" y="245"/>
                  </a:lnTo>
                  <a:lnTo>
                    <a:pt x="526" y="241"/>
                  </a:lnTo>
                  <a:lnTo>
                    <a:pt x="543" y="238"/>
                  </a:lnTo>
                  <a:lnTo>
                    <a:pt x="561" y="235"/>
                  </a:lnTo>
                  <a:lnTo>
                    <a:pt x="580" y="233"/>
                  </a:lnTo>
                  <a:lnTo>
                    <a:pt x="618" y="230"/>
                  </a:lnTo>
                  <a:lnTo>
                    <a:pt x="659" y="229"/>
                  </a:lnTo>
                  <a:lnTo>
                    <a:pt x="697" y="230"/>
                  </a:lnTo>
                  <a:lnTo>
                    <a:pt x="732" y="232"/>
                  </a:lnTo>
                  <a:lnTo>
                    <a:pt x="765" y="236"/>
                  </a:lnTo>
                  <a:lnTo>
                    <a:pt x="796" y="243"/>
                  </a:lnTo>
                  <a:lnTo>
                    <a:pt x="809" y="246"/>
                  </a:lnTo>
                  <a:lnTo>
                    <a:pt x="823" y="251"/>
                  </a:lnTo>
                  <a:lnTo>
                    <a:pt x="836" y="255"/>
                  </a:lnTo>
                  <a:lnTo>
                    <a:pt x="849" y="261"/>
                  </a:lnTo>
                  <a:lnTo>
                    <a:pt x="860" y="266"/>
                  </a:lnTo>
                  <a:lnTo>
                    <a:pt x="871" y="272"/>
                  </a:lnTo>
                  <a:lnTo>
                    <a:pt x="882" y="278"/>
                  </a:lnTo>
                  <a:lnTo>
                    <a:pt x="891" y="286"/>
                  </a:lnTo>
                  <a:lnTo>
                    <a:pt x="900" y="292"/>
                  </a:lnTo>
                  <a:lnTo>
                    <a:pt x="909" y="300"/>
                  </a:lnTo>
                  <a:lnTo>
                    <a:pt x="917" y="309"/>
                  </a:lnTo>
                  <a:lnTo>
                    <a:pt x="924" y="318"/>
                  </a:lnTo>
                  <a:lnTo>
                    <a:pt x="931" y="327"/>
                  </a:lnTo>
                  <a:lnTo>
                    <a:pt x="938" y="336"/>
                  </a:lnTo>
                  <a:lnTo>
                    <a:pt x="943" y="346"/>
                  </a:lnTo>
                  <a:lnTo>
                    <a:pt x="947" y="356"/>
                  </a:lnTo>
                  <a:lnTo>
                    <a:pt x="952" y="367"/>
                  </a:lnTo>
                  <a:lnTo>
                    <a:pt x="956" y="379"/>
                  </a:lnTo>
                  <a:lnTo>
                    <a:pt x="958" y="391"/>
                  </a:lnTo>
                  <a:lnTo>
                    <a:pt x="962" y="403"/>
                  </a:lnTo>
                  <a:lnTo>
                    <a:pt x="964" y="417"/>
                  </a:lnTo>
                  <a:lnTo>
                    <a:pt x="965" y="430"/>
                  </a:lnTo>
                  <a:lnTo>
                    <a:pt x="966" y="443"/>
                  </a:lnTo>
                  <a:lnTo>
                    <a:pt x="966" y="457"/>
                  </a:lnTo>
                  <a:lnTo>
                    <a:pt x="966" y="469"/>
                  </a:lnTo>
                  <a:lnTo>
                    <a:pt x="965" y="480"/>
                  </a:lnTo>
                  <a:lnTo>
                    <a:pt x="963" y="491"/>
                  </a:lnTo>
                  <a:lnTo>
                    <a:pt x="961" y="501"/>
                  </a:lnTo>
                  <a:lnTo>
                    <a:pt x="957" y="511"/>
                  </a:lnTo>
                  <a:lnTo>
                    <a:pt x="953" y="520"/>
                  </a:lnTo>
                  <a:lnTo>
                    <a:pt x="949" y="529"/>
                  </a:lnTo>
                  <a:lnTo>
                    <a:pt x="943" y="536"/>
                  </a:lnTo>
                  <a:lnTo>
                    <a:pt x="936" y="544"/>
                  </a:lnTo>
                  <a:lnTo>
                    <a:pt x="930" y="551"/>
                  </a:lnTo>
                  <a:lnTo>
                    <a:pt x="923" y="557"/>
                  </a:lnTo>
                  <a:lnTo>
                    <a:pt x="916" y="563"/>
                  </a:lnTo>
                  <a:lnTo>
                    <a:pt x="907" y="569"/>
                  </a:lnTo>
                  <a:lnTo>
                    <a:pt x="898" y="575"/>
                  </a:lnTo>
                  <a:lnTo>
                    <a:pt x="888" y="579"/>
                  </a:lnTo>
                  <a:lnTo>
                    <a:pt x="878" y="584"/>
                  </a:lnTo>
                  <a:lnTo>
                    <a:pt x="856" y="592"/>
                  </a:lnTo>
                  <a:lnTo>
                    <a:pt x="832" y="600"/>
                  </a:lnTo>
                  <a:lnTo>
                    <a:pt x="807" y="607"/>
                  </a:lnTo>
                  <a:lnTo>
                    <a:pt x="779" y="612"/>
                  </a:lnTo>
                  <a:lnTo>
                    <a:pt x="719" y="622"/>
                  </a:lnTo>
                  <a:lnTo>
                    <a:pt x="654" y="632"/>
                  </a:lnTo>
                  <a:lnTo>
                    <a:pt x="615" y="637"/>
                  </a:lnTo>
                  <a:lnTo>
                    <a:pt x="574" y="643"/>
                  </a:lnTo>
                  <a:lnTo>
                    <a:pt x="535" y="650"/>
                  </a:lnTo>
                  <a:lnTo>
                    <a:pt x="493" y="657"/>
                  </a:lnTo>
                  <a:lnTo>
                    <a:pt x="447" y="667"/>
                  </a:lnTo>
                  <a:lnTo>
                    <a:pt x="401" y="677"/>
                  </a:lnTo>
                  <a:lnTo>
                    <a:pt x="354" y="689"/>
                  </a:lnTo>
                  <a:lnTo>
                    <a:pt x="310" y="702"/>
                  </a:lnTo>
                  <a:lnTo>
                    <a:pt x="290" y="709"/>
                  </a:lnTo>
                  <a:lnTo>
                    <a:pt x="268" y="718"/>
                  </a:lnTo>
                  <a:lnTo>
                    <a:pt x="248" y="725"/>
                  </a:lnTo>
                  <a:lnTo>
                    <a:pt x="227" y="734"/>
                  </a:lnTo>
                  <a:lnTo>
                    <a:pt x="208" y="744"/>
                  </a:lnTo>
                  <a:lnTo>
                    <a:pt x="189" y="755"/>
                  </a:lnTo>
                  <a:lnTo>
                    <a:pt x="171" y="766"/>
                  </a:lnTo>
                  <a:lnTo>
                    <a:pt x="153" y="778"/>
                  </a:lnTo>
                  <a:lnTo>
                    <a:pt x="136" y="790"/>
                  </a:lnTo>
                  <a:lnTo>
                    <a:pt x="119" y="804"/>
                  </a:lnTo>
                  <a:lnTo>
                    <a:pt x="105" y="819"/>
                  </a:lnTo>
                  <a:lnTo>
                    <a:pt x="90" y="834"/>
                  </a:lnTo>
                  <a:lnTo>
                    <a:pt x="77" y="851"/>
                  </a:lnTo>
                  <a:lnTo>
                    <a:pt x="65" y="868"/>
                  </a:lnTo>
                  <a:lnTo>
                    <a:pt x="52" y="887"/>
                  </a:lnTo>
                  <a:lnTo>
                    <a:pt x="41" y="907"/>
                  </a:lnTo>
                  <a:lnTo>
                    <a:pt x="33" y="928"/>
                  </a:lnTo>
                  <a:lnTo>
                    <a:pt x="24" y="949"/>
                  </a:lnTo>
                  <a:lnTo>
                    <a:pt x="17" y="973"/>
                  </a:lnTo>
                  <a:lnTo>
                    <a:pt x="11" y="997"/>
                  </a:lnTo>
                  <a:lnTo>
                    <a:pt x="6" y="1023"/>
                  </a:lnTo>
                  <a:lnTo>
                    <a:pt x="3" y="1051"/>
                  </a:lnTo>
                  <a:lnTo>
                    <a:pt x="1" y="1079"/>
                  </a:lnTo>
                  <a:lnTo>
                    <a:pt x="0" y="1109"/>
                  </a:lnTo>
                  <a:lnTo>
                    <a:pt x="1" y="1133"/>
                  </a:lnTo>
                  <a:lnTo>
                    <a:pt x="2" y="1156"/>
                  </a:lnTo>
                  <a:lnTo>
                    <a:pt x="4" y="1179"/>
                  </a:lnTo>
                  <a:lnTo>
                    <a:pt x="9" y="1201"/>
                  </a:lnTo>
                  <a:lnTo>
                    <a:pt x="13" y="1222"/>
                  </a:lnTo>
                  <a:lnTo>
                    <a:pt x="18" y="1243"/>
                  </a:lnTo>
                  <a:lnTo>
                    <a:pt x="25" y="1263"/>
                  </a:lnTo>
                  <a:lnTo>
                    <a:pt x="33" y="1282"/>
                  </a:lnTo>
                  <a:lnTo>
                    <a:pt x="41" y="1301"/>
                  </a:lnTo>
                  <a:lnTo>
                    <a:pt x="51" y="1319"/>
                  </a:lnTo>
                  <a:lnTo>
                    <a:pt x="61" y="1336"/>
                  </a:lnTo>
                  <a:lnTo>
                    <a:pt x="73" y="1353"/>
                  </a:lnTo>
                  <a:lnTo>
                    <a:pt x="85" y="1369"/>
                  </a:lnTo>
                  <a:lnTo>
                    <a:pt x="99" y="1385"/>
                  </a:lnTo>
                  <a:lnTo>
                    <a:pt x="113" y="1399"/>
                  </a:lnTo>
                  <a:lnTo>
                    <a:pt x="128" y="1412"/>
                  </a:lnTo>
                  <a:lnTo>
                    <a:pt x="144" y="1425"/>
                  </a:lnTo>
                  <a:lnTo>
                    <a:pt x="161" y="1437"/>
                  </a:lnTo>
                  <a:lnTo>
                    <a:pt x="179" y="1449"/>
                  </a:lnTo>
                  <a:lnTo>
                    <a:pt x="197" y="1459"/>
                  </a:lnTo>
                  <a:lnTo>
                    <a:pt x="217" y="1469"/>
                  </a:lnTo>
                  <a:lnTo>
                    <a:pt x="237" y="1478"/>
                  </a:lnTo>
                  <a:lnTo>
                    <a:pt x="258" y="1487"/>
                  </a:lnTo>
                  <a:lnTo>
                    <a:pt x="280" y="1494"/>
                  </a:lnTo>
                  <a:lnTo>
                    <a:pt x="303" y="1501"/>
                  </a:lnTo>
                  <a:lnTo>
                    <a:pt x="327" y="1507"/>
                  </a:lnTo>
                  <a:lnTo>
                    <a:pt x="351" y="1511"/>
                  </a:lnTo>
                  <a:lnTo>
                    <a:pt x="376" y="1515"/>
                  </a:lnTo>
                  <a:lnTo>
                    <a:pt x="402" y="1519"/>
                  </a:lnTo>
                  <a:lnTo>
                    <a:pt x="428" y="1521"/>
                  </a:lnTo>
                  <a:lnTo>
                    <a:pt x="455" y="1522"/>
                  </a:lnTo>
                  <a:lnTo>
                    <a:pt x="484" y="1522"/>
                  </a:lnTo>
                  <a:lnTo>
                    <a:pt x="521" y="1522"/>
                  </a:lnTo>
                  <a:lnTo>
                    <a:pt x="559" y="1519"/>
                  </a:lnTo>
                  <a:lnTo>
                    <a:pt x="595" y="1514"/>
                  </a:lnTo>
                  <a:lnTo>
                    <a:pt x="630" y="1509"/>
                  </a:lnTo>
                  <a:lnTo>
                    <a:pt x="664" y="1501"/>
                  </a:lnTo>
                  <a:lnTo>
                    <a:pt x="697" y="1492"/>
                  </a:lnTo>
                  <a:lnTo>
                    <a:pt x="730" y="1481"/>
                  </a:lnTo>
                  <a:lnTo>
                    <a:pt x="761" y="1469"/>
                  </a:lnTo>
                  <a:lnTo>
                    <a:pt x="791" y="1455"/>
                  </a:lnTo>
                  <a:lnTo>
                    <a:pt x="821" y="1440"/>
                  </a:lnTo>
                  <a:lnTo>
                    <a:pt x="850" y="1422"/>
                  </a:lnTo>
                  <a:lnTo>
                    <a:pt x="877" y="1403"/>
                  </a:lnTo>
                  <a:lnTo>
                    <a:pt x="905" y="1383"/>
                  </a:lnTo>
                  <a:lnTo>
                    <a:pt x="930" y="1361"/>
                  </a:lnTo>
                  <a:lnTo>
                    <a:pt x="955" y="1338"/>
                  </a:lnTo>
                  <a:lnTo>
                    <a:pt x="979" y="1313"/>
                  </a:lnTo>
                  <a:lnTo>
                    <a:pt x="980" y="1329"/>
                  </a:lnTo>
                  <a:lnTo>
                    <a:pt x="983" y="1344"/>
                  </a:lnTo>
                  <a:lnTo>
                    <a:pt x="985" y="1357"/>
                  </a:lnTo>
                  <a:lnTo>
                    <a:pt x="987" y="1370"/>
                  </a:lnTo>
                  <a:lnTo>
                    <a:pt x="990" y="1383"/>
                  </a:lnTo>
                  <a:lnTo>
                    <a:pt x="995" y="1396"/>
                  </a:lnTo>
                  <a:lnTo>
                    <a:pt x="998" y="1407"/>
                  </a:lnTo>
                  <a:lnTo>
                    <a:pt x="1003" y="1418"/>
                  </a:lnTo>
                  <a:lnTo>
                    <a:pt x="1008" y="1427"/>
                  </a:lnTo>
                  <a:lnTo>
                    <a:pt x="1013" y="1436"/>
                  </a:lnTo>
                  <a:lnTo>
                    <a:pt x="1019" y="1445"/>
                  </a:lnTo>
                  <a:lnTo>
                    <a:pt x="1025" y="1454"/>
                  </a:lnTo>
                  <a:lnTo>
                    <a:pt x="1032" y="1461"/>
                  </a:lnTo>
                  <a:lnTo>
                    <a:pt x="1039" y="1468"/>
                  </a:lnTo>
                  <a:lnTo>
                    <a:pt x="1045" y="1475"/>
                  </a:lnTo>
                  <a:lnTo>
                    <a:pt x="1053" y="1481"/>
                  </a:lnTo>
                  <a:lnTo>
                    <a:pt x="1068" y="1492"/>
                  </a:lnTo>
                  <a:lnTo>
                    <a:pt x="1084" y="1501"/>
                  </a:lnTo>
                  <a:lnTo>
                    <a:pt x="1100" y="1508"/>
                  </a:lnTo>
                  <a:lnTo>
                    <a:pt x="1118" y="1513"/>
                  </a:lnTo>
                  <a:lnTo>
                    <a:pt x="1135" y="1518"/>
                  </a:lnTo>
                  <a:lnTo>
                    <a:pt x="1152" y="1520"/>
                  </a:lnTo>
                  <a:lnTo>
                    <a:pt x="1169" y="1522"/>
                  </a:lnTo>
                  <a:lnTo>
                    <a:pt x="1187" y="1522"/>
                  </a:lnTo>
                  <a:lnTo>
                    <a:pt x="1214" y="1522"/>
                  </a:lnTo>
                  <a:lnTo>
                    <a:pt x="1240" y="1520"/>
                  </a:lnTo>
                  <a:lnTo>
                    <a:pt x="1264" y="1516"/>
                  </a:lnTo>
                  <a:lnTo>
                    <a:pt x="1286" y="1512"/>
                  </a:lnTo>
                  <a:lnTo>
                    <a:pt x="1306" y="1505"/>
                  </a:lnTo>
                  <a:lnTo>
                    <a:pt x="1326" y="1499"/>
                  </a:lnTo>
                  <a:lnTo>
                    <a:pt x="1345" y="1490"/>
                  </a:lnTo>
                  <a:lnTo>
                    <a:pt x="1363" y="1480"/>
                  </a:lnTo>
                  <a:lnTo>
                    <a:pt x="1368" y="1477"/>
                  </a:lnTo>
                  <a:lnTo>
                    <a:pt x="1368" y="1274"/>
                  </a:lnTo>
                  <a:close/>
                  <a:moveTo>
                    <a:pt x="537" y="1291"/>
                  </a:moveTo>
                  <a:lnTo>
                    <a:pt x="520" y="1291"/>
                  </a:lnTo>
                  <a:lnTo>
                    <a:pt x="502" y="1290"/>
                  </a:lnTo>
                  <a:lnTo>
                    <a:pt x="482" y="1289"/>
                  </a:lnTo>
                  <a:lnTo>
                    <a:pt x="461" y="1286"/>
                  </a:lnTo>
                  <a:lnTo>
                    <a:pt x="439" y="1281"/>
                  </a:lnTo>
                  <a:lnTo>
                    <a:pt x="417" y="1276"/>
                  </a:lnTo>
                  <a:lnTo>
                    <a:pt x="395" y="1269"/>
                  </a:lnTo>
                  <a:lnTo>
                    <a:pt x="374" y="1259"/>
                  </a:lnTo>
                  <a:lnTo>
                    <a:pt x="363" y="1254"/>
                  </a:lnTo>
                  <a:lnTo>
                    <a:pt x="353" y="1248"/>
                  </a:lnTo>
                  <a:lnTo>
                    <a:pt x="343" y="1242"/>
                  </a:lnTo>
                  <a:lnTo>
                    <a:pt x="334" y="1234"/>
                  </a:lnTo>
                  <a:lnTo>
                    <a:pt x="325" y="1226"/>
                  </a:lnTo>
                  <a:lnTo>
                    <a:pt x="316" y="1219"/>
                  </a:lnTo>
                  <a:lnTo>
                    <a:pt x="308" y="1209"/>
                  </a:lnTo>
                  <a:lnTo>
                    <a:pt x="301" y="1200"/>
                  </a:lnTo>
                  <a:lnTo>
                    <a:pt x="294" y="1189"/>
                  </a:lnTo>
                  <a:lnTo>
                    <a:pt x="289" y="1178"/>
                  </a:lnTo>
                  <a:lnTo>
                    <a:pt x="283" y="1166"/>
                  </a:lnTo>
                  <a:lnTo>
                    <a:pt x="279" y="1153"/>
                  </a:lnTo>
                  <a:lnTo>
                    <a:pt x="275" y="1138"/>
                  </a:lnTo>
                  <a:lnTo>
                    <a:pt x="273" y="1124"/>
                  </a:lnTo>
                  <a:lnTo>
                    <a:pt x="271" y="1109"/>
                  </a:lnTo>
                  <a:lnTo>
                    <a:pt x="271" y="1092"/>
                  </a:lnTo>
                  <a:lnTo>
                    <a:pt x="271" y="1077"/>
                  </a:lnTo>
                  <a:lnTo>
                    <a:pt x="272" y="1062"/>
                  </a:lnTo>
                  <a:lnTo>
                    <a:pt x="274" y="1047"/>
                  </a:lnTo>
                  <a:lnTo>
                    <a:pt x="278" y="1033"/>
                  </a:lnTo>
                  <a:lnTo>
                    <a:pt x="281" y="1020"/>
                  </a:lnTo>
                  <a:lnTo>
                    <a:pt x="285" y="1008"/>
                  </a:lnTo>
                  <a:lnTo>
                    <a:pt x="290" y="996"/>
                  </a:lnTo>
                  <a:lnTo>
                    <a:pt x="295" y="984"/>
                  </a:lnTo>
                  <a:lnTo>
                    <a:pt x="301" y="974"/>
                  </a:lnTo>
                  <a:lnTo>
                    <a:pt x="307" y="963"/>
                  </a:lnTo>
                  <a:lnTo>
                    <a:pt x="315" y="953"/>
                  </a:lnTo>
                  <a:lnTo>
                    <a:pt x="323" y="944"/>
                  </a:lnTo>
                  <a:lnTo>
                    <a:pt x="331" y="935"/>
                  </a:lnTo>
                  <a:lnTo>
                    <a:pt x="339" y="928"/>
                  </a:lnTo>
                  <a:lnTo>
                    <a:pt x="349" y="920"/>
                  </a:lnTo>
                  <a:lnTo>
                    <a:pt x="359" y="912"/>
                  </a:lnTo>
                  <a:lnTo>
                    <a:pt x="379" y="899"/>
                  </a:lnTo>
                  <a:lnTo>
                    <a:pt x="401" y="888"/>
                  </a:lnTo>
                  <a:lnTo>
                    <a:pt x="424" y="878"/>
                  </a:lnTo>
                  <a:lnTo>
                    <a:pt x="448" y="869"/>
                  </a:lnTo>
                  <a:lnTo>
                    <a:pt x="472" y="862"/>
                  </a:lnTo>
                  <a:lnTo>
                    <a:pt x="497" y="855"/>
                  </a:lnTo>
                  <a:lnTo>
                    <a:pt x="524" y="849"/>
                  </a:lnTo>
                  <a:lnTo>
                    <a:pt x="549" y="844"/>
                  </a:lnTo>
                  <a:lnTo>
                    <a:pt x="581" y="839"/>
                  </a:lnTo>
                  <a:lnTo>
                    <a:pt x="614" y="834"/>
                  </a:lnTo>
                  <a:lnTo>
                    <a:pt x="647" y="830"/>
                  </a:lnTo>
                  <a:lnTo>
                    <a:pt x="679" y="825"/>
                  </a:lnTo>
                  <a:lnTo>
                    <a:pt x="720" y="820"/>
                  </a:lnTo>
                  <a:lnTo>
                    <a:pt x="761" y="814"/>
                  </a:lnTo>
                  <a:lnTo>
                    <a:pt x="799" y="808"/>
                  </a:lnTo>
                  <a:lnTo>
                    <a:pt x="836" y="801"/>
                  </a:lnTo>
                  <a:lnTo>
                    <a:pt x="872" y="792"/>
                  </a:lnTo>
                  <a:lnTo>
                    <a:pt x="905" y="782"/>
                  </a:lnTo>
                  <a:lnTo>
                    <a:pt x="921" y="777"/>
                  </a:lnTo>
                  <a:lnTo>
                    <a:pt x="935" y="770"/>
                  </a:lnTo>
                  <a:lnTo>
                    <a:pt x="950" y="764"/>
                  </a:lnTo>
                  <a:lnTo>
                    <a:pt x="964" y="756"/>
                  </a:lnTo>
                  <a:lnTo>
                    <a:pt x="966" y="755"/>
                  </a:lnTo>
                  <a:lnTo>
                    <a:pt x="964" y="756"/>
                  </a:lnTo>
                  <a:lnTo>
                    <a:pt x="964" y="979"/>
                  </a:lnTo>
                  <a:lnTo>
                    <a:pt x="963" y="990"/>
                  </a:lnTo>
                  <a:lnTo>
                    <a:pt x="962" y="1002"/>
                  </a:lnTo>
                  <a:lnTo>
                    <a:pt x="961" y="1014"/>
                  </a:lnTo>
                  <a:lnTo>
                    <a:pt x="957" y="1027"/>
                  </a:lnTo>
                  <a:lnTo>
                    <a:pt x="955" y="1040"/>
                  </a:lnTo>
                  <a:lnTo>
                    <a:pt x="951" y="1053"/>
                  </a:lnTo>
                  <a:lnTo>
                    <a:pt x="946" y="1066"/>
                  </a:lnTo>
                  <a:lnTo>
                    <a:pt x="941" y="1079"/>
                  </a:lnTo>
                  <a:lnTo>
                    <a:pt x="934" y="1092"/>
                  </a:lnTo>
                  <a:lnTo>
                    <a:pt x="927" y="1105"/>
                  </a:lnTo>
                  <a:lnTo>
                    <a:pt x="919" y="1119"/>
                  </a:lnTo>
                  <a:lnTo>
                    <a:pt x="910" y="1131"/>
                  </a:lnTo>
                  <a:lnTo>
                    <a:pt x="901" y="1144"/>
                  </a:lnTo>
                  <a:lnTo>
                    <a:pt x="890" y="1156"/>
                  </a:lnTo>
                  <a:lnTo>
                    <a:pt x="879" y="1169"/>
                  </a:lnTo>
                  <a:lnTo>
                    <a:pt x="866" y="1180"/>
                  </a:lnTo>
                  <a:lnTo>
                    <a:pt x="853" y="1192"/>
                  </a:lnTo>
                  <a:lnTo>
                    <a:pt x="840" y="1203"/>
                  </a:lnTo>
                  <a:lnTo>
                    <a:pt x="824" y="1214"/>
                  </a:lnTo>
                  <a:lnTo>
                    <a:pt x="808" y="1225"/>
                  </a:lnTo>
                  <a:lnTo>
                    <a:pt x="791" y="1234"/>
                  </a:lnTo>
                  <a:lnTo>
                    <a:pt x="774" y="1244"/>
                  </a:lnTo>
                  <a:lnTo>
                    <a:pt x="754" y="1252"/>
                  </a:lnTo>
                  <a:lnTo>
                    <a:pt x="734" y="1260"/>
                  </a:lnTo>
                  <a:lnTo>
                    <a:pt x="714" y="1267"/>
                  </a:lnTo>
                  <a:lnTo>
                    <a:pt x="692" y="1274"/>
                  </a:lnTo>
                  <a:lnTo>
                    <a:pt x="668" y="1279"/>
                  </a:lnTo>
                  <a:lnTo>
                    <a:pt x="644" y="1283"/>
                  </a:lnTo>
                  <a:lnTo>
                    <a:pt x="619" y="1287"/>
                  </a:lnTo>
                  <a:lnTo>
                    <a:pt x="593" y="1290"/>
                  </a:lnTo>
                  <a:lnTo>
                    <a:pt x="565" y="1291"/>
                  </a:lnTo>
                  <a:lnTo>
                    <a:pt x="537" y="1291"/>
                  </a:lnTo>
                  <a:close/>
                </a:path>
              </a:pathLst>
            </a:custGeom>
            <a:solidFill>
              <a:srgbClr val="0072AA"/>
            </a:solidFill>
            <a:ln w="9525">
              <a:noFill/>
              <a:round/>
              <a:headEnd/>
              <a:tailEnd/>
            </a:ln>
          </p:spPr>
          <p:txBody>
            <a:bodyPr/>
            <a:lstStyle/>
            <a:p>
              <a:endParaRPr lang="en-GB"/>
            </a:p>
          </p:txBody>
        </p:sp>
        <p:sp>
          <p:nvSpPr>
            <p:cNvPr id="170032" name="Freeform 48"/>
            <p:cNvSpPr>
              <a:spLocks/>
            </p:cNvSpPr>
            <p:nvPr/>
          </p:nvSpPr>
          <p:spPr bwMode="auto">
            <a:xfrm>
              <a:off x="1978" y="330"/>
              <a:ext cx="155" cy="297"/>
            </a:xfrm>
            <a:custGeom>
              <a:avLst/>
              <a:gdLst/>
              <a:ahLst/>
              <a:cxnLst>
                <a:cxn ang="0">
                  <a:pos x="764" y="0"/>
                </a:cxn>
                <a:cxn ang="0">
                  <a:pos x="720" y="0"/>
                </a:cxn>
                <a:cxn ang="0">
                  <a:pos x="679" y="2"/>
                </a:cxn>
                <a:cxn ang="0">
                  <a:pos x="638" y="7"/>
                </a:cxn>
                <a:cxn ang="0">
                  <a:pos x="598" y="14"/>
                </a:cxn>
                <a:cxn ang="0">
                  <a:pos x="561" y="24"/>
                </a:cxn>
                <a:cxn ang="0">
                  <a:pos x="526" y="36"/>
                </a:cxn>
                <a:cxn ang="0">
                  <a:pos x="492" y="52"/>
                </a:cxn>
                <a:cxn ang="0">
                  <a:pos x="459" y="69"/>
                </a:cxn>
                <a:cxn ang="0">
                  <a:pos x="427" y="90"/>
                </a:cxn>
                <a:cxn ang="0">
                  <a:pos x="397" y="113"/>
                </a:cxn>
                <a:cxn ang="0">
                  <a:pos x="369" y="140"/>
                </a:cxn>
                <a:cxn ang="0">
                  <a:pos x="341" y="169"/>
                </a:cxn>
                <a:cxn ang="0">
                  <a:pos x="315" y="201"/>
                </a:cxn>
                <a:cxn ang="0">
                  <a:pos x="290" y="235"/>
                </a:cxn>
                <a:cxn ang="0">
                  <a:pos x="266" y="274"/>
                </a:cxn>
                <a:cxn ang="0">
                  <a:pos x="243" y="314"/>
                </a:cxn>
                <a:cxn ang="0">
                  <a:pos x="0" y="33"/>
                </a:cxn>
                <a:cxn ang="0">
                  <a:pos x="256" y="1488"/>
                </a:cxn>
                <a:cxn ang="0">
                  <a:pos x="257" y="803"/>
                </a:cxn>
                <a:cxn ang="0">
                  <a:pos x="260" y="735"/>
                </a:cxn>
                <a:cxn ang="0">
                  <a:pos x="268" y="673"/>
                </a:cxn>
                <a:cxn ang="0">
                  <a:pos x="280" y="614"/>
                </a:cxn>
                <a:cxn ang="0">
                  <a:pos x="295" y="561"/>
                </a:cxn>
                <a:cxn ang="0">
                  <a:pos x="315" y="512"/>
                </a:cxn>
                <a:cxn ang="0">
                  <a:pos x="338" y="467"/>
                </a:cxn>
                <a:cxn ang="0">
                  <a:pos x="366" y="428"/>
                </a:cxn>
                <a:cxn ang="0">
                  <a:pos x="396" y="392"/>
                </a:cxn>
                <a:cxn ang="0">
                  <a:pos x="433" y="362"/>
                </a:cxn>
                <a:cxn ang="0">
                  <a:pos x="472" y="335"/>
                </a:cxn>
                <a:cxn ang="0">
                  <a:pos x="516" y="314"/>
                </a:cxn>
                <a:cxn ang="0">
                  <a:pos x="563" y="297"/>
                </a:cxn>
                <a:cxn ang="0">
                  <a:pos x="616" y="284"/>
                </a:cxn>
                <a:cxn ang="0">
                  <a:pos x="672" y="275"/>
                </a:cxn>
                <a:cxn ang="0">
                  <a:pos x="732" y="270"/>
                </a:cxn>
                <a:cxn ang="0">
                  <a:pos x="774" y="270"/>
                </a:cxn>
              </a:cxnLst>
              <a:rect l="0" t="0" r="r" b="b"/>
              <a:pathLst>
                <a:path w="774" h="1488">
                  <a:moveTo>
                    <a:pt x="774" y="0"/>
                  </a:moveTo>
                  <a:lnTo>
                    <a:pt x="764" y="0"/>
                  </a:lnTo>
                  <a:lnTo>
                    <a:pt x="742" y="0"/>
                  </a:lnTo>
                  <a:lnTo>
                    <a:pt x="720" y="0"/>
                  </a:lnTo>
                  <a:lnTo>
                    <a:pt x="699" y="1"/>
                  </a:lnTo>
                  <a:lnTo>
                    <a:pt x="679" y="2"/>
                  </a:lnTo>
                  <a:lnTo>
                    <a:pt x="658" y="5"/>
                  </a:lnTo>
                  <a:lnTo>
                    <a:pt x="638" y="7"/>
                  </a:lnTo>
                  <a:lnTo>
                    <a:pt x="618" y="10"/>
                  </a:lnTo>
                  <a:lnTo>
                    <a:pt x="598" y="14"/>
                  </a:lnTo>
                  <a:lnTo>
                    <a:pt x="580" y="19"/>
                  </a:lnTo>
                  <a:lnTo>
                    <a:pt x="561" y="24"/>
                  </a:lnTo>
                  <a:lnTo>
                    <a:pt x="543" y="30"/>
                  </a:lnTo>
                  <a:lnTo>
                    <a:pt x="526" y="36"/>
                  </a:lnTo>
                  <a:lnTo>
                    <a:pt x="508" y="44"/>
                  </a:lnTo>
                  <a:lnTo>
                    <a:pt x="492" y="52"/>
                  </a:lnTo>
                  <a:lnTo>
                    <a:pt x="475" y="61"/>
                  </a:lnTo>
                  <a:lnTo>
                    <a:pt x="459" y="69"/>
                  </a:lnTo>
                  <a:lnTo>
                    <a:pt x="442" y="79"/>
                  </a:lnTo>
                  <a:lnTo>
                    <a:pt x="427" y="90"/>
                  </a:lnTo>
                  <a:lnTo>
                    <a:pt x="412" y="101"/>
                  </a:lnTo>
                  <a:lnTo>
                    <a:pt x="397" y="113"/>
                  </a:lnTo>
                  <a:lnTo>
                    <a:pt x="383" y="127"/>
                  </a:lnTo>
                  <a:lnTo>
                    <a:pt x="369" y="140"/>
                  </a:lnTo>
                  <a:lnTo>
                    <a:pt x="355" y="154"/>
                  </a:lnTo>
                  <a:lnTo>
                    <a:pt x="341" y="169"/>
                  </a:lnTo>
                  <a:lnTo>
                    <a:pt x="328" y="185"/>
                  </a:lnTo>
                  <a:lnTo>
                    <a:pt x="315" y="201"/>
                  </a:lnTo>
                  <a:lnTo>
                    <a:pt x="302" y="218"/>
                  </a:lnTo>
                  <a:lnTo>
                    <a:pt x="290" y="235"/>
                  </a:lnTo>
                  <a:lnTo>
                    <a:pt x="278" y="254"/>
                  </a:lnTo>
                  <a:lnTo>
                    <a:pt x="266" y="274"/>
                  </a:lnTo>
                  <a:lnTo>
                    <a:pt x="254" y="294"/>
                  </a:lnTo>
                  <a:lnTo>
                    <a:pt x="243" y="314"/>
                  </a:lnTo>
                  <a:lnTo>
                    <a:pt x="243" y="33"/>
                  </a:lnTo>
                  <a:lnTo>
                    <a:pt x="0" y="33"/>
                  </a:lnTo>
                  <a:lnTo>
                    <a:pt x="0" y="1488"/>
                  </a:lnTo>
                  <a:lnTo>
                    <a:pt x="256" y="1488"/>
                  </a:lnTo>
                  <a:lnTo>
                    <a:pt x="256" y="840"/>
                  </a:lnTo>
                  <a:lnTo>
                    <a:pt x="257" y="803"/>
                  </a:lnTo>
                  <a:lnTo>
                    <a:pt x="258" y="769"/>
                  </a:lnTo>
                  <a:lnTo>
                    <a:pt x="260" y="735"/>
                  </a:lnTo>
                  <a:lnTo>
                    <a:pt x="263" y="703"/>
                  </a:lnTo>
                  <a:lnTo>
                    <a:pt x="268" y="673"/>
                  </a:lnTo>
                  <a:lnTo>
                    <a:pt x="273" y="643"/>
                  </a:lnTo>
                  <a:lnTo>
                    <a:pt x="280" y="614"/>
                  </a:lnTo>
                  <a:lnTo>
                    <a:pt x="288" y="587"/>
                  </a:lnTo>
                  <a:lnTo>
                    <a:pt x="295" y="561"/>
                  </a:lnTo>
                  <a:lnTo>
                    <a:pt x="304" y="535"/>
                  </a:lnTo>
                  <a:lnTo>
                    <a:pt x="315" y="512"/>
                  </a:lnTo>
                  <a:lnTo>
                    <a:pt x="326" y="489"/>
                  </a:lnTo>
                  <a:lnTo>
                    <a:pt x="338" y="467"/>
                  </a:lnTo>
                  <a:lnTo>
                    <a:pt x="351" y="447"/>
                  </a:lnTo>
                  <a:lnTo>
                    <a:pt x="366" y="428"/>
                  </a:lnTo>
                  <a:lnTo>
                    <a:pt x="381" y="410"/>
                  </a:lnTo>
                  <a:lnTo>
                    <a:pt x="396" y="392"/>
                  </a:lnTo>
                  <a:lnTo>
                    <a:pt x="414" y="377"/>
                  </a:lnTo>
                  <a:lnTo>
                    <a:pt x="433" y="362"/>
                  </a:lnTo>
                  <a:lnTo>
                    <a:pt x="451" y="348"/>
                  </a:lnTo>
                  <a:lnTo>
                    <a:pt x="472" y="335"/>
                  </a:lnTo>
                  <a:lnTo>
                    <a:pt x="493" y="324"/>
                  </a:lnTo>
                  <a:lnTo>
                    <a:pt x="516" y="314"/>
                  </a:lnTo>
                  <a:lnTo>
                    <a:pt x="539" y="305"/>
                  </a:lnTo>
                  <a:lnTo>
                    <a:pt x="563" y="297"/>
                  </a:lnTo>
                  <a:lnTo>
                    <a:pt x="589" y="290"/>
                  </a:lnTo>
                  <a:lnTo>
                    <a:pt x="616" y="284"/>
                  </a:lnTo>
                  <a:lnTo>
                    <a:pt x="643" y="279"/>
                  </a:lnTo>
                  <a:lnTo>
                    <a:pt x="672" y="275"/>
                  </a:lnTo>
                  <a:lnTo>
                    <a:pt x="702" y="273"/>
                  </a:lnTo>
                  <a:lnTo>
                    <a:pt x="732" y="270"/>
                  </a:lnTo>
                  <a:lnTo>
                    <a:pt x="764" y="270"/>
                  </a:lnTo>
                  <a:lnTo>
                    <a:pt x="774" y="270"/>
                  </a:lnTo>
                  <a:lnTo>
                    <a:pt x="774" y="0"/>
                  </a:lnTo>
                  <a:close/>
                </a:path>
              </a:pathLst>
            </a:custGeom>
            <a:solidFill>
              <a:srgbClr val="0072AA"/>
            </a:solidFill>
            <a:ln w="9525">
              <a:noFill/>
              <a:round/>
              <a:headEnd/>
              <a:tailEnd/>
            </a:ln>
          </p:spPr>
          <p:txBody>
            <a:bodyPr/>
            <a:lstStyle/>
            <a:p>
              <a:endParaRPr lang="en-GB"/>
            </a:p>
          </p:txBody>
        </p:sp>
        <p:sp>
          <p:nvSpPr>
            <p:cNvPr id="170033" name="Freeform 49"/>
            <p:cNvSpPr>
              <a:spLocks noEditPoints="1"/>
            </p:cNvSpPr>
            <p:nvPr/>
          </p:nvSpPr>
          <p:spPr bwMode="auto">
            <a:xfrm>
              <a:off x="2140" y="227"/>
              <a:ext cx="276" cy="407"/>
            </a:xfrm>
            <a:custGeom>
              <a:avLst/>
              <a:gdLst/>
              <a:ahLst/>
              <a:cxnLst>
                <a:cxn ang="0">
                  <a:pos x="1102" y="696"/>
                </a:cxn>
                <a:cxn ang="0">
                  <a:pos x="1053" y="647"/>
                </a:cxn>
                <a:cxn ang="0">
                  <a:pos x="971" y="589"/>
                </a:cxn>
                <a:cxn ang="0">
                  <a:pos x="849" y="540"/>
                </a:cxn>
                <a:cxn ang="0">
                  <a:pos x="724" y="516"/>
                </a:cxn>
                <a:cxn ang="0">
                  <a:pos x="591" y="516"/>
                </a:cxn>
                <a:cxn ang="0">
                  <a:pos x="454" y="544"/>
                </a:cxn>
                <a:cxn ang="0">
                  <a:pos x="332" y="596"/>
                </a:cxn>
                <a:cxn ang="0">
                  <a:pos x="228" y="672"/>
                </a:cxn>
                <a:cxn ang="0">
                  <a:pos x="141" y="770"/>
                </a:cxn>
                <a:cxn ang="0">
                  <a:pos x="74" y="890"/>
                </a:cxn>
                <a:cxn ang="0">
                  <a:pos x="28" y="1028"/>
                </a:cxn>
                <a:cxn ang="0">
                  <a:pos x="4" y="1184"/>
                </a:cxn>
                <a:cxn ang="0">
                  <a:pos x="4" y="1347"/>
                </a:cxn>
                <a:cxn ang="0">
                  <a:pos x="25" y="1497"/>
                </a:cxn>
                <a:cxn ang="0">
                  <a:pos x="67" y="1632"/>
                </a:cxn>
                <a:cxn ang="0">
                  <a:pos x="130" y="1751"/>
                </a:cxn>
                <a:cxn ang="0">
                  <a:pos x="215" y="1858"/>
                </a:cxn>
                <a:cxn ang="0">
                  <a:pos x="324" y="1944"/>
                </a:cxn>
                <a:cxn ang="0">
                  <a:pos x="452" y="2002"/>
                </a:cxn>
                <a:cxn ang="0">
                  <a:pos x="594" y="2032"/>
                </a:cxn>
                <a:cxn ang="0">
                  <a:pos x="748" y="2032"/>
                </a:cxn>
                <a:cxn ang="0">
                  <a:pos x="886" y="2004"/>
                </a:cxn>
                <a:cxn ang="0">
                  <a:pos x="1001" y="1950"/>
                </a:cxn>
                <a:cxn ang="0">
                  <a:pos x="1070" y="1894"/>
                </a:cxn>
                <a:cxn ang="0">
                  <a:pos x="1107" y="1849"/>
                </a:cxn>
                <a:cxn ang="0">
                  <a:pos x="1381" y="2001"/>
                </a:cxn>
                <a:cxn ang="0">
                  <a:pos x="678" y="1804"/>
                </a:cxn>
                <a:cxn ang="0">
                  <a:pos x="577" y="1787"/>
                </a:cxn>
                <a:cxn ang="0">
                  <a:pos x="491" y="1749"/>
                </a:cxn>
                <a:cxn ang="0">
                  <a:pos x="420" y="1693"/>
                </a:cxn>
                <a:cxn ang="0">
                  <a:pos x="364" y="1624"/>
                </a:cxn>
                <a:cxn ang="0">
                  <a:pos x="321" y="1543"/>
                </a:cxn>
                <a:cxn ang="0">
                  <a:pos x="291" y="1454"/>
                </a:cxn>
                <a:cxn ang="0">
                  <a:pos x="276" y="1358"/>
                </a:cxn>
                <a:cxn ang="0">
                  <a:pos x="273" y="1253"/>
                </a:cxn>
                <a:cxn ang="0">
                  <a:pos x="288" y="1110"/>
                </a:cxn>
                <a:cxn ang="0">
                  <a:pos x="312" y="1020"/>
                </a:cxn>
                <a:cxn ang="0">
                  <a:pos x="352" y="932"/>
                </a:cxn>
                <a:cxn ang="0">
                  <a:pos x="409" y="853"/>
                </a:cxn>
                <a:cxn ang="0">
                  <a:pos x="489" y="790"/>
                </a:cxn>
                <a:cxn ang="0">
                  <a:pos x="594" y="752"/>
                </a:cxn>
                <a:cxn ang="0">
                  <a:pos x="729" y="743"/>
                </a:cxn>
                <a:cxn ang="0">
                  <a:pos x="857" y="769"/>
                </a:cxn>
                <a:cxn ang="0">
                  <a:pos x="954" y="823"/>
                </a:cxn>
                <a:cxn ang="0">
                  <a:pos x="1026" y="898"/>
                </a:cxn>
                <a:cxn ang="0">
                  <a:pos x="1075" y="983"/>
                </a:cxn>
                <a:cxn ang="0">
                  <a:pos x="1106" y="1074"/>
                </a:cxn>
                <a:cxn ang="0">
                  <a:pos x="1126" y="1179"/>
                </a:cxn>
                <a:cxn ang="0">
                  <a:pos x="1131" y="1299"/>
                </a:cxn>
                <a:cxn ang="0">
                  <a:pos x="1123" y="1395"/>
                </a:cxn>
                <a:cxn ang="0">
                  <a:pos x="1103" y="1489"/>
                </a:cxn>
                <a:cxn ang="0">
                  <a:pos x="1070" y="1577"/>
                </a:cxn>
                <a:cxn ang="0">
                  <a:pos x="1023" y="1655"/>
                </a:cxn>
                <a:cxn ang="0">
                  <a:pos x="961" y="1720"/>
                </a:cxn>
                <a:cxn ang="0">
                  <a:pos x="883" y="1769"/>
                </a:cxn>
                <a:cxn ang="0">
                  <a:pos x="789" y="1798"/>
                </a:cxn>
              </a:cxnLst>
              <a:rect l="0" t="0" r="r" b="b"/>
              <a:pathLst>
                <a:path w="1381" h="2035">
                  <a:moveTo>
                    <a:pt x="1124" y="0"/>
                  </a:moveTo>
                  <a:lnTo>
                    <a:pt x="1124" y="723"/>
                  </a:lnTo>
                  <a:lnTo>
                    <a:pt x="1113" y="710"/>
                  </a:lnTo>
                  <a:lnTo>
                    <a:pt x="1102" y="696"/>
                  </a:lnTo>
                  <a:lnTo>
                    <a:pt x="1091" y="682"/>
                  </a:lnTo>
                  <a:lnTo>
                    <a:pt x="1079" y="670"/>
                  </a:lnTo>
                  <a:lnTo>
                    <a:pt x="1067" y="658"/>
                  </a:lnTo>
                  <a:lnTo>
                    <a:pt x="1053" y="647"/>
                  </a:lnTo>
                  <a:lnTo>
                    <a:pt x="1040" y="636"/>
                  </a:lnTo>
                  <a:lnTo>
                    <a:pt x="1027" y="625"/>
                  </a:lnTo>
                  <a:lnTo>
                    <a:pt x="1000" y="607"/>
                  </a:lnTo>
                  <a:lnTo>
                    <a:pt x="971" y="589"/>
                  </a:lnTo>
                  <a:lnTo>
                    <a:pt x="941" y="574"/>
                  </a:lnTo>
                  <a:lnTo>
                    <a:pt x="911" y="560"/>
                  </a:lnTo>
                  <a:lnTo>
                    <a:pt x="880" y="549"/>
                  </a:lnTo>
                  <a:lnTo>
                    <a:pt x="849" y="540"/>
                  </a:lnTo>
                  <a:lnTo>
                    <a:pt x="817" y="531"/>
                  </a:lnTo>
                  <a:lnTo>
                    <a:pt x="786" y="524"/>
                  </a:lnTo>
                  <a:lnTo>
                    <a:pt x="755" y="520"/>
                  </a:lnTo>
                  <a:lnTo>
                    <a:pt x="724" y="516"/>
                  </a:lnTo>
                  <a:lnTo>
                    <a:pt x="694" y="514"/>
                  </a:lnTo>
                  <a:lnTo>
                    <a:pt x="665" y="513"/>
                  </a:lnTo>
                  <a:lnTo>
                    <a:pt x="627" y="514"/>
                  </a:lnTo>
                  <a:lnTo>
                    <a:pt x="591" y="516"/>
                  </a:lnTo>
                  <a:lnTo>
                    <a:pt x="556" y="521"/>
                  </a:lnTo>
                  <a:lnTo>
                    <a:pt x="521" y="526"/>
                  </a:lnTo>
                  <a:lnTo>
                    <a:pt x="487" y="534"/>
                  </a:lnTo>
                  <a:lnTo>
                    <a:pt x="454" y="544"/>
                  </a:lnTo>
                  <a:lnTo>
                    <a:pt x="422" y="555"/>
                  </a:lnTo>
                  <a:lnTo>
                    <a:pt x="391" y="567"/>
                  </a:lnTo>
                  <a:lnTo>
                    <a:pt x="362" y="580"/>
                  </a:lnTo>
                  <a:lnTo>
                    <a:pt x="332" y="596"/>
                  </a:lnTo>
                  <a:lnTo>
                    <a:pt x="304" y="613"/>
                  </a:lnTo>
                  <a:lnTo>
                    <a:pt x="278" y="631"/>
                  </a:lnTo>
                  <a:lnTo>
                    <a:pt x="252" y="651"/>
                  </a:lnTo>
                  <a:lnTo>
                    <a:pt x="228" y="672"/>
                  </a:lnTo>
                  <a:lnTo>
                    <a:pt x="204" y="694"/>
                  </a:lnTo>
                  <a:lnTo>
                    <a:pt x="181" y="719"/>
                  </a:lnTo>
                  <a:lnTo>
                    <a:pt x="161" y="744"/>
                  </a:lnTo>
                  <a:lnTo>
                    <a:pt x="141" y="770"/>
                  </a:lnTo>
                  <a:lnTo>
                    <a:pt x="122" y="799"/>
                  </a:lnTo>
                  <a:lnTo>
                    <a:pt x="105" y="827"/>
                  </a:lnTo>
                  <a:lnTo>
                    <a:pt x="88" y="858"/>
                  </a:lnTo>
                  <a:lnTo>
                    <a:pt x="74" y="890"/>
                  </a:lnTo>
                  <a:lnTo>
                    <a:pt x="60" y="923"/>
                  </a:lnTo>
                  <a:lnTo>
                    <a:pt x="47" y="957"/>
                  </a:lnTo>
                  <a:lnTo>
                    <a:pt x="36" y="992"/>
                  </a:lnTo>
                  <a:lnTo>
                    <a:pt x="28" y="1028"/>
                  </a:lnTo>
                  <a:lnTo>
                    <a:pt x="19" y="1066"/>
                  </a:lnTo>
                  <a:lnTo>
                    <a:pt x="12" y="1104"/>
                  </a:lnTo>
                  <a:lnTo>
                    <a:pt x="7" y="1144"/>
                  </a:lnTo>
                  <a:lnTo>
                    <a:pt x="4" y="1184"/>
                  </a:lnTo>
                  <a:lnTo>
                    <a:pt x="1" y="1226"/>
                  </a:lnTo>
                  <a:lnTo>
                    <a:pt x="0" y="1269"/>
                  </a:lnTo>
                  <a:lnTo>
                    <a:pt x="1" y="1309"/>
                  </a:lnTo>
                  <a:lnTo>
                    <a:pt x="4" y="1347"/>
                  </a:lnTo>
                  <a:lnTo>
                    <a:pt x="7" y="1386"/>
                  </a:lnTo>
                  <a:lnTo>
                    <a:pt x="11" y="1423"/>
                  </a:lnTo>
                  <a:lnTo>
                    <a:pt x="18" y="1460"/>
                  </a:lnTo>
                  <a:lnTo>
                    <a:pt x="25" y="1497"/>
                  </a:lnTo>
                  <a:lnTo>
                    <a:pt x="34" y="1532"/>
                  </a:lnTo>
                  <a:lnTo>
                    <a:pt x="44" y="1566"/>
                  </a:lnTo>
                  <a:lnTo>
                    <a:pt x="55" y="1600"/>
                  </a:lnTo>
                  <a:lnTo>
                    <a:pt x="67" y="1632"/>
                  </a:lnTo>
                  <a:lnTo>
                    <a:pt x="81" y="1664"/>
                  </a:lnTo>
                  <a:lnTo>
                    <a:pt x="97" y="1694"/>
                  </a:lnTo>
                  <a:lnTo>
                    <a:pt x="112" y="1724"/>
                  </a:lnTo>
                  <a:lnTo>
                    <a:pt x="130" y="1751"/>
                  </a:lnTo>
                  <a:lnTo>
                    <a:pt x="148" y="1779"/>
                  </a:lnTo>
                  <a:lnTo>
                    <a:pt x="169" y="1805"/>
                  </a:lnTo>
                  <a:lnTo>
                    <a:pt x="191" y="1832"/>
                  </a:lnTo>
                  <a:lnTo>
                    <a:pt x="215" y="1858"/>
                  </a:lnTo>
                  <a:lnTo>
                    <a:pt x="242" y="1882"/>
                  </a:lnTo>
                  <a:lnTo>
                    <a:pt x="268" y="1904"/>
                  </a:lnTo>
                  <a:lnTo>
                    <a:pt x="296" y="1925"/>
                  </a:lnTo>
                  <a:lnTo>
                    <a:pt x="324" y="1944"/>
                  </a:lnTo>
                  <a:lnTo>
                    <a:pt x="355" y="1960"/>
                  </a:lnTo>
                  <a:lnTo>
                    <a:pt x="386" y="1976"/>
                  </a:lnTo>
                  <a:lnTo>
                    <a:pt x="419" y="1990"/>
                  </a:lnTo>
                  <a:lnTo>
                    <a:pt x="452" y="2002"/>
                  </a:lnTo>
                  <a:lnTo>
                    <a:pt x="486" y="2012"/>
                  </a:lnTo>
                  <a:lnTo>
                    <a:pt x="521" y="2021"/>
                  </a:lnTo>
                  <a:lnTo>
                    <a:pt x="557" y="2027"/>
                  </a:lnTo>
                  <a:lnTo>
                    <a:pt x="594" y="2032"/>
                  </a:lnTo>
                  <a:lnTo>
                    <a:pt x="633" y="2034"/>
                  </a:lnTo>
                  <a:lnTo>
                    <a:pt x="671" y="2035"/>
                  </a:lnTo>
                  <a:lnTo>
                    <a:pt x="711" y="2034"/>
                  </a:lnTo>
                  <a:lnTo>
                    <a:pt x="748" y="2032"/>
                  </a:lnTo>
                  <a:lnTo>
                    <a:pt x="784" y="2027"/>
                  </a:lnTo>
                  <a:lnTo>
                    <a:pt x="819" y="2021"/>
                  </a:lnTo>
                  <a:lnTo>
                    <a:pt x="853" y="2013"/>
                  </a:lnTo>
                  <a:lnTo>
                    <a:pt x="886" y="2004"/>
                  </a:lnTo>
                  <a:lnTo>
                    <a:pt x="917" y="1992"/>
                  </a:lnTo>
                  <a:lnTo>
                    <a:pt x="947" y="1980"/>
                  </a:lnTo>
                  <a:lnTo>
                    <a:pt x="974" y="1966"/>
                  </a:lnTo>
                  <a:lnTo>
                    <a:pt x="1001" y="1950"/>
                  </a:lnTo>
                  <a:lnTo>
                    <a:pt x="1026" y="1933"/>
                  </a:lnTo>
                  <a:lnTo>
                    <a:pt x="1049" y="1914"/>
                  </a:lnTo>
                  <a:lnTo>
                    <a:pt x="1060" y="1904"/>
                  </a:lnTo>
                  <a:lnTo>
                    <a:pt x="1070" y="1894"/>
                  </a:lnTo>
                  <a:lnTo>
                    <a:pt x="1080" y="1883"/>
                  </a:lnTo>
                  <a:lnTo>
                    <a:pt x="1090" y="1872"/>
                  </a:lnTo>
                  <a:lnTo>
                    <a:pt x="1098" y="1861"/>
                  </a:lnTo>
                  <a:lnTo>
                    <a:pt x="1107" y="1849"/>
                  </a:lnTo>
                  <a:lnTo>
                    <a:pt x="1116" y="1837"/>
                  </a:lnTo>
                  <a:lnTo>
                    <a:pt x="1124" y="1825"/>
                  </a:lnTo>
                  <a:lnTo>
                    <a:pt x="1124" y="2001"/>
                  </a:lnTo>
                  <a:lnTo>
                    <a:pt x="1381" y="2001"/>
                  </a:lnTo>
                  <a:lnTo>
                    <a:pt x="1381" y="0"/>
                  </a:lnTo>
                  <a:lnTo>
                    <a:pt x="1124" y="0"/>
                  </a:lnTo>
                  <a:close/>
                  <a:moveTo>
                    <a:pt x="705" y="1804"/>
                  </a:moveTo>
                  <a:lnTo>
                    <a:pt x="678" y="1804"/>
                  </a:lnTo>
                  <a:lnTo>
                    <a:pt x="651" y="1802"/>
                  </a:lnTo>
                  <a:lnTo>
                    <a:pt x="625" y="1798"/>
                  </a:lnTo>
                  <a:lnTo>
                    <a:pt x="601" y="1793"/>
                  </a:lnTo>
                  <a:lnTo>
                    <a:pt x="577" y="1787"/>
                  </a:lnTo>
                  <a:lnTo>
                    <a:pt x="554" y="1779"/>
                  </a:lnTo>
                  <a:lnTo>
                    <a:pt x="532" y="1770"/>
                  </a:lnTo>
                  <a:lnTo>
                    <a:pt x="511" y="1760"/>
                  </a:lnTo>
                  <a:lnTo>
                    <a:pt x="491" y="1749"/>
                  </a:lnTo>
                  <a:lnTo>
                    <a:pt x="472" y="1737"/>
                  </a:lnTo>
                  <a:lnTo>
                    <a:pt x="454" y="1723"/>
                  </a:lnTo>
                  <a:lnTo>
                    <a:pt x="436" y="1709"/>
                  </a:lnTo>
                  <a:lnTo>
                    <a:pt x="420" y="1693"/>
                  </a:lnTo>
                  <a:lnTo>
                    <a:pt x="404" y="1678"/>
                  </a:lnTo>
                  <a:lnTo>
                    <a:pt x="390" y="1660"/>
                  </a:lnTo>
                  <a:lnTo>
                    <a:pt x="377" y="1643"/>
                  </a:lnTo>
                  <a:lnTo>
                    <a:pt x="364" y="1624"/>
                  </a:lnTo>
                  <a:lnTo>
                    <a:pt x="352" y="1604"/>
                  </a:lnTo>
                  <a:lnTo>
                    <a:pt x="341" y="1584"/>
                  </a:lnTo>
                  <a:lnTo>
                    <a:pt x="331" y="1564"/>
                  </a:lnTo>
                  <a:lnTo>
                    <a:pt x="321" y="1543"/>
                  </a:lnTo>
                  <a:lnTo>
                    <a:pt x="312" y="1521"/>
                  </a:lnTo>
                  <a:lnTo>
                    <a:pt x="304" y="1499"/>
                  </a:lnTo>
                  <a:lnTo>
                    <a:pt x="298" y="1477"/>
                  </a:lnTo>
                  <a:lnTo>
                    <a:pt x="291" y="1454"/>
                  </a:lnTo>
                  <a:lnTo>
                    <a:pt x="287" y="1430"/>
                  </a:lnTo>
                  <a:lnTo>
                    <a:pt x="282" y="1406"/>
                  </a:lnTo>
                  <a:lnTo>
                    <a:pt x="278" y="1382"/>
                  </a:lnTo>
                  <a:lnTo>
                    <a:pt x="276" y="1358"/>
                  </a:lnTo>
                  <a:lnTo>
                    <a:pt x="274" y="1334"/>
                  </a:lnTo>
                  <a:lnTo>
                    <a:pt x="273" y="1310"/>
                  </a:lnTo>
                  <a:lnTo>
                    <a:pt x="273" y="1286"/>
                  </a:lnTo>
                  <a:lnTo>
                    <a:pt x="273" y="1253"/>
                  </a:lnTo>
                  <a:lnTo>
                    <a:pt x="275" y="1215"/>
                  </a:lnTo>
                  <a:lnTo>
                    <a:pt x="278" y="1175"/>
                  </a:lnTo>
                  <a:lnTo>
                    <a:pt x="285" y="1132"/>
                  </a:lnTo>
                  <a:lnTo>
                    <a:pt x="288" y="1110"/>
                  </a:lnTo>
                  <a:lnTo>
                    <a:pt x="293" y="1088"/>
                  </a:lnTo>
                  <a:lnTo>
                    <a:pt x="299" y="1065"/>
                  </a:lnTo>
                  <a:lnTo>
                    <a:pt x="306" y="1042"/>
                  </a:lnTo>
                  <a:lnTo>
                    <a:pt x="312" y="1020"/>
                  </a:lnTo>
                  <a:lnTo>
                    <a:pt x="321" y="997"/>
                  </a:lnTo>
                  <a:lnTo>
                    <a:pt x="330" y="975"/>
                  </a:lnTo>
                  <a:lnTo>
                    <a:pt x="340" y="953"/>
                  </a:lnTo>
                  <a:lnTo>
                    <a:pt x="352" y="932"/>
                  </a:lnTo>
                  <a:lnTo>
                    <a:pt x="364" y="911"/>
                  </a:lnTo>
                  <a:lnTo>
                    <a:pt x="378" y="890"/>
                  </a:lnTo>
                  <a:lnTo>
                    <a:pt x="392" y="871"/>
                  </a:lnTo>
                  <a:lnTo>
                    <a:pt x="409" y="853"/>
                  </a:lnTo>
                  <a:lnTo>
                    <a:pt x="426" y="835"/>
                  </a:lnTo>
                  <a:lnTo>
                    <a:pt x="446" y="819"/>
                  </a:lnTo>
                  <a:lnTo>
                    <a:pt x="466" y="804"/>
                  </a:lnTo>
                  <a:lnTo>
                    <a:pt x="489" y="790"/>
                  </a:lnTo>
                  <a:lnTo>
                    <a:pt x="512" y="778"/>
                  </a:lnTo>
                  <a:lnTo>
                    <a:pt x="538" y="768"/>
                  </a:lnTo>
                  <a:lnTo>
                    <a:pt x="565" y="758"/>
                  </a:lnTo>
                  <a:lnTo>
                    <a:pt x="594" y="752"/>
                  </a:lnTo>
                  <a:lnTo>
                    <a:pt x="625" y="746"/>
                  </a:lnTo>
                  <a:lnTo>
                    <a:pt x="657" y="743"/>
                  </a:lnTo>
                  <a:lnTo>
                    <a:pt x="692" y="742"/>
                  </a:lnTo>
                  <a:lnTo>
                    <a:pt x="729" y="743"/>
                  </a:lnTo>
                  <a:lnTo>
                    <a:pt x="763" y="747"/>
                  </a:lnTo>
                  <a:lnTo>
                    <a:pt x="796" y="753"/>
                  </a:lnTo>
                  <a:lnTo>
                    <a:pt x="828" y="760"/>
                  </a:lnTo>
                  <a:lnTo>
                    <a:pt x="857" y="769"/>
                  </a:lnTo>
                  <a:lnTo>
                    <a:pt x="884" y="780"/>
                  </a:lnTo>
                  <a:lnTo>
                    <a:pt x="908" y="793"/>
                  </a:lnTo>
                  <a:lnTo>
                    <a:pt x="933" y="808"/>
                  </a:lnTo>
                  <a:lnTo>
                    <a:pt x="954" y="823"/>
                  </a:lnTo>
                  <a:lnTo>
                    <a:pt x="974" y="841"/>
                  </a:lnTo>
                  <a:lnTo>
                    <a:pt x="993" y="858"/>
                  </a:lnTo>
                  <a:lnTo>
                    <a:pt x="1009" y="878"/>
                  </a:lnTo>
                  <a:lnTo>
                    <a:pt x="1026" y="898"/>
                  </a:lnTo>
                  <a:lnTo>
                    <a:pt x="1040" y="919"/>
                  </a:lnTo>
                  <a:lnTo>
                    <a:pt x="1052" y="939"/>
                  </a:lnTo>
                  <a:lnTo>
                    <a:pt x="1064" y="961"/>
                  </a:lnTo>
                  <a:lnTo>
                    <a:pt x="1075" y="983"/>
                  </a:lnTo>
                  <a:lnTo>
                    <a:pt x="1084" y="1007"/>
                  </a:lnTo>
                  <a:lnTo>
                    <a:pt x="1093" y="1028"/>
                  </a:lnTo>
                  <a:lnTo>
                    <a:pt x="1099" y="1052"/>
                  </a:lnTo>
                  <a:lnTo>
                    <a:pt x="1106" y="1074"/>
                  </a:lnTo>
                  <a:lnTo>
                    <a:pt x="1112" y="1096"/>
                  </a:lnTo>
                  <a:lnTo>
                    <a:pt x="1116" y="1117"/>
                  </a:lnTo>
                  <a:lnTo>
                    <a:pt x="1120" y="1139"/>
                  </a:lnTo>
                  <a:lnTo>
                    <a:pt x="1126" y="1179"/>
                  </a:lnTo>
                  <a:lnTo>
                    <a:pt x="1129" y="1216"/>
                  </a:lnTo>
                  <a:lnTo>
                    <a:pt x="1131" y="1248"/>
                  </a:lnTo>
                  <a:lnTo>
                    <a:pt x="1131" y="1275"/>
                  </a:lnTo>
                  <a:lnTo>
                    <a:pt x="1131" y="1299"/>
                  </a:lnTo>
                  <a:lnTo>
                    <a:pt x="1130" y="1323"/>
                  </a:lnTo>
                  <a:lnTo>
                    <a:pt x="1128" y="1347"/>
                  </a:lnTo>
                  <a:lnTo>
                    <a:pt x="1126" y="1371"/>
                  </a:lnTo>
                  <a:lnTo>
                    <a:pt x="1123" y="1395"/>
                  </a:lnTo>
                  <a:lnTo>
                    <a:pt x="1119" y="1420"/>
                  </a:lnTo>
                  <a:lnTo>
                    <a:pt x="1114" y="1443"/>
                  </a:lnTo>
                  <a:lnTo>
                    <a:pt x="1109" y="1466"/>
                  </a:lnTo>
                  <a:lnTo>
                    <a:pt x="1103" y="1489"/>
                  </a:lnTo>
                  <a:lnTo>
                    <a:pt x="1096" y="1512"/>
                  </a:lnTo>
                  <a:lnTo>
                    <a:pt x="1087" y="1534"/>
                  </a:lnTo>
                  <a:lnTo>
                    <a:pt x="1080" y="1556"/>
                  </a:lnTo>
                  <a:lnTo>
                    <a:pt x="1070" y="1577"/>
                  </a:lnTo>
                  <a:lnTo>
                    <a:pt x="1060" y="1598"/>
                  </a:lnTo>
                  <a:lnTo>
                    <a:pt x="1048" y="1617"/>
                  </a:lnTo>
                  <a:lnTo>
                    <a:pt x="1036" y="1636"/>
                  </a:lnTo>
                  <a:lnTo>
                    <a:pt x="1023" y="1655"/>
                  </a:lnTo>
                  <a:lnTo>
                    <a:pt x="1009" y="1672"/>
                  </a:lnTo>
                  <a:lnTo>
                    <a:pt x="994" y="1689"/>
                  </a:lnTo>
                  <a:lnTo>
                    <a:pt x="978" y="1705"/>
                  </a:lnTo>
                  <a:lnTo>
                    <a:pt x="961" y="1720"/>
                  </a:lnTo>
                  <a:lnTo>
                    <a:pt x="944" y="1734"/>
                  </a:lnTo>
                  <a:lnTo>
                    <a:pt x="925" y="1746"/>
                  </a:lnTo>
                  <a:lnTo>
                    <a:pt x="904" y="1758"/>
                  </a:lnTo>
                  <a:lnTo>
                    <a:pt x="883" y="1769"/>
                  </a:lnTo>
                  <a:lnTo>
                    <a:pt x="861" y="1778"/>
                  </a:lnTo>
                  <a:lnTo>
                    <a:pt x="838" y="1785"/>
                  </a:lnTo>
                  <a:lnTo>
                    <a:pt x="814" y="1792"/>
                  </a:lnTo>
                  <a:lnTo>
                    <a:pt x="789" y="1798"/>
                  </a:lnTo>
                  <a:lnTo>
                    <a:pt x="762" y="1802"/>
                  </a:lnTo>
                  <a:lnTo>
                    <a:pt x="734" y="1804"/>
                  </a:lnTo>
                  <a:lnTo>
                    <a:pt x="705" y="1804"/>
                  </a:lnTo>
                  <a:close/>
                </a:path>
              </a:pathLst>
            </a:custGeom>
            <a:solidFill>
              <a:srgbClr val="0072AA"/>
            </a:solidFill>
            <a:ln w="9525">
              <a:noFill/>
              <a:round/>
              <a:headEnd/>
              <a:tailEnd/>
            </a:ln>
          </p:spPr>
          <p:txBody>
            <a:bodyPr/>
            <a:lstStyle/>
            <a:p>
              <a:endParaRPr lang="en-GB"/>
            </a:p>
          </p:txBody>
        </p:sp>
        <p:sp>
          <p:nvSpPr>
            <p:cNvPr id="170034" name="Freeform 50"/>
            <p:cNvSpPr>
              <a:spLocks/>
            </p:cNvSpPr>
            <p:nvPr/>
          </p:nvSpPr>
          <p:spPr bwMode="auto">
            <a:xfrm>
              <a:off x="0" y="775"/>
              <a:ext cx="358" cy="419"/>
            </a:xfrm>
            <a:custGeom>
              <a:avLst/>
              <a:gdLst/>
              <a:ahLst/>
              <a:cxnLst>
                <a:cxn ang="0">
                  <a:pos x="1495" y="1385"/>
                </a:cxn>
                <a:cxn ang="0">
                  <a:pos x="1453" y="1524"/>
                </a:cxn>
                <a:cxn ang="0">
                  <a:pos x="1387" y="1642"/>
                </a:cxn>
                <a:cxn ang="0">
                  <a:pos x="1299" y="1735"/>
                </a:cxn>
                <a:cxn ang="0">
                  <a:pos x="1190" y="1803"/>
                </a:cxn>
                <a:cxn ang="0">
                  <a:pos x="1062" y="1842"/>
                </a:cxn>
                <a:cxn ang="0">
                  <a:pos x="907" y="1852"/>
                </a:cxn>
                <a:cxn ang="0">
                  <a:pos x="721" y="1819"/>
                </a:cxn>
                <a:cxn ang="0">
                  <a:pos x="639" y="1785"/>
                </a:cxn>
                <a:cxn ang="0">
                  <a:pos x="566" y="1738"/>
                </a:cxn>
                <a:cxn ang="0">
                  <a:pos x="500" y="1680"/>
                </a:cxn>
                <a:cxn ang="0">
                  <a:pos x="441" y="1611"/>
                </a:cxn>
                <a:cxn ang="0">
                  <a:pos x="360" y="1462"/>
                </a:cxn>
                <a:cxn ang="0">
                  <a:pos x="307" y="1282"/>
                </a:cxn>
                <a:cxn ang="0">
                  <a:pos x="284" y="1077"/>
                </a:cxn>
                <a:cxn ang="0">
                  <a:pos x="294" y="876"/>
                </a:cxn>
                <a:cxn ang="0">
                  <a:pos x="336" y="696"/>
                </a:cxn>
                <a:cxn ang="0">
                  <a:pos x="405" y="539"/>
                </a:cxn>
                <a:cxn ang="0">
                  <a:pos x="512" y="404"/>
                </a:cxn>
                <a:cxn ang="0">
                  <a:pos x="656" y="305"/>
                </a:cxn>
                <a:cxn ang="0">
                  <a:pos x="829" y="252"/>
                </a:cxn>
                <a:cxn ang="0">
                  <a:pos x="998" y="245"/>
                </a:cxn>
                <a:cxn ang="0">
                  <a:pos x="1121" y="265"/>
                </a:cxn>
                <a:cxn ang="0">
                  <a:pos x="1230" y="306"/>
                </a:cxn>
                <a:cxn ang="0">
                  <a:pos x="1322" y="366"/>
                </a:cxn>
                <a:cxn ang="0">
                  <a:pos x="1397" y="445"/>
                </a:cxn>
                <a:cxn ang="0">
                  <a:pos x="1453" y="543"/>
                </a:cxn>
                <a:cxn ang="0">
                  <a:pos x="1488" y="656"/>
                </a:cxn>
                <a:cxn ang="0">
                  <a:pos x="1758" y="578"/>
                </a:cxn>
                <a:cxn ang="0">
                  <a:pos x="1696" y="407"/>
                </a:cxn>
                <a:cxn ang="0">
                  <a:pos x="1597" y="262"/>
                </a:cxn>
                <a:cxn ang="0">
                  <a:pos x="1465" y="146"/>
                </a:cxn>
                <a:cxn ang="0">
                  <a:pos x="1312" y="66"/>
                </a:cxn>
                <a:cxn ang="0">
                  <a:pos x="1139" y="17"/>
                </a:cxn>
                <a:cxn ang="0">
                  <a:pos x="948" y="0"/>
                </a:cxn>
                <a:cxn ang="0">
                  <a:pos x="815" y="8"/>
                </a:cxn>
                <a:cxn ang="0">
                  <a:pos x="689" y="31"/>
                </a:cxn>
                <a:cxn ang="0">
                  <a:pos x="571" y="70"/>
                </a:cxn>
                <a:cxn ang="0">
                  <a:pos x="463" y="123"/>
                </a:cxn>
                <a:cxn ang="0">
                  <a:pos x="363" y="190"/>
                </a:cxn>
                <a:cxn ang="0">
                  <a:pos x="275" y="273"/>
                </a:cxn>
                <a:cxn ang="0">
                  <a:pos x="200" y="364"/>
                </a:cxn>
                <a:cxn ang="0">
                  <a:pos x="138" y="463"/>
                </a:cxn>
                <a:cxn ang="0">
                  <a:pos x="79" y="595"/>
                </a:cxn>
                <a:cxn ang="0">
                  <a:pos x="15" y="840"/>
                </a:cxn>
                <a:cxn ang="0">
                  <a:pos x="1" y="1112"/>
                </a:cxn>
                <a:cxn ang="0">
                  <a:pos x="36" y="1388"/>
                </a:cxn>
                <a:cxn ang="0">
                  <a:pos x="120" y="1623"/>
                </a:cxn>
                <a:cxn ang="0">
                  <a:pos x="249" y="1814"/>
                </a:cxn>
                <a:cxn ang="0">
                  <a:pos x="419" y="1959"/>
                </a:cxn>
                <a:cxn ang="0">
                  <a:pos x="628" y="2054"/>
                </a:cxn>
                <a:cxn ang="0">
                  <a:pos x="873" y="2093"/>
                </a:cxn>
                <a:cxn ang="0">
                  <a:pos x="1103" y="2081"/>
                </a:cxn>
                <a:cxn ang="0">
                  <a:pos x="1300" y="2026"/>
                </a:cxn>
                <a:cxn ang="0">
                  <a:pos x="1470" y="1931"/>
                </a:cxn>
                <a:cxn ang="0">
                  <a:pos x="1605" y="1797"/>
                </a:cxn>
                <a:cxn ang="0">
                  <a:pos x="1705" y="1627"/>
                </a:cxn>
                <a:cxn ang="0">
                  <a:pos x="1770" y="1426"/>
                </a:cxn>
                <a:cxn ang="0">
                  <a:pos x="1508" y="1281"/>
                </a:cxn>
              </a:cxnLst>
              <a:rect l="0" t="0" r="r" b="b"/>
              <a:pathLst>
                <a:path w="1792" h="2094">
                  <a:moveTo>
                    <a:pt x="1508" y="1281"/>
                  </a:moveTo>
                  <a:lnTo>
                    <a:pt x="1507" y="1291"/>
                  </a:lnTo>
                  <a:lnTo>
                    <a:pt x="1503" y="1323"/>
                  </a:lnTo>
                  <a:lnTo>
                    <a:pt x="1500" y="1354"/>
                  </a:lnTo>
                  <a:lnTo>
                    <a:pt x="1495" y="1385"/>
                  </a:lnTo>
                  <a:lnTo>
                    <a:pt x="1488" y="1414"/>
                  </a:lnTo>
                  <a:lnTo>
                    <a:pt x="1481" y="1443"/>
                  </a:lnTo>
                  <a:lnTo>
                    <a:pt x="1473" y="1471"/>
                  </a:lnTo>
                  <a:lnTo>
                    <a:pt x="1464" y="1498"/>
                  </a:lnTo>
                  <a:lnTo>
                    <a:pt x="1453" y="1524"/>
                  </a:lnTo>
                  <a:lnTo>
                    <a:pt x="1442" y="1549"/>
                  </a:lnTo>
                  <a:lnTo>
                    <a:pt x="1430" y="1574"/>
                  </a:lnTo>
                  <a:lnTo>
                    <a:pt x="1417" y="1598"/>
                  </a:lnTo>
                  <a:lnTo>
                    <a:pt x="1402" y="1620"/>
                  </a:lnTo>
                  <a:lnTo>
                    <a:pt x="1387" y="1642"/>
                  </a:lnTo>
                  <a:lnTo>
                    <a:pt x="1372" y="1663"/>
                  </a:lnTo>
                  <a:lnTo>
                    <a:pt x="1355" y="1682"/>
                  </a:lnTo>
                  <a:lnTo>
                    <a:pt x="1336" y="1701"/>
                  </a:lnTo>
                  <a:lnTo>
                    <a:pt x="1319" y="1719"/>
                  </a:lnTo>
                  <a:lnTo>
                    <a:pt x="1299" y="1735"/>
                  </a:lnTo>
                  <a:lnTo>
                    <a:pt x="1278" y="1751"/>
                  </a:lnTo>
                  <a:lnTo>
                    <a:pt x="1257" y="1766"/>
                  </a:lnTo>
                  <a:lnTo>
                    <a:pt x="1235" y="1779"/>
                  </a:lnTo>
                  <a:lnTo>
                    <a:pt x="1213" y="1791"/>
                  </a:lnTo>
                  <a:lnTo>
                    <a:pt x="1190" y="1803"/>
                  </a:lnTo>
                  <a:lnTo>
                    <a:pt x="1166" y="1813"/>
                  </a:lnTo>
                  <a:lnTo>
                    <a:pt x="1141" y="1822"/>
                  </a:lnTo>
                  <a:lnTo>
                    <a:pt x="1116" y="1830"/>
                  </a:lnTo>
                  <a:lnTo>
                    <a:pt x="1089" y="1836"/>
                  </a:lnTo>
                  <a:lnTo>
                    <a:pt x="1062" y="1842"/>
                  </a:lnTo>
                  <a:lnTo>
                    <a:pt x="1034" y="1846"/>
                  </a:lnTo>
                  <a:lnTo>
                    <a:pt x="1006" y="1849"/>
                  </a:lnTo>
                  <a:lnTo>
                    <a:pt x="977" y="1852"/>
                  </a:lnTo>
                  <a:lnTo>
                    <a:pt x="948" y="1852"/>
                  </a:lnTo>
                  <a:lnTo>
                    <a:pt x="907" y="1852"/>
                  </a:lnTo>
                  <a:lnTo>
                    <a:pt x="868" y="1848"/>
                  </a:lnTo>
                  <a:lnTo>
                    <a:pt x="829" y="1844"/>
                  </a:lnTo>
                  <a:lnTo>
                    <a:pt x="792" y="1837"/>
                  </a:lnTo>
                  <a:lnTo>
                    <a:pt x="756" y="1829"/>
                  </a:lnTo>
                  <a:lnTo>
                    <a:pt x="721" y="1819"/>
                  </a:lnTo>
                  <a:lnTo>
                    <a:pt x="704" y="1812"/>
                  </a:lnTo>
                  <a:lnTo>
                    <a:pt x="687" y="1805"/>
                  </a:lnTo>
                  <a:lnTo>
                    <a:pt x="671" y="1799"/>
                  </a:lnTo>
                  <a:lnTo>
                    <a:pt x="656" y="1792"/>
                  </a:lnTo>
                  <a:lnTo>
                    <a:pt x="639" y="1785"/>
                  </a:lnTo>
                  <a:lnTo>
                    <a:pt x="624" y="1776"/>
                  </a:lnTo>
                  <a:lnTo>
                    <a:pt x="609" y="1767"/>
                  </a:lnTo>
                  <a:lnTo>
                    <a:pt x="594" y="1758"/>
                  </a:lnTo>
                  <a:lnTo>
                    <a:pt x="580" y="1748"/>
                  </a:lnTo>
                  <a:lnTo>
                    <a:pt x="566" y="1738"/>
                  </a:lnTo>
                  <a:lnTo>
                    <a:pt x="552" y="1727"/>
                  </a:lnTo>
                  <a:lnTo>
                    <a:pt x="538" y="1716"/>
                  </a:lnTo>
                  <a:lnTo>
                    <a:pt x="525" y="1704"/>
                  </a:lnTo>
                  <a:lnTo>
                    <a:pt x="513" y="1692"/>
                  </a:lnTo>
                  <a:lnTo>
                    <a:pt x="500" y="1680"/>
                  </a:lnTo>
                  <a:lnTo>
                    <a:pt x="488" y="1667"/>
                  </a:lnTo>
                  <a:lnTo>
                    <a:pt x="475" y="1654"/>
                  </a:lnTo>
                  <a:lnTo>
                    <a:pt x="465" y="1640"/>
                  </a:lnTo>
                  <a:lnTo>
                    <a:pt x="452" y="1625"/>
                  </a:lnTo>
                  <a:lnTo>
                    <a:pt x="441" y="1611"/>
                  </a:lnTo>
                  <a:lnTo>
                    <a:pt x="423" y="1584"/>
                  </a:lnTo>
                  <a:lnTo>
                    <a:pt x="405" y="1555"/>
                  </a:lnTo>
                  <a:lnTo>
                    <a:pt x="389" y="1525"/>
                  </a:lnTo>
                  <a:lnTo>
                    <a:pt x="373" y="1495"/>
                  </a:lnTo>
                  <a:lnTo>
                    <a:pt x="360" y="1462"/>
                  </a:lnTo>
                  <a:lnTo>
                    <a:pt x="347" y="1429"/>
                  </a:lnTo>
                  <a:lnTo>
                    <a:pt x="335" y="1393"/>
                  </a:lnTo>
                  <a:lnTo>
                    <a:pt x="324" y="1358"/>
                  </a:lnTo>
                  <a:lnTo>
                    <a:pt x="315" y="1321"/>
                  </a:lnTo>
                  <a:lnTo>
                    <a:pt x="307" y="1282"/>
                  </a:lnTo>
                  <a:lnTo>
                    <a:pt x="300" y="1244"/>
                  </a:lnTo>
                  <a:lnTo>
                    <a:pt x="294" y="1203"/>
                  </a:lnTo>
                  <a:lnTo>
                    <a:pt x="290" y="1163"/>
                  </a:lnTo>
                  <a:lnTo>
                    <a:pt x="287" y="1120"/>
                  </a:lnTo>
                  <a:lnTo>
                    <a:pt x="284" y="1077"/>
                  </a:lnTo>
                  <a:lnTo>
                    <a:pt x="284" y="1033"/>
                  </a:lnTo>
                  <a:lnTo>
                    <a:pt x="284" y="994"/>
                  </a:lnTo>
                  <a:lnTo>
                    <a:pt x="287" y="953"/>
                  </a:lnTo>
                  <a:lnTo>
                    <a:pt x="290" y="914"/>
                  </a:lnTo>
                  <a:lnTo>
                    <a:pt x="294" y="876"/>
                  </a:lnTo>
                  <a:lnTo>
                    <a:pt x="300" y="839"/>
                  </a:lnTo>
                  <a:lnTo>
                    <a:pt x="307" y="801"/>
                  </a:lnTo>
                  <a:lnTo>
                    <a:pt x="315" y="765"/>
                  </a:lnTo>
                  <a:lnTo>
                    <a:pt x="325" y="730"/>
                  </a:lnTo>
                  <a:lnTo>
                    <a:pt x="336" y="696"/>
                  </a:lnTo>
                  <a:lnTo>
                    <a:pt x="347" y="662"/>
                  </a:lnTo>
                  <a:lnTo>
                    <a:pt x="360" y="630"/>
                  </a:lnTo>
                  <a:lnTo>
                    <a:pt x="374" y="598"/>
                  </a:lnTo>
                  <a:lnTo>
                    <a:pt x="390" y="568"/>
                  </a:lnTo>
                  <a:lnTo>
                    <a:pt x="405" y="539"/>
                  </a:lnTo>
                  <a:lnTo>
                    <a:pt x="423" y="510"/>
                  </a:lnTo>
                  <a:lnTo>
                    <a:pt x="441" y="484"/>
                  </a:lnTo>
                  <a:lnTo>
                    <a:pt x="463" y="455"/>
                  </a:lnTo>
                  <a:lnTo>
                    <a:pt x="488" y="428"/>
                  </a:lnTo>
                  <a:lnTo>
                    <a:pt x="512" y="404"/>
                  </a:lnTo>
                  <a:lnTo>
                    <a:pt x="538" y="379"/>
                  </a:lnTo>
                  <a:lnTo>
                    <a:pt x="566" y="358"/>
                  </a:lnTo>
                  <a:lnTo>
                    <a:pt x="595" y="339"/>
                  </a:lnTo>
                  <a:lnTo>
                    <a:pt x="625" y="320"/>
                  </a:lnTo>
                  <a:lnTo>
                    <a:pt x="656" y="305"/>
                  </a:lnTo>
                  <a:lnTo>
                    <a:pt x="689" y="290"/>
                  </a:lnTo>
                  <a:lnTo>
                    <a:pt x="721" y="278"/>
                  </a:lnTo>
                  <a:lnTo>
                    <a:pt x="757" y="267"/>
                  </a:lnTo>
                  <a:lnTo>
                    <a:pt x="792" y="258"/>
                  </a:lnTo>
                  <a:lnTo>
                    <a:pt x="829" y="252"/>
                  </a:lnTo>
                  <a:lnTo>
                    <a:pt x="866" y="247"/>
                  </a:lnTo>
                  <a:lnTo>
                    <a:pt x="905" y="244"/>
                  </a:lnTo>
                  <a:lnTo>
                    <a:pt x="944" y="243"/>
                  </a:lnTo>
                  <a:lnTo>
                    <a:pt x="972" y="244"/>
                  </a:lnTo>
                  <a:lnTo>
                    <a:pt x="998" y="245"/>
                  </a:lnTo>
                  <a:lnTo>
                    <a:pt x="1023" y="247"/>
                  </a:lnTo>
                  <a:lnTo>
                    <a:pt x="1049" y="251"/>
                  </a:lnTo>
                  <a:lnTo>
                    <a:pt x="1074" y="254"/>
                  </a:lnTo>
                  <a:lnTo>
                    <a:pt x="1098" y="260"/>
                  </a:lnTo>
                  <a:lnTo>
                    <a:pt x="1121" y="265"/>
                  </a:lnTo>
                  <a:lnTo>
                    <a:pt x="1144" y="272"/>
                  </a:lnTo>
                  <a:lnTo>
                    <a:pt x="1167" y="278"/>
                  </a:lnTo>
                  <a:lnTo>
                    <a:pt x="1188" y="287"/>
                  </a:lnTo>
                  <a:lnTo>
                    <a:pt x="1210" y="296"/>
                  </a:lnTo>
                  <a:lnTo>
                    <a:pt x="1230" y="306"/>
                  </a:lnTo>
                  <a:lnTo>
                    <a:pt x="1250" y="317"/>
                  </a:lnTo>
                  <a:lnTo>
                    <a:pt x="1269" y="328"/>
                  </a:lnTo>
                  <a:lnTo>
                    <a:pt x="1288" y="340"/>
                  </a:lnTo>
                  <a:lnTo>
                    <a:pt x="1306" y="353"/>
                  </a:lnTo>
                  <a:lnTo>
                    <a:pt x="1322" y="366"/>
                  </a:lnTo>
                  <a:lnTo>
                    <a:pt x="1339" y="380"/>
                  </a:lnTo>
                  <a:lnTo>
                    <a:pt x="1355" y="396"/>
                  </a:lnTo>
                  <a:lnTo>
                    <a:pt x="1369" y="411"/>
                  </a:lnTo>
                  <a:lnTo>
                    <a:pt x="1384" y="429"/>
                  </a:lnTo>
                  <a:lnTo>
                    <a:pt x="1397" y="445"/>
                  </a:lnTo>
                  <a:lnTo>
                    <a:pt x="1410" y="464"/>
                  </a:lnTo>
                  <a:lnTo>
                    <a:pt x="1422" y="483"/>
                  </a:lnTo>
                  <a:lnTo>
                    <a:pt x="1433" y="502"/>
                  </a:lnTo>
                  <a:lnTo>
                    <a:pt x="1443" y="522"/>
                  </a:lnTo>
                  <a:lnTo>
                    <a:pt x="1453" y="543"/>
                  </a:lnTo>
                  <a:lnTo>
                    <a:pt x="1462" y="564"/>
                  </a:lnTo>
                  <a:lnTo>
                    <a:pt x="1469" y="586"/>
                  </a:lnTo>
                  <a:lnTo>
                    <a:pt x="1476" y="609"/>
                  </a:lnTo>
                  <a:lnTo>
                    <a:pt x="1482" y="632"/>
                  </a:lnTo>
                  <a:lnTo>
                    <a:pt x="1488" y="656"/>
                  </a:lnTo>
                  <a:lnTo>
                    <a:pt x="1489" y="665"/>
                  </a:lnTo>
                  <a:lnTo>
                    <a:pt x="1773" y="665"/>
                  </a:lnTo>
                  <a:lnTo>
                    <a:pt x="1772" y="653"/>
                  </a:lnTo>
                  <a:lnTo>
                    <a:pt x="1766" y="616"/>
                  </a:lnTo>
                  <a:lnTo>
                    <a:pt x="1758" y="578"/>
                  </a:lnTo>
                  <a:lnTo>
                    <a:pt x="1748" y="542"/>
                  </a:lnTo>
                  <a:lnTo>
                    <a:pt x="1737" y="507"/>
                  </a:lnTo>
                  <a:lnTo>
                    <a:pt x="1725" y="473"/>
                  </a:lnTo>
                  <a:lnTo>
                    <a:pt x="1711" y="439"/>
                  </a:lnTo>
                  <a:lnTo>
                    <a:pt x="1696" y="407"/>
                  </a:lnTo>
                  <a:lnTo>
                    <a:pt x="1679" y="376"/>
                  </a:lnTo>
                  <a:lnTo>
                    <a:pt x="1660" y="345"/>
                  </a:lnTo>
                  <a:lnTo>
                    <a:pt x="1641" y="317"/>
                  </a:lnTo>
                  <a:lnTo>
                    <a:pt x="1620" y="288"/>
                  </a:lnTo>
                  <a:lnTo>
                    <a:pt x="1597" y="262"/>
                  </a:lnTo>
                  <a:lnTo>
                    <a:pt x="1573" y="235"/>
                  </a:lnTo>
                  <a:lnTo>
                    <a:pt x="1547" y="211"/>
                  </a:lnTo>
                  <a:lnTo>
                    <a:pt x="1521" y="188"/>
                  </a:lnTo>
                  <a:lnTo>
                    <a:pt x="1492" y="166"/>
                  </a:lnTo>
                  <a:lnTo>
                    <a:pt x="1465" y="146"/>
                  </a:lnTo>
                  <a:lnTo>
                    <a:pt x="1436" y="128"/>
                  </a:lnTo>
                  <a:lnTo>
                    <a:pt x="1407" y="110"/>
                  </a:lnTo>
                  <a:lnTo>
                    <a:pt x="1376" y="95"/>
                  </a:lnTo>
                  <a:lnTo>
                    <a:pt x="1345" y="79"/>
                  </a:lnTo>
                  <a:lnTo>
                    <a:pt x="1312" y="66"/>
                  </a:lnTo>
                  <a:lnTo>
                    <a:pt x="1279" y="54"/>
                  </a:lnTo>
                  <a:lnTo>
                    <a:pt x="1245" y="43"/>
                  </a:lnTo>
                  <a:lnTo>
                    <a:pt x="1210" y="33"/>
                  </a:lnTo>
                  <a:lnTo>
                    <a:pt x="1175" y="24"/>
                  </a:lnTo>
                  <a:lnTo>
                    <a:pt x="1139" y="17"/>
                  </a:lnTo>
                  <a:lnTo>
                    <a:pt x="1101" y="11"/>
                  </a:lnTo>
                  <a:lnTo>
                    <a:pt x="1064" y="7"/>
                  </a:lnTo>
                  <a:lnTo>
                    <a:pt x="1026" y="4"/>
                  </a:lnTo>
                  <a:lnTo>
                    <a:pt x="987" y="1"/>
                  </a:lnTo>
                  <a:lnTo>
                    <a:pt x="948" y="0"/>
                  </a:lnTo>
                  <a:lnTo>
                    <a:pt x="920" y="1"/>
                  </a:lnTo>
                  <a:lnTo>
                    <a:pt x="894" y="1"/>
                  </a:lnTo>
                  <a:lnTo>
                    <a:pt x="866" y="4"/>
                  </a:lnTo>
                  <a:lnTo>
                    <a:pt x="840" y="6"/>
                  </a:lnTo>
                  <a:lnTo>
                    <a:pt x="815" y="8"/>
                  </a:lnTo>
                  <a:lnTo>
                    <a:pt x="788" y="12"/>
                  </a:lnTo>
                  <a:lnTo>
                    <a:pt x="763" y="16"/>
                  </a:lnTo>
                  <a:lnTo>
                    <a:pt x="738" y="20"/>
                  </a:lnTo>
                  <a:lnTo>
                    <a:pt x="714" y="26"/>
                  </a:lnTo>
                  <a:lnTo>
                    <a:pt x="689" y="31"/>
                  </a:lnTo>
                  <a:lnTo>
                    <a:pt x="664" y="38"/>
                  </a:lnTo>
                  <a:lnTo>
                    <a:pt x="641" y="45"/>
                  </a:lnTo>
                  <a:lnTo>
                    <a:pt x="617" y="53"/>
                  </a:lnTo>
                  <a:lnTo>
                    <a:pt x="594" y="61"/>
                  </a:lnTo>
                  <a:lnTo>
                    <a:pt x="571" y="70"/>
                  </a:lnTo>
                  <a:lnTo>
                    <a:pt x="549" y="79"/>
                  </a:lnTo>
                  <a:lnTo>
                    <a:pt x="527" y="89"/>
                  </a:lnTo>
                  <a:lnTo>
                    <a:pt x="505" y="100"/>
                  </a:lnTo>
                  <a:lnTo>
                    <a:pt x="484" y="111"/>
                  </a:lnTo>
                  <a:lnTo>
                    <a:pt x="463" y="123"/>
                  </a:lnTo>
                  <a:lnTo>
                    <a:pt x="443" y="135"/>
                  </a:lnTo>
                  <a:lnTo>
                    <a:pt x="422" y="149"/>
                  </a:lnTo>
                  <a:lnTo>
                    <a:pt x="402" y="162"/>
                  </a:lnTo>
                  <a:lnTo>
                    <a:pt x="383" y="176"/>
                  </a:lnTo>
                  <a:lnTo>
                    <a:pt x="363" y="190"/>
                  </a:lnTo>
                  <a:lnTo>
                    <a:pt x="345" y="206"/>
                  </a:lnTo>
                  <a:lnTo>
                    <a:pt x="327" y="222"/>
                  </a:lnTo>
                  <a:lnTo>
                    <a:pt x="309" y="239"/>
                  </a:lnTo>
                  <a:lnTo>
                    <a:pt x="292" y="255"/>
                  </a:lnTo>
                  <a:lnTo>
                    <a:pt x="275" y="273"/>
                  </a:lnTo>
                  <a:lnTo>
                    <a:pt x="258" y="291"/>
                  </a:lnTo>
                  <a:lnTo>
                    <a:pt x="242" y="310"/>
                  </a:lnTo>
                  <a:lnTo>
                    <a:pt x="227" y="328"/>
                  </a:lnTo>
                  <a:lnTo>
                    <a:pt x="213" y="345"/>
                  </a:lnTo>
                  <a:lnTo>
                    <a:pt x="200" y="364"/>
                  </a:lnTo>
                  <a:lnTo>
                    <a:pt x="187" y="383"/>
                  </a:lnTo>
                  <a:lnTo>
                    <a:pt x="175" y="402"/>
                  </a:lnTo>
                  <a:lnTo>
                    <a:pt x="161" y="422"/>
                  </a:lnTo>
                  <a:lnTo>
                    <a:pt x="150" y="443"/>
                  </a:lnTo>
                  <a:lnTo>
                    <a:pt x="138" y="463"/>
                  </a:lnTo>
                  <a:lnTo>
                    <a:pt x="127" y="484"/>
                  </a:lnTo>
                  <a:lnTo>
                    <a:pt x="116" y="506"/>
                  </a:lnTo>
                  <a:lnTo>
                    <a:pt x="107" y="528"/>
                  </a:lnTo>
                  <a:lnTo>
                    <a:pt x="97" y="550"/>
                  </a:lnTo>
                  <a:lnTo>
                    <a:pt x="79" y="595"/>
                  </a:lnTo>
                  <a:lnTo>
                    <a:pt x="63" y="642"/>
                  </a:lnTo>
                  <a:lnTo>
                    <a:pt x="48" y="689"/>
                  </a:lnTo>
                  <a:lnTo>
                    <a:pt x="35" y="739"/>
                  </a:lnTo>
                  <a:lnTo>
                    <a:pt x="25" y="788"/>
                  </a:lnTo>
                  <a:lnTo>
                    <a:pt x="15" y="840"/>
                  </a:lnTo>
                  <a:lnTo>
                    <a:pt x="9" y="891"/>
                  </a:lnTo>
                  <a:lnTo>
                    <a:pt x="4" y="944"/>
                  </a:lnTo>
                  <a:lnTo>
                    <a:pt x="1" y="998"/>
                  </a:lnTo>
                  <a:lnTo>
                    <a:pt x="0" y="1053"/>
                  </a:lnTo>
                  <a:lnTo>
                    <a:pt x="1" y="1112"/>
                  </a:lnTo>
                  <a:lnTo>
                    <a:pt x="4" y="1170"/>
                  </a:lnTo>
                  <a:lnTo>
                    <a:pt x="9" y="1226"/>
                  </a:lnTo>
                  <a:lnTo>
                    <a:pt x="16" y="1281"/>
                  </a:lnTo>
                  <a:lnTo>
                    <a:pt x="25" y="1335"/>
                  </a:lnTo>
                  <a:lnTo>
                    <a:pt x="36" y="1388"/>
                  </a:lnTo>
                  <a:lnTo>
                    <a:pt x="49" y="1437"/>
                  </a:lnTo>
                  <a:lnTo>
                    <a:pt x="65" y="1487"/>
                  </a:lnTo>
                  <a:lnTo>
                    <a:pt x="81" y="1534"/>
                  </a:lnTo>
                  <a:lnTo>
                    <a:pt x="100" y="1579"/>
                  </a:lnTo>
                  <a:lnTo>
                    <a:pt x="120" y="1623"/>
                  </a:lnTo>
                  <a:lnTo>
                    <a:pt x="143" y="1665"/>
                  </a:lnTo>
                  <a:lnTo>
                    <a:pt x="166" y="1706"/>
                  </a:lnTo>
                  <a:lnTo>
                    <a:pt x="192" y="1744"/>
                  </a:lnTo>
                  <a:lnTo>
                    <a:pt x="220" y="1780"/>
                  </a:lnTo>
                  <a:lnTo>
                    <a:pt x="249" y="1814"/>
                  </a:lnTo>
                  <a:lnTo>
                    <a:pt x="280" y="1847"/>
                  </a:lnTo>
                  <a:lnTo>
                    <a:pt x="312" y="1879"/>
                  </a:lnTo>
                  <a:lnTo>
                    <a:pt x="346" y="1908"/>
                  </a:lnTo>
                  <a:lnTo>
                    <a:pt x="382" y="1935"/>
                  </a:lnTo>
                  <a:lnTo>
                    <a:pt x="419" y="1959"/>
                  </a:lnTo>
                  <a:lnTo>
                    <a:pt x="458" y="1982"/>
                  </a:lnTo>
                  <a:lnTo>
                    <a:pt x="499" y="2003"/>
                  </a:lnTo>
                  <a:lnTo>
                    <a:pt x="540" y="2022"/>
                  </a:lnTo>
                  <a:lnTo>
                    <a:pt x="583" y="2040"/>
                  </a:lnTo>
                  <a:lnTo>
                    <a:pt x="628" y="2054"/>
                  </a:lnTo>
                  <a:lnTo>
                    <a:pt x="674" y="2066"/>
                  </a:lnTo>
                  <a:lnTo>
                    <a:pt x="721" y="2077"/>
                  </a:lnTo>
                  <a:lnTo>
                    <a:pt x="771" y="2085"/>
                  </a:lnTo>
                  <a:lnTo>
                    <a:pt x="821" y="2090"/>
                  </a:lnTo>
                  <a:lnTo>
                    <a:pt x="873" y="2093"/>
                  </a:lnTo>
                  <a:lnTo>
                    <a:pt x="926" y="2094"/>
                  </a:lnTo>
                  <a:lnTo>
                    <a:pt x="971" y="2094"/>
                  </a:lnTo>
                  <a:lnTo>
                    <a:pt x="1016" y="2091"/>
                  </a:lnTo>
                  <a:lnTo>
                    <a:pt x="1060" y="2087"/>
                  </a:lnTo>
                  <a:lnTo>
                    <a:pt x="1103" y="2081"/>
                  </a:lnTo>
                  <a:lnTo>
                    <a:pt x="1144" y="2074"/>
                  </a:lnTo>
                  <a:lnTo>
                    <a:pt x="1185" y="2064"/>
                  </a:lnTo>
                  <a:lnTo>
                    <a:pt x="1224" y="2053"/>
                  </a:lnTo>
                  <a:lnTo>
                    <a:pt x="1263" y="2041"/>
                  </a:lnTo>
                  <a:lnTo>
                    <a:pt x="1300" y="2026"/>
                  </a:lnTo>
                  <a:lnTo>
                    <a:pt x="1336" y="2010"/>
                  </a:lnTo>
                  <a:lnTo>
                    <a:pt x="1372" y="1992"/>
                  </a:lnTo>
                  <a:lnTo>
                    <a:pt x="1406" y="1974"/>
                  </a:lnTo>
                  <a:lnTo>
                    <a:pt x="1439" y="1953"/>
                  </a:lnTo>
                  <a:lnTo>
                    <a:pt x="1470" y="1931"/>
                  </a:lnTo>
                  <a:lnTo>
                    <a:pt x="1500" y="1907"/>
                  </a:lnTo>
                  <a:lnTo>
                    <a:pt x="1529" y="1881"/>
                  </a:lnTo>
                  <a:lnTo>
                    <a:pt x="1556" y="1855"/>
                  </a:lnTo>
                  <a:lnTo>
                    <a:pt x="1581" y="1826"/>
                  </a:lnTo>
                  <a:lnTo>
                    <a:pt x="1605" y="1797"/>
                  </a:lnTo>
                  <a:lnTo>
                    <a:pt x="1629" y="1766"/>
                  </a:lnTo>
                  <a:lnTo>
                    <a:pt x="1649" y="1733"/>
                  </a:lnTo>
                  <a:lnTo>
                    <a:pt x="1670" y="1699"/>
                  </a:lnTo>
                  <a:lnTo>
                    <a:pt x="1689" y="1664"/>
                  </a:lnTo>
                  <a:lnTo>
                    <a:pt x="1705" y="1627"/>
                  </a:lnTo>
                  <a:lnTo>
                    <a:pt x="1722" y="1590"/>
                  </a:lnTo>
                  <a:lnTo>
                    <a:pt x="1736" y="1551"/>
                  </a:lnTo>
                  <a:lnTo>
                    <a:pt x="1749" y="1511"/>
                  </a:lnTo>
                  <a:lnTo>
                    <a:pt x="1760" y="1469"/>
                  </a:lnTo>
                  <a:lnTo>
                    <a:pt x="1770" y="1426"/>
                  </a:lnTo>
                  <a:lnTo>
                    <a:pt x="1779" y="1384"/>
                  </a:lnTo>
                  <a:lnTo>
                    <a:pt x="1786" y="1339"/>
                  </a:lnTo>
                  <a:lnTo>
                    <a:pt x="1791" y="1292"/>
                  </a:lnTo>
                  <a:lnTo>
                    <a:pt x="1792" y="1281"/>
                  </a:lnTo>
                  <a:lnTo>
                    <a:pt x="1508" y="1281"/>
                  </a:lnTo>
                  <a:close/>
                </a:path>
              </a:pathLst>
            </a:custGeom>
            <a:solidFill>
              <a:srgbClr val="0072AA"/>
            </a:solidFill>
            <a:ln w="9525">
              <a:noFill/>
              <a:round/>
              <a:headEnd/>
              <a:tailEnd/>
            </a:ln>
          </p:spPr>
          <p:txBody>
            <a:bodyPr/>
            <a:lstStyle/>
            <a:p>
              <a:endParaRPr lang="en-GB"/>
            </a:p>
          </p:txBody>
        </p:sp>
        <p:sp>
          <p:nvSpPr>
            <p:cNvPr id="170035" name="Freeform 51"/>
            <p:cNvSpPr>
              <a:spLocks/>
            </p:cNvSpPr>
            <p:nvPr/>
          </p:nvSpPr>
          <p:spPr bwMode="auto">
            <a:xfrm>
              <a:off x="408" y="784"/>
              <a:ext cx="241" cy="401"/>
            </a:xfrm>
            <a:custGeom>
              <a:avLst/>
              <a:gdLst/>
              <a:ahLst/>
              <a:cxnLst>
                <a:cxn ang="0">
                  <a:pos x="0" y="2004"/>
                </a:cxn>
                <a:cxn ang="0">
                  <a:pos x="256" y="1184"/>
                </a:cxn>
                <a:cxn ang="0">
                  <a:pos x="258" y="1133"/>
                </a:cxn>
                <a:cxn ang="0">
                  <a:pos x="264" y="1086"/>
                </a:cxn>
                <a:cxn ang="0">
                  <a:pos x="273" y="1041"/>
                </a:cxn>
                <a:cxn ang="0">
                  <a:pos x="285" y="999"/>
                </a:cxn>
                <a:cxn ang="0">
                  <a:pos x="300" y="960"/>
                </a:cxn>
                <a:cxn ang="0">
                  <a:pos x="319" y="923"/>
                </a:cxn>
                <a:cxn ang="0">
                  <a:pos x="341" y="890"/>
                </a:cxn>
                <a:cxn ang="0">
                  <a:pos x="366" y="861"/>
                </a:cxn>
                <a:cxn ang="0">
                  <a:pos x="394" y="834"/>
                </a:cxn>
                <a:cxn ang="0">
                  <a:pos x="425" y="811"/>
                </a:cxn>
                <a:cxn ang="0">
                  <a:pos x="459" y="790"/>
                </a:cxn>
                <a:cxn ang="0">
                  <a:pos x="497" y="774"/>
                </a:cxn>
                <a:cxn ang="0">
                  <a:pos x="535" y="762"/>
                </a:cxn>
                <a:cxn ang="0">
                  <a:pos x="578" y="752"/>
                </a:cxn>
                <a:cxn ang="0">
                  <a:pos x="623" y="746"/>
                </a:cxn>
                <a:cxn ang="0">
                  <a:pos x="669" y="744"/>
                </a:cxn>
                <a:cxn ang="0">
                  <a:pos x="701" y="745"/>
                </a:cxn>
                <a:cxn ang="0">
                  <a:pos x="732" y="750"/>
                </a:cxn>
                <a:cxn ang="0">
                  <a:pos x="760" y="755"/>
                </a:cxn>
                <a:cxn ang="0">
                  <a:pos x="786" y="764"/>
                </a:cxn>
                <a:cxn ang="0">
                  <a:pos x="812" y="774"/>
                </a:cxn>
                <a:cxn ang="0">
                  <a:pos x="835" y="787"/>
                </a:cxn>
                <a:cxn ang="0">
                  <a:pos x="856" y="802"/>
                </a:cxn>
                <a:cxn ang="0">
                  <a:pos x="874" y="819"/>
                </a:cxn>
                <a:cxn ang="0">
                  <a:pos x="892" y="838"/>
                </a:cxn>
                <a:cxn ang="0">
                  <a:pos x="907" y="858"/>
                </a:cxn>
                <a:cxn ang="0">
                  <a:pos x="919" y="882"/>
                </a:cxn>
                <a:cxn ang="0">
                  <a:pos x="930" y="906"/>
                </a:cxn>
                <a:cxn ang="0">
                  <a:pos x="939" y="932"/>
                </a:cxn>
                <a:cxn ang="0">
                  <a:pos x="945" y="961"/>
                </a:cxn>
                <a:cxn ang="0">
                  <a:pos x="949" y="990"/>
                </a:cxn>
                <a:cxn ang="0">
                  <a:pos x="950" y="1021"/>
                </a:cxn>
                <a:cxn ang="0">
                  <a:pos x="1207" y="2004"/>
                </a:cxn>
                <a:cxn ang="0">
                  <a:pos x="1206" y="1016"/>
                </a:cxn>
                <a:cxn ang="0">
                  <a:pos x="1203" y="953"/>
                </a:cxn>
                <a:cxn ang="0">
                  <a:pos x="1195" y="895"/>
                </a:cxn>
                <a:cxn ang="0">
                  <a:pos x="1183" y="840"/>
                </a:cxn>
                <a:cxn ang="0">
                  <a:pos x="1168" y="790"/>
                </a:cxn>
                <a:cxn ang="0">
                  <a:pos x="1148" y="744"/>
                </a:cxn>
                <a:cxn ang="0">
                  <a:pos x="1125" y="702"/>
                </a:cxn>
                <a:cxn ang="0">
                  <a:pos x="1097" y="665"/>
                </a:cxn>
                <a:cxn ang="0">
                  <a:pos x="1066" y="632"/>
                </a:cxn>
                <a:cxn ang="0">
                  <a:pos x="1030" y="602"/>
                </a:cxn>
                <a:cxn ang="0">
                  <a:pos x="992" y="578"/>
                </a:cxn>
                <a:cxn ang="0">
                  <a:pos x="948" y="557"/>
                </a:cxn>
                <a:cxn ang="0">
                  <a:pos x="901" y="541"/>
                </a:cxn>
                <a:cxn ang="0">
                  <a:pos x="850" y="529"/>
                </a:cxn>
                <a:cxn ang="0">
                  <a:pos x="794" y="520"/>
                </a:cxn>
                <a:cxn ang="0">
                  <a:pos x="735" y="517"/>
                </a:cxn>
                <a:cxn ang="0">
                  <a:pos x="674" y="517"/>
                </a:cxn>
                <a:cxn ang="0">
                  <a:pos x="613" y="522"/>
                </a:cxn>
                <a:cxn ang="0">
                  <a:pos x="550" y="534"/>
                </a:cxn>
                <a:cxn ang="0">
                  <a:pos x="488" y="553"/>
                </a:cxn>
                <a:cxn ang="0">
                  <a:pos x="427" y="579"/>
                </a:cxn>
                <a:cxn ang="0">
                  <a:pos x="383" y="604"/>
                </a:cxn>
                <a:cxn ang="0">
                  <a:pos x="357" y="623"/>
                </a:cxn>
                <a:cxn ang="0">
                  <a:pos x="331" y="644"/>
                </a:cxn>
                <a:cxn ang="0">
                  <a:pos x="307" y="667"/>
                </a:cxn>
                <a:cxn ang="0">
                  <a:pos x="285" y="694"/>
                </a:cxn>
                <a:cxn ang="0">
                  <a:pos x="265" y="721"/>
                </a:cxn>
                <a:cxn ang="0">
                  <a:pos x="256" y="0"/>
                </a:cxn>
              </a:cxnLst>
              <a:rect l="0" t="0" r="r" b="b"/>
              <a:pathLst>
                <a:path w="1207" h="2004">
                  <a:moveTo>
                    <a:pt x="0" y="0"/>
                  </a:moveTo>
                  <a:lnTo>
                    <a:pt x="0" y="2004"/>
                  </a:lnTo>
                  <a:lnTo>
                    <a:pt x="256" y="2004"/>
                  </a:lnTo>
                  <a:lnTo>
                    <a:pt x="256" y="1184"/>
                  </a:lnTo>
                  <a:lnTo>
                    <a:pt x="257" y="1158"/>
                  </a:lnTo>
                  <a:lnTo>
                    <a:pt x="258" y="1133"/>
                  </a:lnTo>
                  <a:lnTo>
                    <a:pt x="260" y="1109"/>
                  </a:lnTo>
                  <a:lnTo>
                    <a:pt x="264" y="1086"/>
                  </a:lnTo>
                  <a:lnTo>
                    <a:pt x="268" y="1063"/>
                  </a:lnTo>
                  <a:lnTo>
                    <a:pt x="273" y="1041"/>
                  </a:lnTo>
                  <a:lnTo>
                    <a:pt x="278" y="1019"/>
                  </a:lnTo>
                  <a:lnTo>
                    <a:pt x="285" y="999"/>
                  </a:lnTo>
                  <a:lnTo>
                    <a:pt x="292" y="978"/>
                  </a:lnTo>
                  <a:lnTo>
                    <a:pt x="300" y="960"/>
                  </a:lnTo>
                  <a:lnTo>
                    <a:pt x="309" y="941"/>
                  </a:lnTo>
                  <a:lnTo>
                    <a:pt x="319" y="923"/>
                  </a:lnTo>
                  <a:lnTo>
                    <a:pt x="330" y="907"/>
                  </a:lnTo>
                  <a:lnTo>
                    <a:pt x="341" y="890"/>
                  </a:lnTo>
                  <a:lnTo>
                    <a:pt x="354" y="875"/>
                  </a:lnTo>
                  <a:lnTo>
                    <a:pt x="366" y="861"/>
                  </a:lnTo>
                  <a:lnTo>
                    <a:pt x="380" y="846"/>
                  </a:lnTo>
                  <a:lnTo>
                    <a:pt x="394" y="834"/>
                  </a:lnTo>
                  <a:lnTo>
                    <a:pt x="410" y="822"/>
                  </a:lnTo>
                  <a:lnTo>
                    <a:pt x="425" y="811"/>
                  </a:lnTo>
                  <a:lnTo>
                    <a:pt x="442" y="800"/>
                  </a:lnTo>
                  <a:lnTo>
                    <a:pt x="459" y="790"/>
                  </a:lnTo>
                  <a:lnTo>
                    <a:pt x="478" y="783"/>
                  </a:lnTo>
                  <a:lnTo>
                    <a:pt x="497" y="774"/>
                  </a:lnTo>
                  <a:lnTo>
                    <a:pt x="515" y="767"/>
                  </a:lnTo>
                  <a:lnTo>
                    <a:pt x="535" y="762"/>
                  </a:lnTo>
                  <a:lnTo>
                    <a:pt x="556" y="756"/>
                  </a:lnTo>
                  <a:lnTo>
                    <a:pt x="578" y="752"/>
                  </a:lnTo>
                  <a:lnTo>
                    <a:pt x="600" y="749"/>
                  </a:lnTo>
                  <a:lnTo>
                    <a:pt x="623" y="746"/>
                  </a:lnTo>
                  <a:lnTo>
                    <a:pt x="646" y="745"/>
                  </a:lnTo>
                  <a:lnTo>
                    <a:pt x="669" y="744"/>
                  </a:lnTo>
                  <a:lnTo>
                    <a:pt x="685" y="745"/>
                  </a:lnTo>
                  <a:lnTo>
                    <a:pt x="701" y="745"/>
                  </a:lnTo>
                  <a:lnTo>
                    <a:pt x="716" y="747"/>
                  </a:lnTo>
                  <a:lnTo>
                    <a:pt x="732" y="750"/>
                  </a:lnTo>
                  <a:lnTo>
                    <a:pt x="746" y="752"/>
                  </a:lnTo>
                  <a:lnTo>
                    <a:pt x="760" y="755"/>
                  </a:lnTo>
                  <a:lnTo>
                    <a:pt x="773" y="760"/>
                  </a:lnTo>
                  <a:lnTo>
                    <a:pt x="786" y="764"/>
                  </a:lnTo>
                  <a:lnTo>
                    <a:pt x="799" y="768"/>
                  </a:lnTo>
                  <a:lnTo>
                    <a:pt x="812" y="774"/>
                  </a:lnTo>
                  <a:lnTo>
                    <a:pt x="823" y="780"/>
                  </a:lnTo>
                  <a:lnTo>
                    <a:pt x="835" y="787"/>
                  </a:lnTo>
                  <a:lnTo>
                    <a:pt x="845" y="795"/>
                  </a:lnTo>
                  <a:lnTo>
                    <a:pt x="856" y="802"/>
                  </a:lnTo>
                  <a:lnTo>
                    <a:pt x="866" y="810"/>
                  </a:lnTo>
                  <a:lnTo>
                    <a:pt x="874" y="819"/>
                  </a:lnTo>
                  <a:lnTo>
                    <a:pt x="883" y="828"/>
                  </a:lnTo>
                  <a:lnTo>
                    <a:pt x="892" y="838"/>
                  </a:lnTo>
                  <a:lnTo>
                    <a:pt x="900" y="849"/>
                  </a:lnTo>
                  <a:lnTo>
                    <a:pt x="907" y="858"/>
                  </a:lnTo>
                  <a:lnTo>
                    <a:pt x="914" y="869"/>
                  </a:lnTo>
                  <a:lnTo>
                    <a:pt x="919" y="882"/>
                  </a:lnTo>
                  <a:lnTo>
                    <a:pt x="925" y="894"/>
                  </a:lnTo>
                  <a:lnTo>
                    <a:pt x="930" y="906"/>
                  </a:lnTo>
                  <a:lnTo>
                    <a:pt x="935" y="919"/>
                  </a:lnTo>
                  <a:lnTo>
                    <a:pt x="939" y="932"/>
                  </a:lnTo>
                  <a:lnTo>
                    <a:pt x="942" y="946"/>
                  </a:lnTo>
                  <a:lnTo>
                    <a:pt x="945" y="961"/>
                  </a:lnTo>
                  <a:lnTo>
                    <a:pt x="947" y="975"/>
                  </a:lnTo>
                  <a:lnTo>
                    <a:pt x="949" y="990"/>
                  </a:lnTo>
                  <a:lnTo>
                    <a:pt x="949" y="1006"/>
                  </a:lnTo>
                  <a:lnTo>
                    <a:pt x="950" y="1021"/>
                  </a:lnTo>
                  <a:lnTo>
                    <a:pt x="950" y="2004"/>
                  </a:lnTo>
                  <a:lnTo>
                    <a:pt x="1207" y="2004"/>
                  </a:lnTo>
                  <a:lnTo>
                    <a:pt x="1207" y="1049"/>
                  </a:lnTo>
                  <a:lnTo>
                    <a:pt x="1206" y="1016"/>
                  </a:lnTo>
                  <a:lnTo>
                    <a:pt x="1205" y="984"/>
                  </a:lnTo>
                  <a:lnTo>
                    <a:pt x="1203" y="953"/>
                  </a:lnTo>
                  <a:lnTo>
                    <a:pt x="1199" y="923"/>
                  </a:lnTo>
                  <a:lnTo>
                    <a:pt x="1195" y="895"/>
                  </a:lnTo>
                  <a:lnTo>
                    <a:pt x="1189" y="866"/>
                  </a:lnTo>
                  <a:lnTo>
                    <a:pt x="1183" y="840"/>
                  </a:lnTo>
                  <a:lnTo>
                    <a:pt x="1176" y="814"/>
                  </a:lnTo>
                  <a:lnTo>
                    <a:pt x="1168" y="790"/>
                  </a:lnTo>
                  <a:lnTo>
                    <a:pt x="1159" y="766"/>
                  </a:lnTo>
                  <a:lnTo>
                    <a:pt x="1148" y="744"/>
                  </a:lnTo>
                  <a:lnTo>
                    <a:pt x="1137" y="722"/>
                  </a:lnTo>
                  <a:lnTo>
                    <a:pt x="1125" y="702"/>
                  </a:lnTo>
                  <a:lnTo>
                    <a:pt x="1112" y="683"/>
                  </a:lnTo>
                  <a:lnTo>
                    <a:pt x="1097" y="665"/>
                  </a:lnTo>
                  <a:lnTo>
                    <a:pt x="1082" y="647"/>
                  </a:lnTo>
                  <a:lnTo>
                    <a:pt x="1066" y="632"/>
                  </a:lnTo>
                  <a:lnTo>
                    <a:pt x="1049" y="617"/>
                  </a:lnTo>
                  <a:lnTo>
                    <a:pt x="1030" y="602"/>
                  </a:lnTo>
                  <a:lnTo>
                    <a:pt x="1012" y="590"/>
                  </a:lnTo>
                  <a:lnTo>
                    <a:pt x="992" y="578"/>
                  </a:lnTo>
                  <a:lnTo>
                    <a:pt x="970" y="567"/>
                  </a:lnTo>
                  <a:lnTo>
                    <a:pt x="948" y="557"/>
                  </a:lnTo>
                  <a:lnTo>
                    <a:pt x="925" y="549"/>
                  </a:lnTo>
                  <a:lnTo>
                    <a:pt x="901" y="541"/>
                  </a:lnTo>
                  <a:lnTo>
                    <a:pt x="875" y="534"/>
                  </a:lnTo>
                  <a:lnTo>
                    <a:pt x="850" y="529"/>
                  </a:lnTo>
                  <a:lnTo>
                    <a:pt x="823" y="524"/>
                  </a:lnTo>
                  <a:lnTo>
                    <a:pt x="794" y="520"/>
                  </a:lnTo>
                  <a:lnTo>
                    <a:pt x="765" y="518"/>
                  </a:lnTo>
                  <a:lnTo>
                    <a:pt x="735" y="517"/>
                  </a:lnTo>
                  <a:lnTo>
                    <a:pt x="704" y="516"/>
                  </a:lnTo>
                  <a:lnTo>
                    <a:pt x="674" y="517"/>
                  </a:lnTo>
                  <a:lnTo>
                    <a:pt x="645" y="519"/>
                  </a:lnTo>
                  <a:lnTo>
                    <a:pt x="613" y="522"/>
                  </a:lnTo>
                  <a:lnTo>
                    <a:pt x="582" y="528"/>
                  </a:lnTo>
                  <a:lnTo>
                    <a:pt x="550" y="534"/>
                  </a:lnTo>
                  <a:lnTo>
                    <a:pt x="520" y="543"/>
                  </a:lnTo>
                  <a:lnTo>
                    <a:pt x="488" y="553"/>
                  </a:lnTo>
                  <a:lnTo>
                    <a:pt x="457" y="565"/>
                  </a:lnTo>
                  <a:lnTo>
                    <a:pt x="427" y="579"/>
                  </a:lnTo>
                  <a:lnTo>
                    <a:pt x="398" y="595"/>
                  </a:lnTo>
                  <a:lnTo>
                    <a:pt x="383" y="604"/>
                  </a:lnTo>
                  <a:lnTo>
                    <a:pt x="370" y="613"/>
                  </a:lnTo>
                  <a:lnTo>
                    <a:pt x="357" y="623"/>
                  </a:lnTo>
                  <a:lnTo>
                    <a:pt x="344" y="633"/>
                  </a:lnTo>
                  <a:lnTo>
                    <a:pt x="331" y="644"/>
                  </a:lnTo>
                  <a:lnTo>
                    <a:pt x="319" y="655"/>
                  </a:lnTo>
                  <a:lnTo>
                    <a:pt x="307" y="667"/>
                  </a:lnTo>
                  <a:lnTo>
                    <a:pt x="296" y="680"/>
                  </a:lnTo>
                  <a:lnTo>
                    <a:pt x="285" y="694"/>
                  </a:lnTo>
                  <a:lnTo>
                    <a:pt x="275" y="707"/>
                  </a:lnTo>
                  <a:lnTo>
                    <a:pt x="265" y="721"/>
                  </a:lnTo>
                  <a:lnTo>
                    <a:pt x="256" y="736"/>
                  </a:lnTo>
                  <a:lnTo>
                    <a:pt x="256" y="0"/>
                  </a:lnTo>
                  <a:lnTo>
                    <a:pt x="0" y="0"/>
                  </a:lnTo>
                  <a:close/>
                </a:path>
              </a:pathLst>
            </a:custGeom>
            <a:solidFill>
              <a:srgbClr val="0072AA"/>
            </a:solidFill>
            <a:ln w="9525">
              <a:noFill/>
              <a:round/>
              <a:headEnd/>
              <a:tailEnd/>
            </a:ln>
          </p:spPr>
          <p:txBody>
            <a:bodyPr/>
            <a:lstStyle/>
            <a:p>
              <a:endParaRPr lang="en-GB"/>
            </a:p>
          </p:txBody>
        </p:sp>
        <p:sp>
          <p:nvSpPr>
            <p:cNvPr id="170036" name="Freeform 52"/>
            <p:cNvSpPr>
              <a:spLocks noEditPoints="1"/>
            </p:cNvSpPr>
            <p:nvPr/>
          </p:nvSpPr>
          <p:spPr bwMode="auto">
            <a:xfrm>
              <a:off x="694" y="887"/>
              <a:ext cx="274" cy="304"/>
            </a:xfrm>
            <a:custGeom>
              <a:avLst/>
              <a:gdLst/>
              <a:ahLst/>
              <a:cxnLst>
                <a:cxn ang="0">
                  <a:pos x="321" y="427"/>
                </a:cxn>
                <a:cxn ang="0">
                  <a:pos x="352" y="350"/>
                </a:cxn>
                <a:cxn ang="0">
                  <a:pos x="404" y="292"/>
                </a:cxn>
                <a:cxn ang="0">
                  <a:pos x="480" y="253"/>
                </a:cxn>
                <a:cxn ang="0">
                  <a:pos x="580" y="233"/>
                </a:cxn>
                <a:cxn ang="0">
                  <a:pos x="796" y="242"/>
                </a:cxn>
                <a:cxn ang="0">
                  <a:pos x="872" y="271"/>
                </a:cxn>
                <a:cxn ang="0">
                  <a:pos x="925" y="316"/>
                </a:cxn>
                <a:cxn ang="0">
                  <a:pos x="957" y="378"/>
                </a:cxn>
                <a:cxn ang="0">
                  <a:pos x="968" y="456"/>
                </a:cxn>
                <a:cxn ang="0">
                  <a:pos x="953" y="518"/>
                </a:cxn>
                <a:cxn ang="0">
                  <a:pos x="916" y="562"/>
                </a:cxn>
                <a:cxn ang="0">
                  <a:pos x="833" y="600"/>
                </a:cxn>
                <a:cxn ang="0">
                  <a:pos x="576" y="642"/>
                </a:cxn>
                <a:cxn ang="0">
                  <a:pos x="312" y="702"/>
                </a:cxn>
                <a:cxn ang="0">
                  <a:pos x="189" y="754"/>
                </a:cxn>
                <a:cxn ang="0">
                  <a:pos x="90" y="834"/>
                </a:cxn>
                <a:cxn ang="0">
                  <a:pos x="24" y="948"/>
                </a:cxn>
                <a:cxn ang="0">
                  <a:pos x="0" y="1107"/>
                </a:cxn>
                <a:cxn ang="0">
                  <a:pos x="19" y="1241"/>
                </a:cxn>
                <a:cxn ang="0">
                  <a:pos x="74" y="1351"/>
                </a:cxn>
                <a:cxn ang="0">
                  <a:pos x="162" y="1436"/>
                </a:cxn>
                <a:cxn ang="0">
                  <a:pos x="281" y="1492"/>
                </a:cxn>
                <a:cxn ang="0">
                  <a:pos x="430" y="1518"/>
                </a:cxn>
                <a:cxn ang="0">
                  <a:pos x="630" y="1507"/>
                </a:cxn>
                <a:cxn ang="0">
                  <a:pos x="822" y="1439"/>
                </a:cxn>
                <a:cxn ang="0">
                  <a:pos x="980" y="1313"/>
                </a:cxn>
                <a:cxn ang="0">
                  <a:pos x="995" y="1395"/>
                </a:cxn>
                <a:cxn ang="0">
                  <a:pos x="1027" y="1452"/>
                </a:cxn>
                <a:cxn ang="0">
                  <a:pos x="1085" y="1499"/>
                </a:cxn>
                <a:cxn ang="0">
                  <a:pos x="1188" y="1520"/>
                </a:cxn>
                <a:cxn ang="0">
                  <a:pos x="1327" y="1497"/>
                </a:cxn>
                <a:cxn ang="0">
                  <a:pos x="1331" y="1285"/>
                </a:cxn>
                <a:cxn ang="0">
                  <a:pos x="1256" y="1287"/>
                </a:cxn>
                <a:cxn ang="0">
                  <a:pos x="1228" y="1251"/>
                </a:cxn>
                <a:cxn ang="0">
                  <a:pos x="1221" y="403"/>
                </a:cxn>
                <a:cxn ang="0">
                  <a:pos x="1203" y="266"/>
                </a:cxn>
                <a:cxn ang="0">
                  <a:pos x="1146" y="156"/>
                </a:cxn>
                <a:cxn ang="0">
                  <a:pos x="1049" y="77"/>
                </a:cxn>
                <a:cxn ang="0">
                  <a:pos x="914" y="25"/>
                </a:cxn>
                <a:cxn ang="0">
                  <a:pos x="740" y="2"/>
                </a:cxn>
                <a:cxn ang="0">
                  <a:pos x="535" y="8"/>
                </a:cxn>
                <a:cxn ang="0">
                  <a:pos x="383" y="42"/>
                </a:cxn>
                <a:cxn ang="0">
                  <a:pos x="242" y="113"/>
                </a:cxn>
                <a:cxn ang="0">
                  <a:pos x="128" y="233"/>
                </a:cxn>
                <a:cxn ang="0">
                  <a:pos x="63" y="413"/>
                </a:cxn>
                <a:cxn ang="0">
                  <a:pos x="522" y="1291"/>
                </a:cxn>
                <a:cxn ang="0">
                  <a:pos x="395" y="1269"/>
                </a:cxn>
                <a:cxn ang="0">
                  <a:pos x="325" y="1226"/>
                </a:cxn>
                <a:cxn ang="0">
                  <a:pos x="283" y="1164"/>
                </a:cxn>
                <a:cxn ang="0">
                  <a:pos x="271" y="1074"/>
                </a:cxn>
                <a:cxn ang="0">
                  <a:pos x="290" y="993"/>
                </a:cxn>
                <a:cxn ang="0">
                  <a:pos x="332" y="934"/>
                </a:cxn>
                <a:cxn ang="0">
                  <a:pos x="424" y="876"/>
                </a:cxn>
                <a:cxn ang="0">
                  <a:pos x="582" y="839"/>
                </a:cxn>
                <a:cxn ang="0">
                  <a:pos x="800" y="808"/>
                </a:cxn>
                <a:cxn ang="0">
                  <a:pos x="922" y="776"/>
                </a:cxn>
                <a:cxn ang="0">
                  <a:pos x="964" y="976"/>
                </a:cxn>
                <a:cxn ang="0">
                  <a:pos x="951" y="1051"/>
                </a:cxn>
                <a:cxn ang="0">
                  <a:pos x="912" y="1129"/>
                </a:cxn>
                <a:cxn ang="0">
                  <a:pos x="840" y="1203"/>
                </a:cxn>
                <a:cxn ang="0">
                  <a:pos x="736" y="1259"/>
                </a:cxn>
                <a:cxn ang="0">
                  <a:pos x="594" y="1288"/>
                </a:cxn>
              </a:cxnLst>
              <a:rect l="0" t="0" r="r" b="b"/>
              <a:pathLst>
                <a:path w="1367" h="1520">
                  <a:moveTo>
                    <a:pt x="312" y="500"/>
                  </a:moveTo>
                  <a:lnTo>
                    <a:pt x="312" y="489"/>
                  </a:lnTo>
                  <a:lnTo>
                    <a:pt x="313" y="473"/>
                  </a:lnTo>
                  <a:lnTo>
                    <a:pt x="315" y="457"/>
                  </a:lnTo>
                  <a:lnTo>
                    <a:pt x="318" y="441"/>
                  </a:lnTo>
                  <a:lnTo>
                    <a:pt x="321" y="427"/>
                  </a:lnTo>
                  <a:lnTo>
                    <a:pt x="324" y="413"/>
                  </a:lnTo>
                  <a:lnTo>
                    <a:pt x="329" y="400"/>
                  </a:lnTo>
                  <a:lnTo>
                    <a:pt x="333" y="386"/>
                  </a:lnTo>
                  <a:lnTo>
                    <a:pt x="338" y="373"/>
                  </a:lnTo>
                  <a:lnTo>
                    <a:pt x="345" y="361"/>
                  </a:lnTo>
                  <a:lnTo>
                    <a:pt x="352" y="350"/>
                  </a:lnTo>
                  <a:lnTo>
                    <a:pt x="358" y="339"/>
                  </a:lnTo>
                  <a:lnTo>
                    <a:pt x="367" y="328"/>
                  </a:lnTo>
                  <a:lnTo>
                    <a:pt x="375" y="318"/>
                  </a:lnTo>
                  <a:lnTo>
                    <a:pt x="385" y="309"/>
                  </a:lnTo>
                  <a:lnTo>
                    <a:pt x="393" y="301"/>
                  </a:lnTo>
                  <a:lnTo>
                    <a:pt x="404" y="292"/>
                  </a:lnTo>
                  <a:lnTo>
                    <a:pt x="415" y="284"/>
                  </a:lnTo>
                  <a:lnTo>
                    <a:pt x="427" y="278"/>
                  </a:lnTo>
                  <a:lnTo>
                    <a:pt x="439" y="270"/>
                  </a:lnTo>
                  <a:lnTo>
                    <a:pt x="453" y="264"/>
                  </a:lnTo>
                  <a:lnTo>
                    <a:pt x="466" y="258"/>
                  </a:lnTo>
                  <a:lnTo>
                    <a:pt x="480" y="253"/>
                  </a:lnTo>
                  <a:lnTo>
                    <a:pt x="494" y="248"/>
                  </a:lnTo>
                  <a:lnTo>
                    <a:pt x="511" y="245"/>
                  </a:lnTo>
                  <a:lnTo>
                    <a:pt x="526" y="240"/>
                  </a:lnTo>
                  <a:lnTo>
                    <a:pt x="544" y="237"/>
                  </a:lnTo>
                  <a:lnTo>
                    <a:pt x="561" y="235"/>
                  </a:lnTo>
                  <a:lnTo>
                    <a:pt x="580" y="233"/>
                  </a:lnTo>
                  <a:lnTo>
                    <a:pt x="618" y="229"/>
                  </a:lnTo>
                  <a:lnTo>
                    <a:pt x="659" y="228"/>
                  </a:lnTo>
                  <a:lnTo>
                    <a:pt x="697" y="229"/>
                  </a:lnTo>
                  <a:lnTo>
                    <a:pt x="733" y="231"/>
                  </a:lnTo>
                  <a:lnTo>
                    <a:pt x="766" y="236"/>
                  </a:lnTo>
                  <a:lnTo>
                    <a:pt x="796" y="242"/>
                  </a:lnTo>
                  <a:lnTo>
                    <a:pt x="811" y="246"/>
                  </a:lnTo>
                  <a:lnTo>
                    <a:pt x="824" y="250"/>
                  </a:lnTo>
                  <a:lnTo>
                    <a:pt x="837" y="255"/>
                  </a:lnTo>
                  <a:lnTo>
                    <a:pt x="849" y="260"/>
                  </a:lnTo>
                  <a:lnTo>
                    <a:pt x="861" y="264"/>
                  </a:lnTo>
                  <a:lnTo>
                    <a:pt x="872" y="271"/>
                  </a:lnTo>
                  <a:lnTo>
                    <a:pt x="882" y="278"/>
                  </a:lnTo>
                  <a:lnTo>
                    <a:pt x="892" y="284"/>
                  </a:lnTo>
                  <a:lnTo>
                    <a:pt x="902" y="291"/>
                  </a:lnTo>
                  <a:lnTo>
                    <a:pt x="909" y="298"/>
                  </a:lnTo>
                  <a:lnTo>
                    <a:pt x="918" y="307"/>
                  </a:lnTo>
                  <a:lnTo>
                    <a:pt x="925" y="316"/>
                  </a:lnTo>
                  <a:lnTo>
                    <a:pt x="931" y="325"/>
                  </a:lnTo>
                  <a:lnTo>
                    <a:pt x="938" y="335"/>
                  </a:lnTo>
                  <a:lnTo>
                    <a:pt x="943" y="345"/>
                  </a:lnTo>
                  <a:lnTo>
                    <a:pt x="949" y="355"/>
                  </a:lnTo>
                  <a:lnTo>
                    <a:pt x="953" y="366"/>
                  </a:lnTo>
                  <a:lnTo>
                    <a:pt x="957" y="378"/>
                  </a:lnTo>
                  <a:lnTo>
                    <a:pt x="960" y="389"/>
                  </a:lnTo>
                  <a:lnTo>
                    <a:pt x="962" y="402"/>
                  </a:lnTo>
                  <a:lnTo>
                    <a:pt x="964" y="414"/>
                  </a:lnTo>
                  <a:lnTo>
                    <a:pt x="965" y="428"/>
                  </a:lnTo>
                  <a:lnTo>
                    <a:pt x="967" y="441"/>
                  </a:lnTo>
                  <a:lnTo>
                    <a:pt x="968" y="456"/>
                  </a:lnTo>
                  <a:lnTo>
                    <a:pt x="967" y="468"/>
                  </a:lnTo>
                  <a:lnTo>
                    <a:pt x="965" y="479"/>
                  </a:lnTo>
                  <a:lnTo>
                    <a:pt x="963" y="490"/>
                  </a:lnTo>
                  <a:lnTo>
                    <a:pt x="961" y="500"/>
                  </a:lnTo>
                  <a:lnTo>
                    <a:pt x="958" y="509"/>
                  </a:lnTo>
                  <a:lnTo>
                    <a:pt x="953" y="518"/>
                  </a:lnTo>
                  <a:lnTo>
                    <a:pt x="949" y="527"/>
                  </a:lnTo>
                  <a:lnTo>
                    <a:pt x="943" y="535"/>
                  </a:lnTo>
                  <a:lnTo>
                    <a:pt x="938" y="542"/>
                  </a:lnTo>
                  <a:lnTo>
                    <a:pt x="931" y="550"/>
                  </a:lnTo>
                  <a:lnTo>
                    <a:pt x="924" y="557"/>
                  </a:lnTo>
                  <a:lnTo>
                    <a:pt x="916" y="562"/>
                  </a:lnTo>
                  <a:lnTo>
                    <a:pt x="907" y="568"/>
                  </a:lnTo>
                  <a:lnTo>
                    <a:pt x="898" y="573"/>
                  </a:lnTo>
                  <a:lnTo>
                    <a:pt x="889" y="579"/>
                  </a:lnTo>
                  <a:lnTo>
                    <a:pt x="879" y="583"/>
                  </a:lnTo>
                  <a:lnTo>
                    <a:pt x="857" y="592"/>
                  </a:lnTo>
                  <a:lnTo>
                    <a:pt x="833" y="600"/>
                  </a:lnTo>
                  <a:lnTo>
                    <a:pt x="807" y="606"/>
                  </a:lnTo>
                  <a:lnTo>
                    <a:pt x="780" y="612"/>
                  </a:lnTo>
                  <a:lnTo>
                    <a:pt x="719" y="622"/>
                  </a:lnTo>
                  <a:lnTo>
                    <a:pt x="654" y="631"/>
                  </a:lnTo>
                  <a:lnTo>
                    <a:pt x="615" y="637"/>
                  </a:lnTo>
                  <a:lnTo>
                    <a:pt x="576" y="642"/>
                  </a:lnTo>
                  <a:lnTo>
                    <a:pt x="535" y="649"/>
                  </a:lnTo>
                  <a:lnTo>
                    <a:pt x="494" y="657"/>
                  </a:lnTo>
                  <a:lnTo>
                    <a:pt x="447" y="667"/>
                  </a:lnTo>
                  <a:lnTo>
                    <a:pt x="401" y="676"/>
                  </a:lnTo>
                  <a:lnTo>
                    <a:pt x="356" y="689"/>
                  </a:lnTo>
                  <a:lnTo>
                    <a:pt x="312" y="702"/>
                  </a:lnTo>
                  <a:lnTo>
                    <a:pt x="290" y="709"/>
                  </a:lnTo>
                  <a:lnTo>
                    <a:pt x="269" y="717"/>
                  </a:lnTo>
                  <a:lnTo>
                    <a:pt x="248" y="725"/>
                  </a:lnTo>
                  <a:lnTo>
                    <a:pt x="229" y="735"/>
                  </a:lnTo>
                  <a:lnTo>
                    <a:pt x="209" y="743"/>
                  </a:lnTo>
                  <a:lnTo>
                    <a:pt x="189" y="754"/>
                  </a:lnTo>
                  <a:lnTo>
                    <a:pt x="171" y="765"/>
                  </a:lnTo>
                  <a:lnTo>
                    <a:pt x="154" y="778"/>
                  </a:lnTo>
                  <a:lnTo>
                    <a:pt x="136" y="790"/>
                  </a:lnTo>
                  <a:lnTo>
                    <a:pt x="121" y="804"/>
                  </a:lnTo>
                  <a:lnTo>
                    <a:pt x="106" y="818"/>
                  </a:lnTo>
                  <a:lnTo>
                    <a:pt x="90" y="834"/>
                  </a:lnTo>
                  <a:lnTo>
                    <a:pt x="77" y="850"/>
                  </a:lnTo>
                  <a:lnTo>
                    <a:pt x="65" y="868"/>
                  </a:lnTo>
                  <a:lnTo>
                    <a:pt x="53" y="885"/>
                  </a:lnTo>
                  <a:lnTo>
                    <a:pt x="42" y="905"/>
                  </a:lnTo>
                  <a:lnTo>
                    <a:pt x="33" y="926"/>
                  </a:lnTo>
                  <a:lnTo>
                    <a:pt x="24" y="948"/>
                  </a:lnTo>
                  <a:lnTo>
                    <a:pt x="18" y="971"/>
                  </a:lnTo>
                  <a:lnTo>
                    <a:pt x="11" y="995"/>
                  </a:lnTo>
                  <a:lnTo>
                    <a:pt x="7" y="1021"/>
                  </a:lnTo>
                  <a:lnTo>
                    <a:pt x="3" y="1049"/>
                  </a:lnTo>
                  <a:lnTo>
                    <a:pt x="1" y="1077"/>
                  </a:lnTo>
                  <a:lnTo>
                    <a:pt x="0" y="1107"/>
                  </a:lnTo>
                  <a:lnTo>
                    <a:pt x="1" y="1131"/>
                  </a:lnTo>
                  <a:lnTo>
                    <a:pt x="2" y="1154"/>
                  </a:lnTo>
                  <a:lnTo>
                    <a:pt x="5" y="1177"/>
                  </a:lnTo>
                  <a:lnTo>
                    <a:pt x="9" y="1199"/>
                  </a:lnTo>
                  <a:lnTo>
                    <a:pt x="13" y="1220"/>
                  </a:lnTo>
                  <a:lnTo>
                    <a:pt x="19" y="1241"/>
                  </a:lnTo>
                  <a:lnTo>
                    <a:pt x="25" y="1261"/>
                  </a:lnTo>
                  <a:lnTo>
                    <a:pt x="33" y="1281"/>
                  </a:lnTo>
                  <a:lnTo>
                    <a:pt x="42" y="1299"/>
                  </a:lnTo>
                  <a:lnTo>
                    <a:pt x="52" y="1318"/>
                  </a:lnTo>
                  <a:lnTo>
                    <a:pt x="62" y="1335"/>
                  </a:lnTo>
                  <a:lnTo>
                    <a:pt x="74" y="1351"/>
                  </a:lnTo>
                  <a:lnTo>
                    <a:pt x="86" y="1368"/>
                  </a:lnTo>
                  <a:lnTo>
                    <a:pt x="99" y="1383"/>
                  </a:lnTo>
                  <a:lnTo>
                    <a:pt x="113" y="1397"/>
                  </a:lnTo>
                  <a:lnTo>
                    <a:pt x="129" y="1410"/>
                  </a:lnTo>
                  <a:lnTo>
                    <a:pt x="145" y="1424"/>
                  </a:lnTo>
                  <a:lnTo>
                    <a:pt x="162" y="1436"/>
                  </a:lnTo>
                  <a:lnTo>
                    <a:pt x="180" y="1447"/>
                  </a:lnTo>
                  <a:lnTo>
                    <a:pt x="199" y="1458"/>
                  </a:lnTo>
                  <a:lnTo>
                    <a:pt x="218" y="1468"/>
                  </a:lnTo>
                  <a:lnTo>
                    <a:pt x="238" y="1476"/>
                  </a:lnTo>
                  <a:lnTo>
                    <a:pt x="259" y="1485"/>
                  </a:lnTo>
                  <a:lnTo>
                    <a:pt x="281" y="1492"/>
                  </a:lnTo>
                  <a:lnTo>
                    <a:pt x="304" y="1498"/>
                  </a:lnTo>
                  <a:lnTo>
                    <a:pt x="327" y="1504"/>
                  </a:lnTo>
                  <a:lnTo>
                    <a:pt x="352" y="1509"/>
                  </a:lnTo>
                  <a:lnTo>
                    <a:pt x="377" y="1513"/>
                  </a:lnTo>
                  <a:lnTo>
                    <a:pt x="403" y="1516"/>
                  </a:lnTo>
                  <a:lnTo>
                    <a:pt x="430" y="1518"/>
                  </a:lnTo>
                  <a:lnTo>
                    <a:pt x="457" y="1519"/>
                  </a:lnTo>
                  <a:lnTo>
                    <a:pt x="486" y="1520"/>
                  </a:lnTo>
                  <a:lnTo>
                    <a:pt x="523" y="1519"/>
                  </a:lnTo>
                  <a:lnTo>
                    <a:pt x="559" y="1517"/>
                  </a:lnTo>
                  <a:lnTo>
                    <a:pt x="595" y="1513"/>
                  </a:lnTo>
                  <a:lnTo>
                    <a:pt x="630" y="1507"/>
                  </a:lnTo>
                  <a:lnTo>
                    <a:pt x="665" y="1499"/>
                  </a:lnTo>
                  <a:lnTo>
                    <a:pt x="697" y="1491"/>
                  </a:lnTo>
                  <a:lnTo>
                    <a:pt x="730" y="1480"/>
                  </a:lnTo>
                  <a:lnTo>
                    <a:pt x="761" y="1468"/>
                  </a:lnTo>
                  <a:lnTo>
                    <a:pt x="792" y="1454"/>
                  </a:lnTo>
                  <a:lnTo>
                    <a:pt x="822" y="1439"/>
                  </a:lnTo>
                  <a:lnTo>
                    <a:pt x="850" y="1421"/>
                  </a:lnTo>
                  <a:lnTo>
                    <a:pt x="879" y="1403"/>
                  </a:lnTo>
                  <a:lnTo>
                    <a:pt x="905" y="1383"/>
                  </a:lnTo>
                  <a:lnTo>
                    <a:pt x="931" y="1361"/>
                  </a:lnTo>
                  <a:lnTo>
                    <a:pt x="957" y="1338"/>
                  </a:lnTo>
                  <a:lnTo>
                    <a:pt x="980" y="1313"/>
                  </a:lnTo>
                  <a:lnTo>
                    <a:pt x="981" y="1328"/>
                  </a:lnTo>
                  <a:lnTo>
                    <a:pt x="983" y="1343"/>
                  </a:lnTo>
                  <a:lnTo>
                    <a:pt x="985" y="1357"/>
                  </a:lnTo>
                  <a:lnTo>
                    <a:pt x="988" y="1370"/>
                  </a:lnTo>
                  <a:lnTo>
                    <a:pt x="992" y="1383"/>
                  </a:lnTo>
                  <a:lnTo>
                    <a:pt x="995" y="1395"/>
                  </a:lnTo>
                  <a:lnTo>
                    <a:pt x="999" y="1406"/>
                  </a:lnTo>
                  <a:lnTo>
                    <a:pt x="1004" y="1417"/>
                  </a:lnTo>
                  <a:lnTo>
                    <a:pt x="1009" y="1427"/>
                  </a:lnTo>
                  <a:lnTo>
                    <a:pt x="1015" y="1436"/>
                  </a:lnTo>
                  <a:lnTo>
                    <a:pt x="1020" y="1444"/>
                  </a:lnTo>
                  <a:lnTo>
                    <a:pt x="1027" y="1452"/>
                  </a:lnTo>
                  <a:lnTo>
                    <a:pt x="1032" y="1460"/>
                  </a:lnTo>
                  <a:lnTo>
                    <a:pt x="1040" y="1468"/>
                  </a:lnTo>
                  <a:lnTo>
                    <a:pt x="1047" y="1474"/>
                  </a:lnTo>
                  <a:lnTo>
                    <a:pt x="1054" y="1480"/>
                  </a:lnTo>
                  <a:lnTo>
                    <a:pt x="1070" y="1491"/>
                  </a:lnTo>
                  <a:lnTo>
                    <a:pt x="1085" y="1499"/>
                  </a:lnTo>
                  <a:lnTo>
                    <a:pt x="1102" y="1506"/>
                  </a:lnTo>
                  <a:lnTo>
                    <a:pt x="1119" y="1511"/>
                  </a:lnTo>
                  <a:lnTo>
                    <a:pt x="1137" y="1516"/>
                  </a:lnTo>
                  <a:lnTo>
                    <a:pt x="1154" y="1518"/>
                  </a:lnTo>
                  <a:lnTo>
                    <a:pt x="1172" y="1519"/>
                  </a:lnTo>
                  <a:lnTo>
                    <a:pt x="1188" y="1520"/>
                  </a:lnTo>
                  <a:lnTo>
                    <a:pt x="1216" y="1519"/>
                  </a:lnTo>
                  <a:lnTo>
                    <a:pt x="1240" y="1518"/>
                  </a:lnTo>
                  <a:lnTo>
                    <a:pt x="1264" y="1515"/>
                  </a:lnTo>
                  <a:lnTo>
                    <a:pt x="1286" y="1510"/>
                  </a:lnTo>
                  <a:lnTo>
                    <a:pt x="1307" y="1505"/>
                  </a:lnTo>
                  <a:lnTo>
                    <a:pt x="1327" y="1497"/>
                  </a:lnTo>
                  <a:lnTo>
                    <a:pt x="1345" y="1490"/>
                  </a:lnTo>
                  <a:lnTo>
                    <a:pt x="1363" y="1480"/>
                  </a:lnTo>
                  <a:lnTo>
                    <a:pt x="1367" y="1476"/>
                  </a:lnTo>
                  <a:lnTo>
                    <a:pt x="1367" y="1273"/>
                  </a:lnTo>
                  <a:lnTo>
                    <a:pt x="1353" y="1279"/>
                  </a:lnTo>
                  <a:lnTo>
                    <a:pt x="1331" y="1285"/>
                  </a:lnTo>
                  <a:lnTo>
                    <a:pt x="1312" y="1290"/>
                  </a:lnTo>
                  <a:lnTo>
                    <a:pt x="1298" y="1291"/>
                  </a:lnTo>
                  <a:lnTo>
                    <a:pt x="1285" y="1291"/>
                  </a:lnTo>
                  <a:lnTo>
                    <a:pt x="1274" y="1291"/>
                  </a:lnTo>
                  <a:lnTo>
                    <a:pt x="1265" y="1290"/>
                  </a:lnTo>
                  <a:lnTo>
                    <a:pt x="1256" y="1287"/>
                  </a:lnTo>
                  <a:lnTo>
                    <a:pt x="1250" y="1284"/>
                  </a:lnTo>
                  <a:lnTo>
                    <a:pt x="1243" y="1280"/>
                  </a:lnTo>
                  <a:lnTo>
                    <a:pt x="1238" y="1274"/>
                  </a:lnTo>
                  <a:lnTo>
                    <a:pt x="1233" y="1268"/>
                  </a:lnTo>
                  <a:lnTo>
                    <a:pt x="1230" y="1260"/>
                  </a:lnTo>
                  <a:lnTo>
                    <a:pt x="1228" y="1251"/>
                  </a:lnTo>
                  <a:lnTo>
                    <a:pt x="1226" y="1240"/>
                  </a:lnTo>
                  <a:lnTo>
                    <a:pt x="1223" y="1227"/>
                  </a:lnTo>
                  <a:lnTo>
                    <a:pt x="1222" y="1214"/>
                  </a:lnTo>
                  <a:lnTo>
                    <a:pt x="1221" y="1181"/>
                  </a:lnTo>
                  <a:lnTo>
                    <a:pt x="1221" y="1140"/>
                  </a:lnTo>
                  <a:lnTo>
                    <a:pt x="1221" y="403"/>
                  </a:lnTo>
                  <a:lnTo>
                    <a:pt x="1221" y="378"/>
                  </a:lnTo>
                  <a:lnTo>
                    <a:pt x="1219" y="353"/>
                  </a:lnTo>
                  <a:lnTo>
                    <a:pt x="1217" y="330"/>
                  </a:lnTo>
                  <a:lnTo>
                    <a:pt x="1213" y="307"/>
                  </a:lnTo>
                  <a:lnTo>
                    <a:pt x="1208" y="286"/>
                  </a:lnTo>
                  <a:lnTo>
                    <a:pt x="1203" y="266"/>
                  </a:lnTo>
                  <a:lnTo>
                    <a:pt x="1196" y="245"/>
                  </a:lnTo>
                  <a:lnTo>
                    <a:pt x="1187" y="226"/>
                  </a:lnTo>
                  <a:lnTo>
                    <a:pt x="1178" y="207"/>
                  </a:lnTo>
                  <a:lnTo>
                    <a:pt x="1169" y="190"/>
                  </a:lnTo>
                  <a:lnTo>
                    <a:pt x="1158" y="172"/>
                  </a:lnTo>
                  <a:lnTo>
                    <a:pt x="1146" y="156"/>
                  </a:lnTo>
                  <a:lnTo>
                    <a:pt x="1132" y="141"/>
                  </a:lnTo>
                  <a:lnTo>
                    <a:pt x="1117" y="126"/>
                  </a:lnTo>
                  <a:lnTo>
                    <a:pt x="1102" y="113"/>
                  </a:lnTo>
                  <a:lnTo>
                    <a:pt x="1085" y="100"/>
                  </a:lnTo>
                  <a:lnTo>
                    <a:pt x="1068" y="88"/>
                  </a:lnTo>
                  <a:lnTo>
                    <a:pt x="1049" y="77"/>
                  </a:lnTo>
                  <a:lnTo>
                    <a:pt x="1029" y="66"/>
                  </a:lnTo>
                  <a:lnTo>
                    <a:pt x="1008" y="56"/>
                  </a:lnTo>
                  <a:lnTo>
                    <a:pt x="986" y="47"/>
                  </a:lnTo>
                  <a:lnTo>
                    <a:pt x="963" y="39"/>
                  </a:lnTo>
                  <a:lnTo>
                    <a:pt x="939" y="31"/>
                  </a:lnTo>
                  <a:lnTo>
                    <a:pt x="914" y="25"/>
                  </a:lnTo>
                  <a:lnTo>
                    <a:pt x="887" y="18"/>
                  </a:lnTo>
                  <a:lnTo>
                    <a:pt x="861" y="14"/>
                  </a:lnTo>
                  <a:lnTo>
                    <a:pt x="833" y="10"/>
                  </a:lnTo>
                  <a:lnTo>
                    <a:pt x="803" y="6"/>
                  </a:lnTo>
                  <a:lnTo>
                    <a:pt x="772" y="3"/>
                  </a:lnTo>
                  <a:lnTo>
                    <a:pt x="740" y="2"/>
                  </a:lnTo>
                  <a:lnTo>
                    <a:pt x="707" y="0"/>
                  </a:lnTo>
                  <a:lnTo>
                    <a:pt x="673" y="0"/>
                  </a:lnTo>
                  <a:lnTo>
                    <a:pt x="629" y="1"/>
                  </a:lnTo>
                  <a:lnTo>
                    <a:pt x="583" y="3"/>
                  </a:lnTo>
                  <a:lnTo>
                    <a:pt x="559" y="5"/>
                  </a:lnTo>
                  <a:lnTo>
                    <a:pt x="535" y="8"/>
                  </a:lnTo>
                  <a:lnTo>
                    <a:pt x="510" y="12"/>
                  </a:lnTo>
                  <a:lnTo>
                    <a:pt x="484" y="16"/>
                  </a:lnTo>
                  <a:lnTo>
                    <a:pt x="459" y="22"/>
                  </a:lnTo>
                  <a:lnTo>
                    <a:pt x="434" y="27"/>
                  </a:lnTo>
                  <a:lnTo>
                    <a:pt x="409" y="35"/>
                  </a:lnTo>
                  <a:lnTo>
                    <a:pt x="383" y="42"/>
                  </a:lnTo>
                  <a:lnTo>
                    <a:pt x="359" y="51"/>
                  </a:lnTo>
                  <a:lnTo>
                    <a:pt x="334" y="61"/>
                  </a:lnTo>
                  <a:lnTo>
                    <a:pt x="310" y="72"/>
                  </a:lnTo>
                  <a:lnTo>
                    <a:pt x="287" y="84"/>
                  </a:lnTo>
                  <a:lnTo>
                    <a:pt x="264" y="99"/>
                  </a:lnTo>
                  <a:lnTo>
                    <a:pt x="242" y="113"/>
                  </a:lnTo>
                  <a:lnTo>
                    <a:pt x="220" y="129"/>
                  </a:lnTo>
                  <a:lnTo>
                    <a:pt x="199" y="147"/>
                  </a:lnTo>
                  <a:lnTo>
                    <a:pt x="179" y="166"/>
                  </a:lnTo>
                  <a:lnTo>
                    <a:pt x="162" y="186"/>
                  </a:lnTo>
                  <a:lnTo>
                    <a:pt x="144" y="208"/>
                  </a:lnTo>
                  <a:lnTo>
                    <a:pt x="128" y="233"/>
                  </a:lnTo>
                  <a:lnTo>
                    <a:pt x="113" y="258"/>
                  </a:lnTo>
                  <a:lnTo>
                    <a:pt x="100" y="285"/>
                  </a:lnTo>
                  <a:lnTo>
                    <a:pt x="88" y="314"/>
                  </a:lnTo>
                  <a:lnTo>
                    <a:pt x="78" y="346"/>
                  </a:lnTo>
                  <a:lnTo>
                    <a:pt x="69" y="378"/>
                  </a:lnTo>
                  <a:lnTo>
                    <a:pt x="63" y="413"/>
                  </a:lnTo>
                  <a:lnTo>
                    <a:pt x="58" y="449"/>
                  </a:lnTo>
                  <a:lnTo>
                    <a:pt x="55" y="489"/>
                  </a:lnTo>
                  <a:lnTo>
                    <a:pt x="55" y="500"/>
                  </a:lnTo>
                  <a:lnTo>
                    <a:pt x="312" y="500"/>
                  </a:lnTo>
                  <a:close/>
                  <a:moveTo>
                    <a:pt x="538" y="1291"/>
                  </a:moveTo>
                  <a:lnTo>
                    <a:pt x="522" y="1291"/>
                  </a:lnTo>
                  <a:lnTo>
                    <a:pt x="503" y="1290"/>
                  </a:lnTo>
                  <a:lnTo>
                    <a:pt x="483" y="1288"/>
                  </a:lnTo>
                  <a:lnTo>
                    <a:pt x="462" y="1285"/>
                  </a:lnTo>
                  <a:lnTo>
                    <a:pt x="441" y="1281"/>
                  </a:lnTo>
                  <a:lnTo>
                    <a:pt x="417" y="1275"/>
                  </a:lnTo>
                  <a:lnTo>
                    <a:pt x="395" y="1269"/>
                  </a:lnTo>
                  <a:lnTo>
                    <a:pt x="375" y="1259"/>
                  </a:lnTo>
                  <a:lnTo>
                    <a:pt x="364" y="1253"/>
                  </a:lnTo>
                  <a:lnTo>
                    <a:pt x="354" y="1248"/>
                  </a:lnTo>
                  <a:lnTo>
                    <a:pt x="344" y="1241"/>
                  </a:lnTo>
                  <a:lnTo>
                    <a:pt x="334" y="1233"/>
                  </a:lnTo>
                  <a:lnTo>
                    <a:pt x="325" y="1226"/>
                  </a:lnTo>
                  <a:lnTo>
                    <a:pt x="316" y="1217"/>
                  </a:lnTo>
                  <a:lnTo>
                    <a:pt x="309" y="1208"/>
                  </a:lnTo>
                  <a:lnTo>
                    <a:pt x="301" y="1198"/>
                  </a:lnTo>
                  <a:lnTo>
                    <a:pt x="294" y="1187"/>
                  </a:lnTo>
                  <a:lnTo>
                    <a:pt x="289" y="1176"/>
                  </a:lnTo>
                  <a:lnTo>
                    <a:pt x="283" y="1164"/>
                  </a:lnTo>
                  <a:lnTo>
                    <a:pt x="279" y="1151"/>
                  </a:lnTo>
                  <a:lnTo>
                    <a:pt x="276" y="1137"/>
                  </a:lnTo>
                  <a:lnTo>
                    <a:pt x="274" y="1123"/>
                  </a:lnTo>
                  <a:lnTo>
                    <a:pt x="271" y="1107"/>
                  </a:lnTo>
                  <a:lnTo>
                    <a:pt x="271" y="1091"/>
                  </a:lnTo>
                  <a:lnTo>
                    <a:pt x="271" y="1074"/>
                  </a:lnTo>
                  <a:lnTo>
                    <a:pt x="273" y="1059"/>
                  </a:lnTo>
                  <a:lnTo>
                    <a:pt x="275" y="1045"/>
                  </a:lnTo>
                  <a:lnTo>
                    <a:pt x="278" y="1031"/>
                  </a:lnTo>
                  <a:lnTo>
                    <a:pt x="281" y="1018"/>
                  </a:lnTo>
                  <a:lnTo>
                    <a:pt x="285" y="1005"/>
                  </a:lnTo>
                  <a:lnTo>
                    <a:pt x="290" y="993"/>
                  </a:lnTo>
                  <a:lnTo>
                    <a:pt x="296" y="982"/>
                  </a:lnTo>
                  <a:lnTo>
                    <a:pt x="301" y="971"/>
                  </a:lnTo>
                  <a:lnTo>
                    <a:pt x="308" y="961"/>
                  </a:lnTo>
                  <a:lnTo>
                    <a:pt x="315" y="951"/>
                  </a:lnTo>
                  <a:lnTo>
                    <a:pt x="323" y="942"/>
                  </a:lnTo>
                  <a:lnTo>
                    <a:pt x="332" y="934"/>
                  </a:lnTo>
                  <a:lnTo>
                    <a:pt x="339" y="926"/>
                  </a:lnTo>
                  <a:lnTo>
                    <a:pt x="349" y="918"/>
                  </a:lnTo>
                  <a:lnTo>
                    <a:pt x="359" y="912"/>
                  </a:lnTo>
                  <a:lnTo>
                    <a:pt x="379" y="898"/>
                  </a:lnTo>
                  <a:lnTo>
                    <a:pt x="401" y="886"/>
                  </a:lnTo>
                  <a:lnTo>
                    <a:pt x="424" y="876"/>
                  </a:lnTo>
                  <a:lnTo>
                    <a:pt x="448" y="869"/>
                  </a:lnTo>
                  <a:lnTo>
                    <a:pt x="473" y="861"/>
                  </a:lnTo>
                  <a:lnTo>
                    <a:pt x="499" y="854"/>
                  </a:lnTo>
                  <a:lnTo>
                    <a:pt x="525" y="849"/>
                  </a:lnTo>
                  <a:lnTo>
                    <a:pt x="550" y="843"/>
                  </a:lnTo>
                  <a:lnTo>
                    <a:pt x="582" y="839"/>
                  </a:lnTo>
                  <a:lnTo>
                    <a:pt x="615" y="834"/>
                  </a:lnTo>
                  <a:lnTo>
                    <a:pt x="647" y="829"/>
                  </a:lnTo>
                  <a:lnTo>
                    <a:pt x="679" y="825"/>
                  </a:lnTo>
                  <a:lnTo>
                    <a:pt x="721" y="820"/>
                  </a:lnTo>
                  <a:lnTo>
                    <a:pt x="761" y="814"/>
                  </a:lnTo>
                  <a:lnTo>
                    <a:pt x="800" y="808"/>
                  </a:lnTo>
                  <a:lnTo>
                    <a:pt x="837" y="801"/>
                  </a:lnTo>
                  <a:lnTo>
                    <a:pt x="856" y="796"/>
                  </a:lnTo>
                  <a:lnTo>
                    <a:pt x="873" y="792"/>
                  </a:lnTo>
                  <a:lnTo>
                    <a:pt x="890" y="787"/>
                  </a:lnTo>
                  <a:lnTo>
                    <a:pt x="906" y="782"/>
                  </a:lnTo>
                  <a:lnTo>
                    <a:pt x="922" y="776"/>
                  </a:lnTo>
                  <a:lnTo>
                    <a:pt x="937" y="770"/>
                  </a:lnTo>
                  <a:lnTo>
                    <a:pt x="951" y="763"/>
                  </a:lnTo>
                  <a:lnTo>
                    <a:pt x="964" y="756"/>
                  </a:lnTo>
                  <a:lnTo>
                    <a:pt x="967" y="754"/>
                  </a:lnTo>
                  <a:lnTo>
                    <a:pt x="964" y="756"/>
                  </a:lnTo>
                  <a:lnTo>
                    <a:pt x="964" y="976"/>
                  </a:lnTo>
                  <a:lnTo>
                    <a:pt x="964" y="988"/>
                  </a:lnTo>
                  <a:lnTo>
                    <a:pt x="963" y="1001"/>
                  </a:lnTo>
                  <a:lnTo>
                    <a:pt x="961" y="1013"/>
                  </a:lnTo>
                  <a:lnTo>
                    <a:pt x="959" y="1025"/>
                  </a:lnTo>
                  <a:lnTo>
                    <a:pt x="956" y="1038"/>
                  </a:lnTo>
                  <a:lnTo>
                    <a:pt x="951" y="1051"/>
                  </a:lnTo>
                  <a:lnTo>
                    <a:pt x="947" y="1064"/>
                  </a:lnTo>
                  <a:lnTo>
                    <a:pt x="941" y="1077"/>
                  </a:lnTo>
                  <a:lnTo>
                    <a:pt x="935" y="1091"/>
                  </a:lnTo>
                  <a:lnTo>
                    <a:pt x="928" y="1104"/>
                  </a:lnTo>
                  <a:lnTo>
                    <a:pt x="920" y="1117"/>
                  </a:lnTo>
                  <a:lnTo>
                    <a:pt x="912" y="1129"/>
                  </a:lnTo>
                  <a:lnTo>
                    <a:pt x="902" y="1142"/>
                  </a:lnTo>
                  <a:lnTo>
                    <a:pt x="891" y="1155"/>
                  </a:lnTo>
                  <a:lnTo>
                    <a:pt x="880" y="1168"/>
                  </a:lnTo>
                  <a:lnTo>
                    <a:pt x="868" y="1180"/>
                  </a:lnTo>
                  <a:lnTo>
                    <a:pt x="855" y="1191"/>
                  </a:lnTo>
                  <a:lnTo>
                    <a:pt x="840" y="1203"/>
                  </a:lnTo>
                  <a:lnTo>
                    <a:pt x="825" y="1214"/>
                  </a:lnTo>
                  <a:lnTo>
                    <a:pt x="809" y="1224"/>
                  </a:lnTo>
                  <a:lnTo>
                    <a:pt x="792" y="1233"/>
                  </a:lnTo>
                  <a:lnTo>
                    <a:pt x="774" y="1242"/>
                  </a:lnTo>
                  <a:lnTo>
                    <a:pt x="756" y="1251"/>
                  </a:lnTo>
                  <a:lnTo>
                    <a:pt x="736" y="1259"/>
                  </a:lnTo>
                  <a:lnTo>
                    <a:pt x="715" y="1266"/>
                  </a:lnTo>
                  <a:lnTo>
                    <a:pt x="693" y="1273"/>
                  </a:lnTo>
                  <a:lnTo>
                    <a:pt x="669" y="1279"/>
                  </a:lnTo>
                  <a:lnTo>
                    <a:pt x="646" y="1283"/>
                  </a:lnTo>
                  <a:lnTo>
                    <a:pt x="621" y="1286"/>
                  </a:lnTo>
                  <a:lnTo>
                    <a:pt x="594" y="1288"/>
                  </a:lnTo>
                  <a:lnTo>
                    <a:pt x="567" y="1291"/>
                  </a:lnTo>
                  <a:lnTo>
                    <a:pt x="538" y="1291"/>
                  </a:lnTo>
                  <a:close/>
                </a:path>
              </a:pathLst>
            </a:custGeom>
            <a:solidFill>
              <a:srgbClr val="0072AA"/>
            </a:solidFill>
            <a:ln w="9525">
              <a:noFill/>
              <a:round/>
              <a:headEnd/>
              <a:tailEnd/>
            </a:ln>
          </p:spPr>
          <p:txBody>
            <a:bodyPr/>
            <a:lstStyle/>
            <a:p>
              <a:endParaRPr lang="en-GB"/>
            </a:p>
          </p:txBody>
        </p:sp>
        <p:sp>
          <p:nvSpPr>
            <p:cNvPr id="170037" name="Freeform 53"/>
            <p:cNvSpPr>
              <a:spLocks noEditPoints="1"/>
            </p:cNvSpPr>
            <p:nvPr/>
          </p:nvSpPr>
          <p:spPr bwMode="auto">
            <a:xfrm>
              <a:off x="2140" y="785"/>
              <a:ext cx="276" cy="406"/>
            </a:xfrm>
            <a:custGeom>
              <a:avLst/>
              <a:gdLst/>
              <a:ahLst/>
              <a:cxnLst>
                <a:cxn ang="0">
                  <a:pos x="1124" y="722"/>
                </a:cxn>
                <a:cxn ang="0">
                  <a:pos x="1079" y="670"/>
                </a:cxn>
                <a:cxn ang="0">
                  <a:pos x="1027" y="625"/>
                </a:cxn>
                <a:cxn ang="0">
                  <a:pos x="971" y="588"/>
                </a:cxn>
                <a:cxn ang="0">
                  <a:pos x="849" y="539"/>
                </a:cxn>
                <a:cxn ang="0">
                  <a:pos x="724" y="516"/>
                </a:cxn>
                <a:cxn ang="0">
                  <a:pos x="591" y="516"/>
                </a:cxn>
                <a:cxn ang="0">
                  <a:pos x="454" y="543"/>
                </a:cxn>
                <a:cxn ang="0">
                  <a:pos x="332" y="595"/>
                </a:cxn>
                <a:cxn ang="0">
                  <a:pos x="228" y="672"/>
                </a:cxn>
                <a:cxn ang="0">
                  <a:pos x="141" y="770"/>
                </a:cxn>
                <a:cxn ang="0">
                  <a:pos x="74" y="889"/>
                </a:cxn>
                <a:cxn ang="0">
                  <a:pos x="28" y="1028"/>
                </a:cxn>
                <a:cxn ang="0">
                  <a:pos x="4" y="1184"/>
                </a:cxn>
                <a:cxn ang="0">
                  <a:pos x="4" y="1347"/>
                </a:cxn>
                <a:cxn ang="0">
                  <a:pos x="25" y="1495"/>
                </a:cxn>
                <a:cxn ang="0">
                  <a:pos x="67" y="1631"/>
                </a:cxn>
                <a:cxn ang="0">
                  <a:pos x="130" y="1751"/>
                </a:cxn>
                <a:cxn ang="0">
                  <a:pos x="215" y="1857"/>
                </a:cxn>
                <a:cxn ang="0">
                  <a:pos x="324" y="1942"/>
                </a:cxn>
                <a:cxn ang="0">
                  <a:pos x="452" y="2000"/>
                </a:cxn>
                <a:cxn ang="0">
                  <a:pos x="594" y="2029"/>
                </a:cxn>
                <a:cxn ang="0">
                  <a:pos x="748" y="2030"/>
                </a:cxn>
                <a:cxn ang="0">
                  <a:pos x="886" y="2003"/>
                </a:cxn>
                <a:cxn ang="0">
                  <a:pos x="1001" y="1949"/>
                </a:cxn>
                <a:cxn ang="0">
                  <a:pos x="1049" y="1914"/>
                </a:cxn>
                <a:cxn ang="0">
                  <a:pos x="1090" y="1872"/>
                </a:cxn>
                <a:cxn ang="0">
                  <a:pos x="1124" y="1825"/>
                </a:cxn>
                <a:cxn ang="0">
                  <a:pos x="678" y="1804"/>
                </a:cxn>
                <a:cxn ang="0">
                  <a:pos x="577" y="1786"/>
                </a:cxn>
                <a:cxn ang="0">
                  <a:pos x="491" y="1748"/>
                </a:cxn>
                <a:cxn ang="0">
                  <a:pos x="420" y="1693"/>
                </a:cxn>
                <a:cxn ang="0">
                  <a:pos x="364" y="1622"/>
                </a:cxn>
                <a:cxn ang="0">
                  <a:pos x="321" y="1542"/>
                </a:cxn>
                <a:cxn ang="0">
                  <a:pos x="291" y="1452"/>
                </a:cxn>
                <a:cxn ang="0">
                  <a:pos x="276" y="1358"/>
                </a:cxn>
                <a:cxn ang="0">
                  <a:pos x="273" y="1252"/>
                </a:cxn>
                <a:cxn ang="0">
                  <a:pos x="288" y="1109"/>
                </a:cxn>
                <a:cxn ang="0">
                  <a:pos x="312" y="1019"/>
                </a:cxn>
                <a:cxn ang="0">
                  <a:pos x="352" y="931"/>
                </a:cxn>
                <a:cxn ang="0">
                  <a:pos x="409" y="852"/>
                </a:cxn>
                <a:cxn ang="0">
                  <a:pos x="489" y="790"/>
                </a:cxn>
                <a:cxn ang="0">
                  <a:pos x="594" y="751"/>
                </a:cxn>
                <a:cxn ang="0">
                  <a:pos x="729" y="742"/>
                </a:cxn>
                <a:cxn ang="0">
                  <a:pos x="857" y="769"/>
                </a:cxn>
                <a:cxn ang="0">
                  <a:pos x="954" y="822"/>
                </a:cxn>
                <a:cxn ang="0">
                  <a:pos x="1026" y="897"/>
                </a:cxn>
                <a:cxn ang="0">
                  <a:pos x="1075" y="983"/>
                </a:cxn>
                <a:cxn ang="0">
                  <a:pos x="1106" y="1073"/>
                </a:cxn>
                <a:cxn ang="0">
                  <a:pos x="1126" y="1178"/>
                </a:cxn>
                <a:cxn ang="0">
                  <a:pos x="1131" y="1298"/>
                </a:cxn>
                <a:cxn ang="0">
                  <a:pos x="1123" y="1394"/>
                </a:cxn>
                <a:cxn ang="0">
                  <a:pos x="1103" y="1488"/>
                </a:cxn>
                <a:cxn ang="0">
                  <a:pos x="1070" y="1575"/>
                </a:cxn>
                <a:cxn ang="0">
                  <a:pos x="1023" y="1653"/>
                </a:cxn>
                <a:cxn ang="0">
                  <a:pos x="961" y="1719"/>
                </a:cxn>
                <a:cxn ang="0">
                  <a:pos x="883" y="1767"/>
                </a:cxn>
                <a:cxn ang="0">
                  <a:pos x="789" y="1797"/>
                </a:cxn>
              </a:cxnLst>
              <a:rect l="0" t="0" r="r" b="b"/>
              <a:pathLst>
                <a:path w="1381" h="2033">
                  <a:moveTo>
                    <a:pt x="1381" y="2000"/>
                  </a:moveTo>
                  <a:lnTo>
                    <a:pt x="1381" y="0"/>
                  </a:lnTo>
                  <a:lnTo>
                    <a:pt x="1124" y="0"/>
                  </a:lnTo>
                  <a:lnTo>
                    <a:pt x="1124" y="722"/>
                  </a:lnTo>
                  <a:lnTo>
                    <a:pt x="1113" y="709"/>
                  </a:lnTo>
                  <a:lnTo>
                    <a:pt x="1102" y="695"/>
                  </a:lnTo>
                  <a:lnTo>
                    <a:pt x="1091" y="682"/>
                  </a:lnTo>
                  <a:lnTo>
                    <a:pt x="1079" y="670"/>
                  </a:lnTo>
                  <a:lnTo>
                    <a:pt x="1067" y="658"/>
                  </a:lnTo>
                  <a:lnTo>
                    <a:pt x="1053" y="647"/>
                  </a:lnTo>
                  <a:lnTo>
                    <a:pt x="1040" y="636"/>
                  </a:lnTo>
                  <a:lnTo>
                    <a:pt x="1027" y="625"/>
                  </a:lnTo>
                  <a:lnTo>
                    <a:pt x="1014" y="616"/>
                  </a:lnTo>
                  <a:lnTo>
                    <a:pt x="1000" y="606"/>
                  </a:lnTo>
                  <a:lnTo>
                    <a:pt x="985" y="597"/>
                  </a:lnTo>
                  <a:lnTo>
                    <a:pt x="971" y="588"/>
                  </a:lnTo>
                  <a:lnTo>
                    <a:pt x="941" y="574"/>
                  </a:lnTo>
                  <a:lnTo>
                    <a:pt x="911" y="560"/>
                  </a:lnTo>
                  <a:lnTo>
                    <a:pt x="880" y="549"/>
                  </a:lnTo>
                  <a:lnTo>
                    <a:pt x="849" y="539"/>
                  </a:lnTo>
                  <a:lnTo>
                    <a:pt x="817" y="530"/>
                  </a:lnTo>
                  <a:lnTo>
                    <a:pt x="786" y="524"/>
                  </a:lnTo>
                  <a:lnTo>
                    <a:pt x="755" y="519"/>
                  </a:lnTo>
                  <a:lnTo>
                    <a:pt x="724" y="516"/>
                  </a:lnTo>
                  <a:lnTo>
                    <a:pt x="694" y="514"/>
                  </a:lnTo>
                  <a:lnTo>
                    <a:pt x="665" y="513"/>
                  </a:lnTo>
                  <a:lnTo>
                    <a:pt x="627" y="514"/>
                  </a:lnTo>
                  <a:lnTo>
                    <a:pt x="591" y="516"/>
                  </a:lnTo>
                  <a:lnTo>
                    <a:pt x="556" y="520"/>
                  </a:lnTo>
                  <a:lnTo>
                    <a:pt x="521" y="527"/>
                  </a:lnTo>
                  <a:lnTo>
                    <a:pt x="487" y="534"/>
                  </a:lnTo>
                  <a:lnTo>
                    <a:pt x="454" y="543"/>
                  </a:lnTo>
                  <a:lnTo>
                    <a:pt x="422" y="554"/>
                  </a:lnTo>
                  <a:lnTo>
                    <a:pt x="391" y="566"/>
                  </a:lnTo>
                  <a:lnTo>
                    <a:pt x="362" y="580"/>
                  </a:lnTo>
                  <a:lnTo>
                    <a:pt x="332" y="595"/>
                  </a:lnTo>
                  <a:lnTo>
                    <a:pt x="304" y="613"/>
                  </a:lnTo>
                  <a:lnTo>
                    <a:pt x="278" y="630"/>
                  </a:lnTo>
                  <a:lnTo>
                    <a:pt x="252" y="651"/>
                  </a:lnTo>
                  <a:lnTo>
                    <a:pt x="228" y="672"/>
                  </a:lnTo>
                  <a:lnTo>
                    <a:pt x="204" y="694"/>
                  </a:lnTo>
                  <a:lnTo>
                    <a:pt x="181" y="718"/>
                  </a:lnTo>
                  <a:lnTo>
                    <a:pt x="161" y="743"/>
                  </a:lnTo>
                  <a:lnTo>
                    <a:pt x="141" y="770"/>
                  </a:lnTo>
                  <a:lnTo>
                    <a:pt x="122" y="798"/>
                  </a:lnTo>
                  <a:lnTo>
                    <a:pt x="105" y="828"/>
                  </a:lnTo>
                  <a:lnTo>
                    <a:pt x="88" y="858"/>
                  </a:lnTo>
                  <a:lnTo>
                    <a:pt x="74" y="889"/>
                  </a:lnTo>
                  <a:lnTo>
                    <a:pt x="60" y="922"/>
                  </a:lnTo>
                  <a:lnTo>
                    <a:pt x="47" y="957"/>
                  </a:lnTo>
                  <a:lnTo>
                    <a:pt x="36" y="992"/>
                  </a:lnTo>
                  <a:lnTo>
                    <a:pt x="28" y="1028"/>
                  </a:lnTo>
                  <a:lnTo>
                    <a:pt x="19" y="1065"/>
                  </a:lnTo>
                  <a:lnTo>
                    <a:pt x="12" y="1104"/>
                  </a:lnTo>
                  <a:lnTo>
                    <a:pt x="7" y="1144"/>
                  </a:lnTo>
                  <a:lnTo>
                    <a:pt x="4" y="1184"/>
                  </a:lnTo>
                  <a:lnTo>
                    <a:pt x="1" y="1226"/>
                  </a:lnTo>
                  <a:lnTo>
                    <a:pt x="0" y="1269"/>
                  </a:lnTo>
                  <a:lnTo>
                    <a:pt x="1" y="1308"/>
                  </a:lnTo>
                  <a:lnTo>
                    <a:pt x="4" y="1347"/>
                  </a:lnTo>
                  <a:lnTo>
                    <a:pt x="7" y="1384"/>
                  </a:lnTo>
                  <a:lnTo>
                    <a:pt x="11" y="1422"/>
                  </a:lnTo>
                  <a:lnTo>
                    <a:pt x="18" y="1459"/>
                  </a:lnTo>
                  <a:lnTo>
                    <a:pt x="25" y="1495"/>
                  </a:lnTo>
                  <a:lnTo>
                    <a:pt x="34" y="1530"/>
                  </a:lnTo>
                  <a:lnTo>
                    <a:pt x="44" y="1564"/>
                  </a:lnTo>
                  <a:lnTo>
                    <a:pt x="55" y="1598"/>
                  </a:lnTo>
                  <a:lnTo>
                    <a:pt x="67" y="1631"/>
                  </a:lnTo>
                  <a:lnTo>
                    <a:pt x="81" y="1663"/>
                  </a:lnTo>
                  <a:lnTo>
                    <a:pt x="97" y="1694"/>
                  </a:lnTo>
                  <a:lnTo>
                    <a:pt x="112" y="1722"/>
                  </a:lnTo>
                  <a:lnTo>
                    <a:pt x="130" y="1751"/>
                  </a:lnTo>
                  <a:lnTo>
                    <a:pt x="148" y="1778"/>
                  </a:lnTo>
                  <a:lnTo>
                    <a:pt x="169" y="1805"/>
                  </a:lnTo>
                  <a:lnTo>
                    <a:pt x="191" y="1831"/>
                  </a:lnTo>
                  <a:lnTo>
                    <a:pt x="215" y="1857"/>
                  </a:lnTo>
                  <a:lnTo>
                    <a:pt x="242" y="1881"/>
                  </a:lnTo>
                  <a:lnTo>
                    <a:pt x="268" y="1904"/>
                  </a:lnTo>
                  <a:lnTo>
                    <a:pt x="296" y="1923"/>
                  </a:lnTo>
                  <a:lnTo>
                    <a:pt x="324" y="1942"/>
                  </a:lnTo>
                  <a:lnTo>
                    <a:pt x="355" y="1960"/>
                  </a:lnTo>
                  <a:lnTo>
                    <a:pt x="386" y="1975"/>
                  </a:lnTo>
                  <a:lnTo>
                    <a:pt x="419" y="1988"/>
                  </a:lnTo>
                  <a:lnTo>
                    <a:pt x="452" y="2000"/>
                  </a:lnTo>
                  <a:lnTo>
                    <a:pt x="486" y="2010"/>
                  </a:lnTo>
                  <a:lnTo>
                    <a:pt x="521" y="2018"/>
                  </a:lnTo>
                  <a:lnTo>
                    <a:pt x="557" y="2024"/>
                  </a:lnTo>
                  <a:lnTo>
                    <a:pt x="594" y="2029"/>
                  </a:lnTo>
                  <a:lnTo>
                    <a:pt x="633" y="2032"/>
                  </a:lnTo>
                  <a:lnTo>
                    <a:pt x="671" y="2033"/>
                  </a:lnTo>
                  <a:lnTo>
                    <a:pt x="711" y="2032"/>
                  </a:lnTo>
                  <a:lnTo>
                    <a:pt x="748" y="2030"/>
                  </a:lnTo>
                  <a:lnTo>
                    <a:pt x="784" y="2026"/>
                  </a:lnTo>
                  <a:lnTo>
                    <a:pt x="819" y="2019"/>
                  </a:lnTo>
                  <a:lnTo>
                    <a:pt x="853" y="2011"/>
                  </a:lnTo>
                  <a:lnTo>
                    <a:pt x="886" y="2003"/>
                  </a:lnTo>
                  <a:lnTo>
                    <a:pt x="917" y="1992"/>
                  </a:lnTo>
                  <a:lnTo>
                    <a:pt x="947" y="1978"/>
                  </a:lnTo>
                  <a:lnTo>
                    <a:pt x="974" y="1964"/>
                  </a:lnTo>
                  <a:lnTo>
                    <a:pt x="1001" y="1949"/>
                  </a:lnTo>
                  <a:lnTo>
                    <a:pt x="1014" y="1941"/>
                  </a:lnTo>
                  <a:lnTo>
                    <a:pt x="1026" y="1932"/>
                  </a:lnTo>
                  <a:lnTo>
                    <a:pt x="1038" y="1922"/>
                  </a:lnTo>
                  <a:lnTo>
                    <a:pt x="1049" y="1914"/>
                  </a:lnTo>
                  <a:lnTo>
                    <a:pt x="1060" y="1904"/>
                  </a:lnTo>
                  <a:lnTo>
                    <a:pt x="1070" y="1893"/>
                  </a:lnTo>
                  <a:lnTo>
                    <a:pt x="1080" y="1883"/>
                  </a:lnTo>
                  <a:lnTo>
                    <a:pt x="1090" y="1872"/>
                  </a:lnTo>
                  <a:lnTo>
                    <a:pt x="1098" y="1861"/>
                  </a:lnTo>
                  <a:lnTo>
                    <a:pt x="1107" y="1849"/>
                  </a:lnTo>
                  <a:lnTo>
                    <a:pt x="1116" y="1837"/>
                  </a:lnTo>
                  <a:lnTo>
                    <a:pt x="1124" y="1825"/>
                  </a:lnTo>
                  <a:lnTo>
                    <a:pt x="1124" y="2000"/>
                  </a:lnTo>
                  <a:lnTo>
                    <a:pt x="1381" y="2000"/>
                  </a:lnTo>
                  <a:close/>
                  <a:moveTo>
                    <a:pt x="705" y="1804"/>
                  </a:moveTo>
                  <a:lnTo>
                    <a:pt x="678" y="1804"/>
                  </a:lnTo>
                  <a:lnTo>
                    <a:pt x="651" y="1801"/>
                  </a:lnTo>
                  <a:lnTo>
                    <a:pt x="625" y="1797"/>
                  </a:lnTo>
                  <a:lnTo>
                    <a:pt x="601" y="1793"/>
                  </a:lnTo>
                  <a:lnTo>
                    <a:pt x="577" y="1786"/>
                  </a:lnTo>
                  <a:lnTo>
                    <a:pt x="554" y="1778"/>
                  </a:lnTo>
                  <a:lnTo>
                    <a:pt x="532" y="1770"/>
                  </a:lnTo>
                  <a:lnTo>
                    <a:pt x="511" y="1760"/>
                  </a:lnTo>
                  <a:lnTo>
                    <a:pt x="491" y="1748"/>
                  </a:lnTo>
                  <a:lnTo>
                    <a:pt x="472" y="1736"/>
                  </a:lnTo>
                  <a:lnTo>
                    <a:pt x="454" y="1722"/>
                  </a:lnTo>
                  <a:lnTo>
                    <a:pt x="436" y="1708"/>
                  </a:lnTo>
                  <a:lnTo>
                    <a:pt x="420" y="1693"/>
                  </a:lnTo>
                  <a:lnTo>
                    <a:pt x="404" y="1676"/>
                  </a:lnTo>
                  <a:lnTo>
                    <a:pt x="390" y="1660"/>
                  </a:lnTo>
                  <a:lnTo>
                    <a:pt x="377" y="1641"/>
                  </a:lnTo>
                  <a:lnTo>
                    <a:pt x="364" y="1622"/>
                  </a:lnTo>
                  <a:lnTo>
                    <a:pt x="352" y="1604"/>
                  </a:lnTo>
                  <a:lnTo>
                    <a:pt x="341" y="1584"/>
                  </a:lnTo>
                  <a:lnTo>
                    <a:pt x="331" y="1563"/>
                  </a:lnTo>
                  <a:lnTo>
                    <a:pt x="321" y="1542"/>
                  </a:lnTo>
                  <a:lnTo>
                    <a:pt x="312" y="1520"/>
                  </a:lnTo>
                  <a:lnTo>
                    <a:pt x="304" y="1498"/>
                  </a:lnTo>
                  <a:lnTo>
                    <a:pt x="298" y="1475"/>
                  </a:lnTo>
                  <a:lnTo>
                    <a:pt x="291" y="1452"/>
                  </a:lnTo>
                  <a:lnTo>
                    <a:pt x="287" y="1429"/>
                  </a:lnTo>
                  <a:lnTo>
                    <a:pt x="282" y="1406"/>
                  </a:lnTo>
                  <a:lnTo>
                    <a:pt x="278" y="1382"/>
                  </a:lnTo>
                  <a:lnTo>
                    <a:pt x="276" y="1358"/>
                  </a:lnTo>
                  <a:lnTo>
                    <a:pt x="274" y="1333"/>
                  </a:lnTo>
                  <a:lnTo>
                    <a:pt x="273" y="1309"/>
                  </a:lnTo>
                  <a:lnTo>
                    <a:pt x="273" y="1285"/>
                  </a:lnTo>
                  <a:lnTo>
                    <a:pt x="273" y="1252"/>
                  </a:lnTo>
                  <a:lnTo>
                    <a:pt x="275" y="1216"/>
                  </a:lnTo>
                  <a:lnTo>
                    <a:pt x="278" y="1175"/>
                  </a:lnTo>
                  <a:lnTo>
                    <a:pt x="285" y="1131"/>
                  </a:lnTo>
                  <a:lnTo>
                    <a:pt x="288" y="1109"/>
                  </a:lnTo>
                  <a:lnTo>
                    <a:pt x="293" y="1087"/>
                  </a:lnTo>
                  <a:lnTo>
                    <a:pt x="299" y="1064"/>
                  </a:lnTo>
                  <a:lnTo>
                    <a:pt x="306" y="1042"/>
                  </a:lnTo>
                  <a:lnTo>
                    <a:pt x="312" y="1019"/>
                  </a:lnTo>
                  <a:lnTo>
                    <a:pt x="321" y="996"/>
                  </a:lnTo>
                  <a:lnTo>
                    <a:pt x="330" y="974"/>
                  </a:lnTo>
                  <a:lnTo>
                    <a:pt x="340" y="952"/>
                  </a:lnTo>
                  <a:lnTo>
                    <a:pt x="352" y="931"/>
                  </a:lnTo>
                  <a:lnTo>
                    <a:pt x="364" y="910"/>
                  </a:lnTo>
                  <a:lnTo>
                    <a:pt x="378" y="889"/>
                  </a:lnTo>
                  <a:lnTo>
                    <a:pt x="392" y="871"/>
                  </a:lnTo>
                  <a:lnTo>
                    <a:pt x="409" y="852"/>
                  </a:lnTo>
                  <a:lnTo>
                    <a:pt x="426" y="835"/>
                  </a:lnTo>
                  <a:lnTo>
                    <a:pt x="446" y="818"/>
                  </a:lnTo>
                  <a:lnTo>
                    <a:pt x="466" y="804"/>
                  </a:lnTo>
                  <a:lnTo>
                    <a:pt x="489" y="790"/>
                  </a:lnTo>
                  <a:lnTo>
                    <a:pt x="512" y="777"/>
                  </a:lnTo>
                  <a:lnTo>
                    <a:pt x="538" y="768"/>
                  </a:lnTo>
                  <a:lnTo>
                    <a:pt x="565" y="758"/>
                  </a:lnTo>
                  <a:lnTo>
                    <a:pt x="594" y="751"/>
                  </a:lnTo>
                  <a:lnTo>
                    <a:pt x="625" y="746"/>
                  </a:lnTo>
                  <a:lnTo>
                    <a:pt x="657" y="742"/>
                  </a:lnTo>
                  <a:lnTo>
                    <a:pt x="692" y="741"/>
                  </a:lnTo>
                  <a:lnTo>
                    <a:pt x="729" y="742"/>
                  </a:lnTo>
                  <a:lnTo>
                    <a:pt x="763" y="746"/>
                  </a:lnTo>
                  <a:lnTo>
                    <a:pt x="796" y="752"/>
                  </a:lnTo>
                  <a:lnTo>
                    <a:pt x="828" y="759"/>
                  </a:lnTo>
                  <a:lnTo>
                    <a:pt x="857" y="769"/>
                  </a:lnTo>
                  <a:lnTo>
                    <a:pt x="884" y="780"/>
                  </a:lnTo>
                  <a:lnTo>
                    <a:pt x="908" y="793"/>
                  </a:lnTo>
                  <a:lnTo>
                    <a:pt x="933" y="807"/>
                  </a:lnTo>
                  <a:lnTo>
                    <a:pt x="954" y="822"/>
                  </a:lnTo>
                  <a:lnTo>
                    <a:pt x="974" y="840"/>
                  </a:lnTo>
                  <a:lnTo>
                    <a:pt x="993" y="858"/>
                  </a:lnTo>
                  <a:lnTo>
                    <a:pt x="1009" y="877"/>
                  </a:lnTo>
                  <a:lnTo>
                    <a:pt x="1026" y="897"/>
                  </a:lnTo>
                  <a:lnTo>
                    <a:pt x="1040" y="918"/>
                  </a:lnTo>
                  <a:lnTo>
                    <a:pt x="1052" y="939"/>
                  </a:lnTo>
                  <a:lnTo>
                    <a:pt x="1064" y="961"/>
                  </a:lnTo>
                  <a:lnTo>
                    <a:pt x="1075" y="983"/>
                  </a:lnTo>
                  <a:lnTo>
                    <a:pt x="1084" y="1006"/>
                  </a:lnTo>
                  <a:lnTo>
                    <a:pt x="1093" y="1028"/>
                  </a:lnTo>
                  <a:lnTo>
                    <a:pt x="1099" y="1051"/>
                  </a:lnTo>
                  <a:lnTo>
                    <a:pt x="1106" y="1073"/>
                  </a:lnTo>
                  <a:lnTo>
                    <a:pt x="1112" y="1096"/>
                  </a:lnTo>
                  <a:lnTo>
                    <a:pt x="1116" y="1117"/>
                  </a:lnTo>
                  <a:lnTo>
                    <a:pt x="1120" y="1139"/>
                  </a:lnTo>
                  <a:lnTo>
                    <a:pt x="1126" y="1178"/>
                  </a:lnTo>
                  <a:lnTo>
                    <a:pt x="1129" y="1216"/>
                  </a:lnTo>
                  <a:lnTo>
                    <a:pt x="1131" y="1248"/>
                  </a:lnTo>
                  <a:lnTo>
                    <a:pt x="1131" y="1274"/>
                  </a:lnTo>
                  <a:lnTo>
                    <a:pt x="1131" y="1298"/>
                  </a:lnTo>
                  <a:lnTo>
                    <a:pt x="1130" y="1322"/>
                  </a:lnTo>
                  <a:lnTo>
                    <a:pt x="1128" y="1347"/>
                  </a:lnTo>
                  <a:lnTo>
                    <a:pt x="1126" y="1371"/>
                  </a:lnTo>
                  <a:lnTo>
                    <a:pt x="1123" y="1394"/>
                  </a:lnTo>
                  <a:lnTo>
                    <a:pt x="1119" y="1418"/>
                  </a:lnTo>
                  <a:lnTo>
                    <a:pt x="1114" y="1442"/>
                  </a:lnTo>
                  <a:lnTo>
                    <a:pt x="1109" y="1465"/>
                  </a:lnTo>
                  <a:lnTo>
                    <a:pt x="1103" y="1488"/>
                  </a:lnTo>
                  <a:lnTo>
                    <a:pt x="1096" y="1510"/>
                  </a:lnTo>
                  <a:lnTo>
                    <a:pt x="1087" y="1532"/>
                  </a:lnTo>
                  <a:lnTo>
                    <a:pt x="1080" y="1554"/>
                  </a:lnTo>
                  <a:lnTo>
                    <a:pt x="1070" y="1575"/>
                  </a:lnTo>
                  <a:lnTo>
                    <a:pt x="1060" y="1596"/>
                  </a:lnTo>
                  <a:lnTo>
                    <a:pt x="1048" y="1616"/>
                  </a:lnTo>
                  <a:lnTo>
                    <a:pt x="1036" y="1636"/>
                  </a:lnTo>
                  <a:lnTo>
                    <a:pt x="1023" y="1653"/>
                  </a:lnTo>
                  <a:lnTo>
                    <a:pt x="1009" y="1671"/>
                  </a:lnTo>
                  <a:lnTo>
                    <a:pt x="994" y="1688"/>
                  </a:lnTo>
                  <a:lnTo>
                    <a:pt x="978" y="1704"/>
                  </a:lnTo>
                  <a:lnTo>
                    <a:pt x="961" y="1719"/>
                  </a:lnTo>
                  <a:lnTo>
                    <a:pt x="944" y="1733"/>
                  </a:lnTo>
                  <a:lnTo>
                    <a:pt x="925" y="1745"/>
                  </a:lnTo>
                  <a:lnTo>
                    <a:pt x="904" y="1757"/>
                  </a:lnTo>
                  <a:lnTo>
                    <a:pt x="883" y="1767"/>
                  </a:lnTo>
                  <a:lnTo>
                    <a:pt x="861" y="1777"/>
                  </a:lnTo>
                  <a:lnTo>
                    <a:pt x="838" y="1785"/>
                  </a:lnTo>
                  <a:lnTo>
                    <a:pt x="814" y="1792"/>
                  </a:lnTo>
                  <a:lnTo>
                    <a:pt x="789" y="1797"/>
                  </a:lnTo>
                  <a:lnTo>
                    <a:pt x="762" y="1801"/>
                  </a:lnTo>
                  <a:lnTo>
                    <a:pt x="734" y="1804"/>
                  </a:lnTo>
                  <a:lnTo>
                    <a:pt x="705" y="1804"/>
                  </a:lnTo>
                  <a:close/>
                </a:path>
              </a:pathLst>
            </a:custGeom>
            <a:solidFill>
              <a:srgbClr val="0072AA"/>
            </a:solidFill>
            <a:ln w="9525">
              <a:noFill/>
              <a:round/>
              <a:headEnd/>
              <a:tailEnd/>
            </a:ln>
          </p:spPr>
          <p:txBody>
            <a:bodyPr/>
            <a:lstStyle/>
            <a:p>
              <a:endParaRPr lang="en-GB"/>
            </a:p>
          </p:txBody>
        </p:sp>
        <p:sp>
          <p:nvSpPr>
            <p:cNvPr id="170038" name="Freeform 54"/>
            <p:cNvSpPr>
              <a:spLocks noEditPoints="1"/>
            </p:cNvSpPr>
            <p:nvPr/>
          </p:nvSpPr>
          <p:spPr bwMode="auto">
            <a:xfrm>
              <a:off x="1359" y="887"/>
              <a:ext cx="269" cy="304"/>
            </a:xfrm>
            <a:custGeom>
              <a:avLst/>
              <a:gdLst/>
              <a:ahLst/>
              <a:cxnLst>
                <a:cxn ang="0">
                  <a:pos x="1041" y="1094"/>
                </a:cxn>
                <a:cxn ang="0">
                  <a:pos x="1005" y="1157"/>
                </a:cxn>
                <a:cxn ang="0">
                  <a:pos x="959" y="1208"/>
                </a:cxn>
                <a:cxn ang="0">
                  <a:pos x="902" y="1248"/>
                </a:cxn>
                <a:cxn ang="0">
                  <a:pos x="834" y="1274"/>
                </a:cxn>
                <a:cxn ang="0">
                  <a:pos x="757" y="1288"/>
                </a:cxn>
                <a:cxn ang="0">
                  <a:pos x="657" y="1290"/>
                </a:cxn>
                <a:cxn ang="0">
                  <a:pos x="545" y="1268"/>
                </a:cxn>
                <a:cxn ang="0">
                  <a:pos x="449" y="1224"/>
                </a:cxn>
                <a:cxn ang="0">
                  <a:pos x="372" y="1155"/>
                </a:cxn>
                <a:cxn ang="0">
                  <a:pos x="315" y="1065"/>
                </a:cxn>
                <a:cxn ang="0">
                  <a:pos x="281" y="960"/>
                </a:cxn>
                <a:cxn ang="0">
                  <a:pos x="270" y="841"/>
                </a:cxn>
                <a:cxn ang="0">
                  <a:pos x="1342" y="735"/>
                </a:cxn>
                <a:cxn ang="0">
                  <a:pos x="1307" y="506"/>
                </a:cxn>
                <a:cxn ang="0">
                  <a:pos x="1245" y="344"/>
                </a:cxn>
                <a:cxn ang="0">
                  <a:pos x="1193" y="255"/>
                </a:cxn>
                <a:cxn ang="0">
                  <a:pos x="1130" y="178"/>
                </a:cxn>
                <a:cxn ang="0">
                  <a:pos x="1013" y="84"/>
                </a:cxn>
                <a:cxn ang="0">
                  <a:pos x="875" y="25"/>
                </a:cxn>
                <a:cxn ang="0">
                  <a:pos x="717" y="1"/>
                </a:cxn>
                <a:cxn ang="0">
                  <a:pos x="540" y="14"/>
                </a:cxn>
                <a:cxn ang="0">
                  <a:pos x="379" y="71"/>
                </a:cxn>
                <a:cxn ang="0">
                  <a:pos x="241" y="166"/>
                </a:cxn>
                <a:cxn ang="0">
                  <a:pos x="130" y="294"/>
                </a:cxn>
                <a:cxn ang="0">
                  <a:pos x="51" y="452"/>
                </a:cxn>
                <a:cxn ang="0">
                  <a:pos x="7" y="636"/>
                </a:cxn>
                <a:cxn ang="0">
                  <a:pos x="6" y="845"/>
                </a:cxn>
                <a:cxn ang="0">
                  <a:pos x="44" y="1045"/>
                </a:cxn>
                <a:cxn ang="0">
                  <a:pos x="114" y="1212"/>
                </a:cxn>
                <a:cxn ang="0">
                  <a:pos x="217" y="1344"/>
                </a:cxn>
                <a:cxn ang="0">
                  <a:pos x="349" y="1441"/>
                </a:cxn>
                <a:cxn ang="0">
                  <a:pos x="510" y="1500"/>
                </a:cxn>
                <a:cxn ang="0">
                  <a:pos x="698" y="1520"/>
                </a:cxn>
                <a:cxn ang="0">
                  <a:pos x="844" y="1507"/>
                </a:cxn>
                <a:cxn ang="0">
                  <a:pos x="973" y="1470"/>
                </a:cxn>
                <a:cxn ang="0">
                  <a:pos x="1085" y="1408"/>
                </a:cxn>
                <a:cxn ang="0">
                  <a:pos x="1178" y="1325"/>
                </a:cxn>
                <a:cxn ang="0">
                  <a:pos x="1251" y="1219"/>
                </a:cxn>
                <a:cxn ang="0">
                  <a:pos x="1303" y="1092"/>
                </a:cxn>
                <a:cxn ang="0">
                  <a:pos x="690" y="229"/>
                </a:cxn>
                <a:cxn ang="0">
                  <a:pos x="785" y="245"/>
                </a:cxn>
                <a:cxn ang="0">
                  <a:pos x="871" y="282"/>
                </a:cxn>
                <a:cxn ang="0">
                  <a:pos x="945" y="338"/>
                </a:cxn>
                <a:cxn ang="0">
                  <a:pos x="1004" y="409"/>
                </a:cxn>
                <a:cxn ang="0">
                  <a:pos x="1046" y="495"/>
                </a:cxn>
                <a:cxn ang="0">
                  <a:pos x="1069" y="592"/>
                </a:cxn>
                <a:cxn ang="0">
                  <a:pos x="280" y="558"/>
                </a:cxn>
                <a:cxn ang="0">
                  <a:pos x="307" y="471"/>
                </a:cxn>
                <a:cxn ang="0">
                  <a:pos x="350" y="391"/>
                </a:cxn>
                <a:cxn ang="0">
                  <a:pos x="410" y="322"/>
                </a:cxn>
                <a:cxn ang="0">
                  <a:pos x="487" y="270"/>
                </a:cxn>
                <a:cxn ang="0">
                  <a:pos x="581" y="237"/>
                </a:cxn>
              </a:cxnLst>
              <a:rect l="0" t="0" r="r" b="b"/>
              <a:pathLst>
                <a:path w="1343" h="1520">
                  <a:moveTo>
                    <a:pt x="1061" y="1036"/>
                  </a:moveTo>
                  <a:lnTo>
                    <a:pt x="1057" y="1051"/>
                  </a:lnTo>
                  <a:lnTo>
                    <a:pt x="1052" y="1065"/>
                  </a:lnTo>
                  <a:lnTo>
                    <a:pt x="1047" y="1081"/>
                  </a:lnTo>
                  <a:lnTo>
                    <a:pt x="1041" y="1094"/>
                  </a:lnTo>
                  <a:lnTo>
                    <a:pt x="1035" y="1107"/>
                  </a:lnTo>
                  <a:lnTo>
                    <a:pt x="1028" y="1120"/>
                  </a:lnTo>
                  <a:lnTo>
                    <a:pt x="1021" y="1134"/>
                  </a:lnTo>
                  <a:lnTo>
                    <a:pt x="1014" y="1146"/>
                  </a:lnTo>
                  <a:lnTo>
                    <a:pt x="1005" y="1157"/>
                  </a:lnTo>
                  <a:lnTo>
                    <a:pt x="997" y="1169"/>
                  </a:lnTo>
                  <a:lnTo>
                    <a:pt x="989" y="1179"/>
                  </a:lnTo>
                  <a:lnTo>
                    <a:pt x="979" y="1190"/>
                  </a:lnTo>
                  <a:lnTo>
                    <a:pt x="969" y="1199"/>
                  </a:lnTo>
                  <a:lnTo>
                    <a:pt x="959" y="1208"/>
                  </a:lnTo>
                  <a:lnTo>
                    <a:pt x="948" y="1217"/>
                  </a:lnTo>
                  <a:lnTo>
                    <a:pt x="937" y="1226"/>
                  </a:lnTo>
                  <a:lnTo>
                    <a:pt x="926" y="1233"/>
                  </a:lnTo>
                  <a:lnTo>
                    <a:pt x="914" y="1241"/>
                  </a:lnTo>
                  <a:lnTo>
                    <a:pt x="902" y="1248"/>
                  </a:lnTo>
                  <a:lnTo>
                    <a:pt x="889" y="1254"/>
                  </a:lnTo>
                  <a:lnTo>
                    <a:pt x="875" y="1260"/>
                  </a:lnTo>
                  <a:lnTo>
                    <a:pt x="862" y="1265"/>
                  </a:lnTo>
                  <a:lnTo>
                    <a:pt x="848" y="1270"/>
                  </a:lnTo>
                  <a:lnTo>
                    <a:pt x="834" y="1274"/>
                  </a:lnTo>
                  <a:lnTo>
                    <a:pt x="819" y="1279"/>
                  </a:lnTo>
                  <a:lnTo>
                    <a:pt x="804" y="1282"/>
                  </a:lnTo>
                  <a:lnTo>
                    <a:pt x="789" y="1285"/>
                  </a:lnTo>
                  <a:lnTo>
                    <a:pt x="773" y="1287"/>
                  </a:lnTo>
                  <a:lnTo>
                    <a:pt x="757" y="1288"/>
                  </a:lnTo>
                  <a:lnTo>
                    <a:pt x="740" y="1291"/>
                  </a:lnTo>
                  <a:lnTo>
                    <a:pt x="723" y="1291"/>
                  </a:lnTo>
                  <a:lnTo>
                    <a:pt x="706" y="1291"/>
                  </a:lnTo>
                  <a:lnTo>
                    <a:pt x="681" y="1291"/>
                  </a:lnTo>
                  <a:lnTo>
                    <a:pt x="657" y="1290"/>
                  </a:lnTo>
                  <a:lnTo>
                    <a:pt x="634" y="1287"/>
                  </a:lnTo>
                  <a:lnTo>
                    <a:pt x="611" y="1283"/>
                  </a:lnTo>
                  <a:lnTo>
                    <a:pt x="589" y="1280"/>
                  </a:lnTo>
                  <a:lnTo>
                    <a:pt x="567" y="1274"/>
                  </a:lnTo>
                  <a:lnTo>
                    <a:pt x="545" y="1268"/>
                  </a:lnTo>
                  <a:lnTo>
                    <a:pt x="525" y="1261"/>
                  </a:lnTo>
                  <a:lnTo>
                    <a:pt x="505" y="1252"/>
                  </a:lnTo>
                  <a:lnTo>
                    <a:pt x="486" y="1243"/>
                  </a:lnTo>
                  <a:lnTo>
                    <a:pt x="468" y="1233"/>
                  </a:lnTo>
                  <a:lnTo>
                    <a:pt x="449" y="1224"/>
                  </a:lnTo>
                  <a:lnTo>
                    <a:pt x="433" y="1212"/>
                  </a:lnTo>
                  <a:lnTo>
                    <a:pt x="416" y="1199"/>
                  </a:lnTo>
                  <a:lnTo>
                    <a:pt x="401" y="1185"/>
                  </a:lnTo>
                  <a:lnTo>
                    <a:pt x="387" y="1171"/>
                  </a:lnTo>
                  <a:lnTo>
                    <a:pt x="372" y="1155"/>
                  </a:lnTo>
                  <a:lnTo>
                    <a:pt x="359" y="1139"/>
                  </a:lnTo>
                  <a:lnTo>
                    <a:pt x="347" y="1121"/>
                  </a:lnTo>
                  <a:lnTo>
                    <a:pt x="335" y="1104"/>
                  </a:lnTo>
                  <a:lnTo>
                    <a:pt x="325" y="1085"/>
                  </a:lnTo>
                  <a:lnTo>
                    <a:pt x="315" y="1065"/>
                  </a:lnTo>
                  <a:lnTo>
                    <a:pt x="307" y="1046"/>
                  </a:lnTo>
                  <a:lnTo>
                    <a:pt x="299" y="1025"/>
                  </a:lnTo>
                  <a:lnTo>
                    <a:pt x="292" y="1004"/>
                  </a:lnTo>
                  <a:lnTo>
                    <a:pt x="286" y="982"/>
                  </a:lnTo>
                  <a:lnTo>
                    <a:pt x="281" y="960"/>
                  </a:lnTo>
                  <a:lnTo>
                    <a:pt x="277" y="937"/>
                  </a:lnTo>
                  <a:lnTo>
                    <a:pt x="274" y="914"/>
                  </a:lnTo>
                  <a:lnTo>
                    <a:pt x="271" y="890"/>
                  </a:lnTo>
                  <a:lnTo>
                    <a:pt x="270" y="865"/>
                  </a:lnTo>
                  <a:lnTo>
                    <a:pt x="270" y="841"/>
                  </a:lnTo>
                  <a:lnTo>
                    <a:pt x="1332" y="841"/>
                  </a:lnTo>
                  <a:lnTo>
                    <a:pt x="1342" y="841"/>
                  </a:lnTo>
                  <a:lnTo>
                    <a:pt x="1342" y="830"/>
                  </a:lnTo>
                  <a:lnTo>
                    <a:pt x="1343" y="782"/>
                  </a:lnTo>
                  <a:lnTo>
                    <a:pt x="1342" y="735"/>
                  </a:lnTo>
                  <a:lnTo>
                    <a:pt x="1339" y="687"/>
                  </a:lnTo>
                  <a:lnTo>
                    <a:pt x="1334" y="640"/>
                  </a:lnTo>
                  <a:lnTo>
                    <a:pt x="1327" y="595"/>
                  </a:lnTo>
                  <a:lnTo>
                    <a:pt x="1318" y="550"/>
                  </a:lnTo>
                  <a:lnTo>
                    <a:pt x="1307" y="506"/>
                  </a:lnTo>
                  <a:lnTo>
                    <a:pt x="1294" y="463"/>
                  </a:lnTo>
                  <a:lnTo>
                    <a:pt x="1280" y="422"/>
                  </a:lnTo>
                  <a:lnTo>
                    <a:pt x="1263" y="382"/>
                  </a:lnTo>
                  <a:lnTo>
                    <a:pt x="1254" y="362"/>
                  </a:lnTo>
                  <a:lnTo>
                    <a:pt x="1245" y="344"/>
                  </a:lnTo>
                  <a:lnTo>
                    <a:pt x="1236" y="325"/>
                  </a:lnTo>
                  <a:lnTo>
                    <a:pt x="1226" y="306"/>
                  </a:lnTo>
                  <a:lnTo>
                    <a:pt x="1215" y="289"/>
                  </a:lnTo>
                  <a:lnTo>
                    <a:pt x="1204" y="271"/>
                  </a:lnTo>
                  <a:lnTo>
                    <a:pt x="1193" y="255"/>
                  </a:lnTo>
                  <a:lnTo>
                    <a:pt x="1181" y="238"/>
                  </a:lnTo>
                  <a:lnTo>
                    <a:pt x="1169" y="223"/>
                  </a:lnTo>
                  <a:lnTo>
                    <a:pt x="1157" y="207"/>
                  </a:lnTo>
                  <a:lnTo>
                    <a:pt x="1143" y="192"/>
                  </a:lnTo>
                  <a:lnTo>
                    <a:pt x="1130" y="178"/>
                  </a:lnTo>
                  <a:lnTo>
                    <a:pt x="1108" y="157"/>
                  </a:lnTo>
                  <a:lnTo>
                    <a:pt x="1086" y="136"/>
                  </a:lnTo>
                  <a:lnTo>
                    <a:pt x="1062" y="117"/>
                  </a:lnTo>
                  <a:lnTo>
                    <a:pt x="1038" y="100"/>
                  </a:lnTo>
                  <a:lnTo>
                    <a:pt x="1013" y="84"/>
                  </a:lnTo>
                  <a:lnTo>
                    <a:pt x="987" y="70"/>
                  </a:lnTo>
                  <a:lnTo>
                    <a:pt x="960" y="57"/>
                  </a:lnTo>
                  <a:lnTo>
                    <a:pt x="933" y="45"/>
                  </a:lnTo>
                  <a:lnTo>
                    <a:pt x="904" y="34"/>
                  </a:lnTo>
                  <a:lnTo>
                    <a:pt x="875" y="25"/>
                  </a:lnTo>
                  <a:lnTo>
                    <a:pt x="845" y="17"/>
                  </a:lnTo>
                  <a:lnTo>
                    <a:pt x="815" y="11"/>
                  </a:lnTo>
                  <a:lnTo>
                    <a:pt x="783" y="6"/>
                  </a:lnTo>
                  <a:lnTo>
                    <a:pt x="750" y="3"/>
                  </a:lnTo>
                  <a:lnTo>
                    <a:pt x="717" y="1"/>
                  </a:lnTo>
                  <a:lnTo>
                    <a:pt x="683" y="0"/>
                  </a:lnTo>
                  <a:lnTo>
                    <a:pt x="647" y="1"/>
                  </a:lnTo>
                  <a:lnTo>
                    <a:pt x="611" y="3"/>
                  </a:lnTo>
                  <a:lnTo>
                    <a:pt x="576" y="8"/>
                  </a:lnTo>
                  <a:lnTo>
                    <a:pt x="540" y="14"/>
                  </a:lnTo>
                  <a:lnTo>
                    <a:pt x="506" y="23"/>
                  </a:lnTo>
                  <a:lnTo>
                    <a:pt x="473" y="31"/>
                  </a:lnTo>
                  <a:lnTo>
                    <a:pt x="442" y="44"/>
                  </a:lnTo>
                  <a:lnTo>
                    <a:pt x="410" y="56"/>
                  </a:lnTo>
                  <a:lnTo>
                    <a:pt x="379" y="71"/>
                  </a:lnTo>
                  <a:lnTo>
                    <a:pt x="349" y="86"/>
                  </a:lnTo>
                  <a:lnTo>
                    <a:pt x="321" y="104"/>
                  </a:lnTo>
                  <a:lnTo>
                    <a:pt x="293" y="124"/>
                  </a:lnTo>
                  <a:lnTo>
                    <a:pt x="267" y="144"/>
                  </a:lnTo>
                  <a:lnTo>
                    <a:pt x="241" y="166"/>
                  </a:lnTo>
                  <a:lnTo>
                    <a:pt x="217" y="189"/>
                  </a:lnTo>
                  <a:lnTo>
                    <a:pt x="193" y="213"/>
                  </a:lnTo>
                  <a:lnTo>
                    <a:pt x="172" y="239"/>
                  </a:lnTo>
                  <a:lnTo>
                    <a:pt x="150" y="266"/>
                  </a:lnTo>
                  <a:lnTo>
                    <a:pt x="130" y="294"/>
                  </a:lnTo>
                  <a:lnTo>
                    <a:pt x="112" y="324"/>
                  </a:lnTo>
                  <a:lnTo>
                    <a:pt x="95" y="355"/>
                  </a:lnTo>
                  <a:lnTo>
                    <a:pt x="78" y="386"/>
                  </a:lnTo>
                  <a:lnTo>
                    <a:pt x="64" y="418"/>
                  </a:lnTo>
                  <a:lnTo>
                    <a:pt x="51" y="452"/>
                  </a:lnTo>
                  <a:lnTo>
                    <a:pt x="40" y="487"/>
                  </a:lnTo>
                  <a:lnTo>
                    <a:pt x="29" y="523"/>
                  </a:lnTo>
                  <a:lnTo>
                    <a:pt x="20" y="560"/>
                  </a:lnTo>
                  <a:lnTo>
                    <a:pt x="13" y="597"/>
                  </a:lnTo>
                  <a:lnTo>
                    <a:pt x="7" y="636"/>
                  </a:lnTo>
                  <a:lnTo>
                    <a:pt x="3" y="675"/>
                  </a:lnTo>
                  <a:lnTo>
                    <a:pt x="0" y="715"/>
                  </a:lnTo>
                  <a:lnTo>
                    <a:pt x="0" y="756"/>
                  </a:lnTo>
                  <a:lnTo>
                    <a:pt x="2" y="801"/>
                  </a:lnTo>
                  <a:lnTo>
                    <a:pt x="6" y="845"/>
                  </a:lnTo>
                  <a:lnTo>
                    <a:pt x="10" y="887"/>
                  </a:lnTo>
                  <a:lnTo>
                    <a:pt x="17" y="928"/>
                  </a:lnTo>
                  <a:lnTo>
                    <a:pt x="24" y="969"/>
                  </a:lnTo>
                  <a:lnTo>
                    <a:pt x="33" y="1007"/>
                  </a:lnTo>
                  <a:lnTo>
                    <a:pt x="44" y="1045"/>
                  </a:lnTo>
                  <a:lnTo>
                    <a:pt x="55" y="1081"/>
                  </a:lnTo>
                  <a:lnTo>
                    <a:pt x="68" y="1115"/>
                  </a:lnTo>
                  <a:lnTo>
                    <a:pt x="83" y="1149"/>
                  </a:lnTo>
                  <a:lnTo>
                    <a:pt x="98" y="1181"/>
                  </a:lnTo>
                  <a:lnTo>
                    <a:pt x="114" y="1212"/>
                  </a:lnTo>
                  <a:lnTo>
                    <a:pt x="133" y="1241"/>
                  </a:lnTo>
                  <a:lnTo>
                    <a:pt x="152" y="1269"/>
                  </a:lnTo>
                  <a:lnTo>
                    <a:pt x="173" y="1295"/>
                  </a:lnTo>
                  <a:lnTo>
                    <a:pt x="195" y="1320"/>
                  </a:lnTo>
                  <a:lnTo>
                    <a:pt x="217" y="1344"/>
                  </a:lnTo>
                  <a:lnTo>
                    <a:pt x="241" y="1366"/>
                  </a:lnTo>
                  <a:lnTo>
                    <a:pt x="266" y="1387"/>
                  </a:lnTo>
                  <a:lnTo>
                    <a:pt x="293" y="1407"/>
                  </a:lnTo>
                  <a:lnTo>
                    <a:pt x="321" y="1425"/>
                  </a:lnTo>
                  <a:lnTo>
                    <a:pt x="349" y="1441"/>
                  </a:lnTo>
                  <a:lnTo>
                    <a:pt x="379" y="1455"/>
                  </a:lnTo>
                  <a:lnTo>
                    <a:pt x="410" y="1469"/>
                  </a:lnTo>
                  <a:lnTo>
                    <a:pt x="443" y="1481"/>
                  </a:lnTo>
                  <a:lnTo>
                    <a:pt x="476" y="1492"/>
                  </a:lnTo>
                  <a:lnTo>
                    <a:pt x="510" y="1500"/>
                  </a:lnTo>
                  <a:lnTo>
                    <a:pt x="545" y="1507"/>
                  </a:lnTo>
                  <a:lnTo>
                    <a:pt x="582" y="1513"/>
                  </a:lnTo>
                  <a:lnTo>
                    <a:pt x="620" y="1517"/>
                  </a:lnTo>
                  <a:lnTo>
                    <a:pt x="658" y="1519"/>
                  </a:lnTo>
                  <a:lnTo>
                    <a:pt x="698" y="1520"/>
                  </a:lnTo>
                  <a:lnTo>
                    <a:pt x="728" y="1519"/>
                  </a:lnTo>
                  <a:lnTo>
                    <a:pt x="758" y="1518"/>
                  </a:lnTo>
                  <a:lnTo>
                    <a:pt x="786" y="1516"/>
                  </a:lnTo>
                  <a:lnTo>
                    <a:pt x="815" y="1511"/>
                  </a:lnTo>
                  <a:lnTo>
                    <a:pt x="844" y="1507"/>
                  </a:lnTo>
                  <a:lnTo>
                    <a:pt x="871" y="1502"/>
                  </a:lnTo>
                  <a:lnTo>
                    <a:pt x="897" y="1495"/>
                  </a:lnTo>
                  <a:lnTo>
                    <a:pt x="923" y="1487"/>
                  </a:lnTo>
                  <a:lnTo>
                    <a:pt x="948" y="1480"/>
                  </a:lnTo>
                  <a:lnTo>
                    <a:pt x="973" y="1470"/>
                  </a:lnTo>
                  <a:lnTo>
                    <a:pt x="996" y="1460"/>
                  </a:lnTo>
                  <a:lnTo>
                    <a:pt x="1019" y="1448"/>
                  </a:lnTo>
                  <a:lnTo>
                    <a:pt x="1042" y="1436"/>
                  </a:lnTo>
                  <a:lnTo>
                    <a:pt x="1064" y="1422"/>
                  </a:lnTo>
                  <a:lnTo>
                    <a:pt x="1085" y="1408"/>
                  </a:lnTo>
                  <a:lnTo>
                    <a:pt x="1105" y="1394"/>
                  </a:lnTo>
                  <a:lnTo>
                    <a:pt x="1125" y="1377"/>
                  </a:lnTo>
                  <a:lnTo>
                    <a:pt x="1143" y="1361"/>
                  </a:lnTo>
                  <a:lnTo>
                    <a:pt x="1161" y="1343"/>
                  </a:lnTo>
                  <a:lnTo>
                    <a:pt x="1178" y="1325"/>
                  </a:lnTo>
                  <a:lnTo>
                    <a:pt x="1194" y="1305"/>
                  </a:lnTo>
                  <a:lnTo>
                    <a:pt x="1209" y="1285"/>
                  </a:lnTo>
                  <a:lnTo>
                    <a:pt x="1225" y="1263"/>
                  </a:lnTo>
                  <a:lnTo>
                    <a:pt x="1238" y="1241"/>
                  </a:lnTo>
                  <a:lnTo>
                    <a:pt x="1251" y="1219"/>
                  </a:lnTo>
                  <a:lnTo>
                    <a:pt x="1263" y="1195"/>
                  </a:lnTo>
                  <a:lnTo>
                    <a:pt x="1274" y="1171"/>
                  </a:lnTo>
                  <a:lnTo>
                    <a:pt x="1285" y="1146"/>
                  </a:lnTo>
                  <a:lnTo>
                    <a:pt x="1294" y="1119"/>
                  </a:lnTo>
                  <a:lnTo>
                    <a:pt x="1303" y="1092"/>
                  </a:lnTo>
                  <a:lnTo>
                    <a:pt x="1310" y="1064"/>
                  </a:lnTo>
                  <a:lnTo>
                    <a:pt x="1317" y="1036"/>
                  </a:lnTo>
                  <a:lnTo>
                    <a:pt x="1061" y="1036"/>
                  </a:lnTo>
                  <a:close/>
                  <a:moveTo>
                    <a:pt x="670" y="228"/>
                  </a:moveTo>
                  <a:lnTo>
                    <a:pt x="690" y="229"/>
                  </a:lnTo>
                  <a:lnTo>
                    <a:pt x="710" y="230"/>
                  </a:lnTo>
                  <a:lnTo>
                    <a:pt x="728" y="233"/>
                  </a:lnTo>
                  <a:lnTo>
                    <a:pt x="748" y="236"/>
                  </a:lnTo>
                  <a:lnTo>
                    <a:pt x="767" y="240"/>
                  </a:lnTo>
                  <a:lnTo>
                    <a:pt x="785" y="245"/>
                  </a:lnTo>
                  <a:lnTo>
                    <a:pt x="803" y="251"/>
                  </a:lnTo>
                  <a:lnTo>
                    <a:pt x="820" y="258"/>
                  </a:lnTo>
                  <a:lnTo>
                    <a:pt x="838" y="264"/>
                  </a:lnTo>
                  <a:lnTo>
                    <a:pt x="855" y="273"/>
                  </a:lnTo>
                  <a:lnTo>
                    <a:pt x="871" y="282"/>
                  </a:lnTo>
                  <a:lnTo>
                    <a:pt x="886" y="292"/>
                  </a:lnTo>
                  <a:lnTo>
                    <a:pt x="902" y="303"/>
                  </a:lnTo>
                  <a:lnTo>
                    <a:pt x="916" y="314"/>
                  </a:lnTo>
                  <a:lnTo>
                    <a:pt x="930" y="325"/>
                  </a:lnTo>
                  <a:lnTo>
                    <a:pt x="945" y="338"/>
                  </a:lnTo>
                  <a:lnTo>
                    <a:pt x="958" y="351"/>
                  </a:lnTo>
                  <a:lnTo>
                    <a:pt x="970" y="364"/>
                  </a:lnTo>
                  <a:lnTo>
                    <a:pt x="982" y="379"/>
                  </a:lnTo>
                  <a:lnTo>
                    <a:pt x="993" y="394"/>
                  </a:lnTo>
                  <a:lnTo>
                    <a:pt x="1004" y="409"/>
                  </a:lnTo>
                  <a:lnTo>
                    <a:pt x="1014" y="426"/>
                  </a:lnTo>
                  <a:lnTo>
                    <a:pt x="1023" y="442"/>
                  </a:lnTo>
                  <a:lnTo>
                    <a:pt x="1031" y="460"/>
                  </a:lnTo>
                  <a:lnTo>
                    <a:pt x="1039" y="478"/>
                  </a:lnTo>
                  <a:lnTo>
                    <a:pt x="1046" y="495"/>
                  </a:lnTo>
                  <a:lnTo>
                    <a:pt x="1052" y="514"/>
                  </a:lnTo>
                  <a:lnTo>
                    <a:pt x="1057" y="533"/>
                  </a:lnTo>
                  <a:lnTo>
                    <a:pt x="1062" y="552"/>
                  </a:lnTo>
                  <a:lnTo>
                    <a:pt x="1065" y="572"/>
                  </a:lnTo>
                  <a:lnTo>
                    <a:pt x="1069" y="592"/>
                  </a:lnTo>
                  <a:lnTo>
                    <a:pt x="1070" y="613"/>
                  </a:lnTo>
                  <a:lnTo>
                    <a:pt x="273" y="613"/>
                  </a:lnTo>
                  <a:lnTo>
                    <a:pt x="274" y="594"/>
                  </a:lnTo>
                  <a:lnTo>
                    <a:pt x="277" y="576"/>
                  </a:lnTo>
                  <a:lnTo>
                    <a:pt x="280" y="558"/>
                  </a:lnTo>
                  <a:lnTo>
                    <a:pt x="285" y="540"/>
                  </a:lnTo>
                  <a:lnTo>
                    <a:pt x="289" y="523"/>
                  </a:lnTo>
                  <a:lnTo>
                    <a:pt x="294" y="505"/>
                  </a:lnTo>
                  <a:lnTo>
                    <a:pt x="300" y="487"/>
                  </a:lnTo>
                  <a:lnTo>
                    <a:pt x="307" y="471"/>
                  </a:lnTo>
                  <a:lnTo>
                    <a:pt x="314" y="453"/>
                  </a:lnTo>
                  <a:lnTo>
                    <a:pt x="322" y="438"/>
                  </a:lnTo>
                  <a:lnTo>
                    <a:pt x="331" y="422"/>
                  </a:lnTo>
                  <a:lnTo>
                    <a:pt x="341" y="406"/>
                  </a:lnTo>
                  <a:lnTo>
                    <a:pt x="350" y="391"/>
                  </a:lnTo>
                  <a:lnTo>
                    <a:pt x="360" y="375"/>
                  </a:lnTo>
                  <a:lnTo>
                    <a:pt x="372" y="361"/>
                  </a:lnTo>
                  <a:lnTo>
                    <a:pt x="385" y="348"/>
                  </a:lnTo>
                  <a:lnTo>
                    <a:pt x="397" y="335"/>
                  </a:lnTo>
                  <a:lnTo>
                    <a:pt x="410" y="322"/>
                  </a:lnTo>
                  <a:lnTo>
                    <a:pt x="424" y="311"/>
                  </a:lnTo>
                  <a:lnTo>
                    <a:pt x="439" y="298"/>
                  </a:lnTo>
                  <a:lnTo>
                    <a:pt x="455" y="289"/>
                  </a:lnTo>
                  <a:lnTo>
                    <a:pt x="470" y="279"/>
                  </a:lnTo>
                  <a:lnTo>
                    <a:pt x="487" y="270"/>
                  </a:lnTo>
                  <a:lnTo>
                    <a:pt x="504" y="261"/>
                  </a:lnTo>
                  <a:lnTo>
                    <a:pt x="523" y="253"/>
                  </a:lnTo>
                  <a:lnTo>
                    <a:pt x="542" y="247"/>
                  </a:lnTo>
                  <a:lnTo>
                    <a:pt x="561" y="241"/>
                  </a:lnTo>
                  <a:lnTo>
                    <a:pt x="581" y="237"/>
                  </a:lnTo>
                  <a:lnTo>
                    <a:pt x="602" y="234"/>
                  </a:lnTo>
                  <a:lnTo>
                    <a:pt x="624" y="230"/>
                  </a:lnTo>
                  <a:lnTo>
                    <a:pt x="647" y="229"/>
                  </a:lnTo>
                  <a:lnTo>
                    <a:pt x="670" y="228"/>
                  </a:lnTo>
                  <a:close/>
                </a:path>
              </a:pathLst>
            </a:custGeom>
            <a:solidFill>
              <a:srgbClr val="0072AA"/>
            </a:solidFill>
            <a:ln w="9525">
              <a:noFill/>
              <a:round/>
              <a:headEnd/>
              <a:tailEnd/>
            </a:ln>
          </p:spPr>
          <p:txBody>
            <a:bodyPr/>
            <a:lstStyle/>
            <a:p>
              <a:endParaRPr lang="en-GB"/>
            </a:p>
          </p:txBody>
        </p:sp>
        <p:sp>
          <p:nvSpPr>
            <p:cNvPr id="170039" name="Freeform 55"/>
            <p:cNvSpPr>
              <a:spLocks noEditPoints="1"/>
            </p:cNvSpPr>
            <p:nvPr/>
          </p:nvSpPr>
          <p:spPr bwMode="auto">
            <a:xfrm>
              <a:off x="1838" y="887"/>
              <a:ext cx="269" cy="304"/>
            </a:xfrm>
            <a:custGeom>
              <a:avLst/>
              <a:gdLst/>
              <a:ahLst/>
              <a:cxnLst>
                <a:cxn ang="0">
                  <a:pos x="1041" y="1097"/>
                </a:cxn>
                <a:cxn ang="0">
                  <a:pos x="1005" y="1159"/>
                </a:cxn>
                <a:cxn ang="0">
                  <a:pos x="958" y="1209"/>
                </a:cxn>
                <a:cxn ang="0">
                  <a:pos x="901" y="1248"/>
                </a:cxn>
                <a:cxn ang="0">
                  <a:pos x="834" y="1275"/>
                </a:cxn>
                <a:cxn ang="0">
                  <a:pos x="740" y="1291"/>
                </a:cxn>
                <a:cxn ang="0">
                  <a:pos x="611" y="1283"/>
                </a:cxn>
                <a:cxn ang="0">
                  <a:pos x="507" y="1252"/>
                </a:cxn>
                <a:cxn ang="0">
                  <a:pos x="418" y="1199"/>
                </a:cxn>
                <a:cxn ang="0">
                  <a:pos x="347" y="1121"/>
                </a:cxn>
                <a:cxn ang="0">
                  <a:pos x="299" y="1025"/>
                </a:cxn>
                <a:cxn ang="0">
                  <a:pos x="274" y="914"/>
                </a:cxn>
                <a:cxn ang="0">
                  <a:pos x="1342" y="841"/>
                </a:cxn>
                <a:cxn ang="0">
                  <a:pos x="1335" y="640"/>
                </a:cxn>
                <a:cxn ang="0">
                  <a:pos x="1280" y="422"/>
                </a:cxn>
                <a:cxn ang="0">
                  <a:pos x="1226" y="306"/>
                </a:cxn>
                <a:cxn ang="0">
                  <a:pos x="1169" y="223"/>
                </a:cxn>
                <a:cxn ang="0">
                  <a:pos x="1086" y="136"/>
                </a:cxn>
                <a:cxn ang="0">
                  <a:pos x="961" y="57"/>
                </a:cxn>
                <a:cxn ang="0">
                  <a:pos x="815" y="11"/>
                </a:cxn>
                <a:cxn ang="0">
                  <a:pos x="647" y="1"/>
                </a:cxn>
                <a:cxn ang="0">
                  <a:pos x="474" y="31"/>
                </a:cxn>
                <a:cxn ang="0">
                  <a:pos x="321" y="104"/>
                </a:cxn>
                <a:cxn ang="0">
                  <a:pos x="194" y="213"/>
                </a:cxn>
                <a:cxn ang="0">
                  <a:pos x="95" y="355"/>
                </a:cxn>
                <a:cxn ang="0">
                  <a:pos x="30" y="523"/>
                </a:cxn>
                <a:cxn ang="0">
                  <a:pos x="1" y="715"/>
                </a:cxn>
                <a:cxn ang="0">
                  <a:pos x="18" y="928"/>
                </a:cxn>
                <a:cxn ang="0">
                  <a:pos x="68" y="1115"/>
                </a:cxn>
                <a:cxn ang="0">
                  <a:pos x="152" y="1269"/>
                </a:cxn>
                <a:cxn ang="0">
                  <a:pos x="266" y="1387"/>
                </a:cxn>
                <a:cxn ang="0">
                  <a:pos x="411" y="1469"/>
                </a:cxn>
                <a:cxn ang="0">
                  <a:pos x="582" y="1513"/>
                </a:cxn>
                <a:cxn ang="0">
                  <a:pos x="758" y="1518"/>
                </a:cxn>
                <a:cxn ang="0">
                  <a:pos x="897" y="1495"/>
                </a:cxn>
                <a:cxn ang="0">
                  <a:pos x="1019" y="1449"/>
                </a:cxn>
                <a:cxn ang="0">
                  <a:pos x="1124" y="1379"/>
                </a:cxn>
                <a:cxn ang="0">
                  <a:pos x="1209" y="1286"/>
                </a:cxn>
                <a:cxn ang="0">
                  <a:pos x="1274" y="1173"/>
                </a:cxn>
                <a:cxn ang="0">
                  <a:pos x="1317" y="1039"/>
                </a:cxn>
                <a:cxn ang="0">
                  <a:pos x="729" y="233"/>
                </a:cxn>
                <a:cxn ang="0">
                  <a:pos x="821" y="258"/>
                </a:cxn>
                <a:cxn ang="0">
                  <a:pos x="902" y="303"/>
                </a:cxn>
                <a:cxn ang="0">
                  <a:pos x="970" y="364"/>
                </a:cxn>
                <a:cxn ang="0">
                  <a:pos x="1024" y="442"/>
                </a:cxn>
                <a:cxn ang="0">
                  <a:pos x="1058" y="533"/>
                </a:cxn>
                <a:cxn ang="0">
                  <a:pos x="272" y="613"/>
                </a:cxn>
                <a:cxn ang="0">
                  <a:pos x="288" y="523"/>
                </a:cxn>
                <a:cxn ang="0">
                  <a:pos x="322" y="438"/>
                </a:cxn>
                <a:cxn ang="0">
                  <a:pos x="373" y="361"/>
                </a:cxn>
                <a:cxn ang="0">
                  <a:pos x="440" y="298"/>
                </a:cxn>
                <a:cxn ang="0">
                  <a:pos x="524" y="253"/>
                </a:cxn>
                <a:cxn ang="0">
                  <a:pos x="625" y="230"/>
                </a:cxn>
              </a:cxnLst>
              <a:rect l="0" t="0" r="r" b="b"/>
              <a:pathLst>
                <a:path w="1343" h="1520">
                  <a:moveTo>
                    <a:pt x="1061" y="1039"/>
                  </a:moveTo>
                  <a:lnTo>
                    <a:pt x="1057" y="1054"/>
                  </a:lnTo>
                  <a:lnTo>
                    <a:pt x="1052" y="1069"/>
                  </a:lnTo>
                  <a:lnTo>
                    <a:pt x="1047" y="1083"/>
                  </a:lnTo>
                  <a:lnTo>
                    <a:pt x="1041" y="1097"/>
                  </a:lnTo>
                  <a:lnTo>
                    <a:pt x="1035" y="1110"/>
                  </a:lnTo>
                  <a:lnTo>
                    <a:pt x="1028" y="1123"/>
                  </a:lnTo>
                  <a:lnTo>
                    <a:pt x="1020" y="1136"/>
                  </a:lnTo>
                  <a:lnTo>
                    <a:pt x="1013" y="1148"/>
                  </a:lnTo>
                  <a:lnTo>
                    <a:pt x="1005" y="1159"/>
                  </a:lnTo>
                  <a:lnTo>
                    <a:pt x="996" y="1170"/>
                  </a:lnTo>
                  <a:lnTo>
                    <a:pt x="988" y="1181"/>
                  </a:lnTo>
                  <a:lnTo>
                    <a:pt x="979" y="1191"/>
                  </a:lnTo>
                  <a:lnTo>
                    <a:pt x="969" y="1201"/>
                  </a:lnTo>
                  <a:lnTo>
                    <a:pt x="958" y="1209"/>
                  </a:lnTo>
                  <a:lnTo>
                    <a:pt x="948" y="1218"/>
                  </a:lnTo>
                  <a:lnTo>
                    <a:pt x="937" y="1226"/>
                  </a:lnTo>
                  <a:lnTo>
                    <a:pt x="925" y="1235"/>
                  </a:lnTo>
                  <a:lnTo>
                    <a:pt x="913" y="1241"/>
                  </a:lnTo>
                  <a:lnTo>
                    <a:pt x="901" y="1248"/>
                  </a:lnTo>
                  <a:lnTo>
                    <a:pt x="888" y="1254"/>
                  </a:lnTo>
                  <a:lnTo>
                    <a:pt x="876" y="1260"/>
                  </a:lnTo>
                  <a:lnTo>
                    <a:pt x="861" y="1265"/>
                  </a:lnTo>
                  <a:lnTo>
                    <a:pt x="848" y="1271"/>
                  </a:lnTo>
                  <a:lnTo>
                    <a:pt x="834" y="1275"/>
                  </a:lnTo>
                  <a:lnTo>
                    <a:pt x="818" y="1279"/>
                  </a:lnTo>
                  <a:lnTo>
                    <a:pt x="804" y="1282"/>
                  </a:lnTo>
                  <a:lnTo>
                    <a:pt x="789" y="1285"/>
                  </a:lnTo>
                  <a:lnTo>
                    <a:pt x="772" y="1287"/>
                  </a:lnTo>
                  <a:lnTo>
                    <a:pt x="740" y="1291"/>
                  </a:lnTo>
                  <a:lnTo>
                    <a:pt x="706" y="1291"/>
                  </a:lnTo>
                  <a:lnTo>
                    <a:pt x="681" y="1291"/>
                  </a:lnTo>
                  <a:lnTo>
                    <a:pt x="658" y="1290"/>
                  </a:lnTo>
                  <a:lnTo>
                    <a:pt x="634" y="1287"/>
                  </a:lnTo>
                  <a:lnTo>
                    <a:pt x="611" y="1283"/>
                  </a:lnTo>
                  <a:lnTo>
                    <a:pt x="589" y="1280"/>
                  </a:lnTo>
                  <a:lnTo>
                    <a:pt x="567" y="1274"/>
                  </a:lnTo>
                  <a:lnTo>
                    <a:pt x="546" y="1268"/>
                  </a:lnTo>
                  <a:lnTo>
                    <a:pt x="526" y="1261"/>
                  </a:lnTo>
                  <a:lnTo>
                    <a:pt x="507" y="1252"/>
                  </a:lnTo>
                  <a:lnTo>
                    <a:pt x="487" y="1243"/>
                  </a:lnTo>
                  <a:lnTo>
                    <a:pt x="469" y="1233"/>
                  </a:lnTo>
                  <a:lnTo>
                    <a:pt x="451" y="1224"/>
                  </a:lnTo>
                  <a:lnTo>
                    <a:pt x="434" y="1212"/>
                  </a:lnTo>
                  <a:lnTo>
                    <a:pt x="418" y="1199"/>
                  </a:lnTo>
                  <a:lnTo>
                    <a:pt x="402" y="1185"/>
                  </a:lnTo>
                  <a:lnTo>
                    <a:pt x="388" y="1171"/>
                  </a:lnTo>
                  <a:lnTo>
                    <a:pt x="374" y="1155"/>
                  </a:lnTo>
                  <a:lnTo>
                    <a:pt x="360" y="1139"/>
                  </a:lnTo>
                  <a:lnTo>
                    <a:pt x="347" y="1121"/>
                  </a:lnTo>
                  <a:lnTo>
                    <a:pt x="336" y="1104"/>
                  </a:lnTo>
                  <a:lnTo>
                    <a:pt x="325" y="1085"/>
                  </a:lnTo>
                  <a:lnTo>
                    <a:pt x="315" y="1065"/>
                  </a:lnTo>
                  <a:lnTo>
                    <a:pt x="307" y="1046"/>
                  </a:lnTo>
                  <a:lnTo>
                    <a:pt x="299" y="1025"/>
                  </a:lnTo>
                  <a:lnTo>
                    <a:pt x="291" y="1004"/>
                  </a:lnTo>
                  <a:lnTo>
                    <a:pt x="286" y="982"/>
                  </a:lnTo>
                  <a:lnTo>
                    <a:pt x="280" y="960"/>
                  </a:lnTo>
                  <a:lnTo>
                    <a:pt x="277" y="937"/>
                  </a:lnTo>
                  <a:lnTo>
                    <a:pt x="274" y="914"/>
                  </a:lnTo>
                  <a:lnTo>
                    <a:pt x="272" y="890"/>
                  </a:lnTo>
                  <a:lnTo>
                    <a:pt x="270" y="865"/>
                  </a:lnTo>
                  <a:lnTo>
                    <a:pt x="270" y="841"/>
                  </a:lnTo>
                  <a:lnTo>
                    <a:pt x="1332" y="841"/>
                  </a:lnTo>
                  <a:lnTo>
                    <a:pt x="1342" y="841"/>
                  </a:lnTo>
                  <a:lnTo>
                    <a:pt x="1343" y="830"/>
                  </a:lnTo>
                  <a:lnTo>
                    <a:pt x="1343" y="782"/>
                  </a:lnTo>
                  <a:lnTo>
                    <a:pt x="1342" y="735"/>
                  </a:lnTo>
                  <a:lnTo>
                    <a:pt x="1339" y="687"/>
                  </a:lnTo>
                  <a:lnTo>
                    <a:pt x="1335" y="640"/>
                  </a:lnTo>
                  <a:lnTo>
                    <a:pt x="1327" y="595"/>
                  </a:lnTo>
                  <a:lnTo>
                    <a:pt x="1318" y="550"/>
                  </a:lnTo>
                  <a:lnTo>
                    <a:pt x="1307" y="506"/>
                  </a:lnTo>
                  <a:lnTo>
                    <a:pt x="1294" y="463"/>
                  </a:lnTo>
                  <a:lnTo>
                    <a:pt x="1280" y="422"/>
                  </a:lnTo>
                  <a:lnTo>
                    <a:pt x="1263" y="382"/>
                  </a:lnTo>
                  <a:lnTo>
                    <a:pt x="1254" y="362"/>
                  </a:lnTo>
                  <a:lnTo>
                    <a:pt x="1246" y="344"/>
                  </a:lnTo>
                  <a:lnTo>
                    <a:pt x="1236" y="325"/>
                  </a:lnTo>
                  <a:lnTo>
                    <a:pt x="1226" y="306"/>
                  </a:lnTo>
                  <a:lnTo>
                    <a:pt x="1215" y="289"/>
                  </a:lnTo>
                  <a:lnTo>
                    <a:pt x="1204" y="271"/>
                  </a:lnTo>
                  <a:lnTo>
                    <a:pt x="1193" y="255"/>
                  </a:lnTo>
                  <a:lnTo>
                    <a:pt x="1181" y="238"/>
                  </a:lnTo>
                  <a:lnTo>
                    <a:pt x="1169" y="223"/>
                  </a:lnTo>
                  <a:lnTo>
                    <a:pt x="1157" y="207"/>
                  </a:lnTo>
                  <a:lnTo>
                    <a:pt x="1143" y="192"/>
                  </a:lnTo>
                  <a:lnTo>
                    <a:pt x="1130" y="178"/>
                  </a:lnTo>
                  <a:lnTo>
                    <a:pt x="1108" y="157"/>
                  </a:lnTo>
                  <a:lnTo>
                    <a:pt x="1086" y="136"/>
                  </a:lnTo>
                  <a:lnTo>
                    <a:pt x="1063" y="117"/>
                  </a:lnTo>
                  <a:lnTo>
                    <a:pt x="1038" y="100"/>
                  </a:lnTo>
                  <a:lnTo>
                    <a:pt x="1014" y="84"/>
                  </a:lnTo>
                  <a:lnTo>
                    <a:pt x="988" y="70"/>
                  </a:lnTo>
                  <a:lnTo>
                    <a:pt x="961" y="57"/>
                  </a:lnTo>
                  <a:lnTo>
                    <a:pt x="933" y="45"/>
                  </a:lnTo>
                  <a:lnTo>
                    <a:pt x="904" y="34"/>
                  </a:lnTo>
                  <a:lnTo>
                    <a:pt x="876" y="25"/>
                  </a:lnTo>
                  <a:lnTo>
                    <a:pt x="846" y="17"/>
                  </a:lnTo>
                  <a:lnTo>
                    <a:pt x="815" y="11"/>
                  </a:lnTo>
                  <a:lnTo>
                    <a:pt x="783" y="6"/>
                  </a:lnTo>
                  <a:lnTo>
                    <a:pt x="751" y="3"/>
                  </a:lnTo>
                  <a:lnTo>
                    <a:pt x="717" y="1"/>
                  </a:lnTo>
                  <a:lnTo>
                    <a:pt x="684" y="0"/>
                  </a:lnTo>
                  <a:lnTo>
                    <a:pt x="647" y="1"/>
                  </a:lnTo>
                  <a:lnTo>
                    <a:pt x="611" y="3"/>
                  </a:lnTo>
                  <a:lnTo>
                    <a:pt x="576" y="8"/>
                  </a:lnTo>
                  <a:lnTo>
                    <a:pt x="541" y="14"/>
                  </a:lnTo>
                  <a:lnTo>
                    <a:pt x="507" y="23"/>
                  </a:lnTo>
                  <a:lnTo>
                    <a:pt x="474" y="31"/>
                  </a:lnTo>
                  <a:lnTo>
                    <a:pt x="442" y="44"/>
                  </a:lnTo>
                  <a:lnTo>
                    <a:pt x="410" y="56"/>
                  </a:lnTo>
                  <a:lnTo>
                    <a:pt x="379" y="71"/>
                  </a:lnTo>
                  <a:lnTo>
                    <a:pt x="350" y="86"/>
                  </a:lnTo>
                  <a:lnTo>
                    <a:pt x="321" y="104"/>
                  </a:lnTo>
                  <a:lnTo>
                    <a:pt x="294" y="124"/>
                  </a:lnTo>
                  <a:lnTo>
                    <a:pt x="267" y="144"/>
                  </a:lnTo>
                  <a:lnTo>
                    <a:pt x="241" y="166"/>
                  </a:lnTo>
                  <a:lnTo>
                    <a:pt x="217" y="189"/>
                  </a:lnTo>
                  <a:lnTo>
                    <a:pt x="194" y="213"/>
                  </a:lnTo>
                  <a:lnTo>
                    <a:pt x="172" y="239"/>
                  </a:lnTo>
                  <a:lnTo>
                    <a:pt x="151" y="266"/>
                  </a:lnTo>
                  <a:lnTo>
                    <a:pt x="131" y="294"/>
                  </a:lnTo>
                  <a:lnTo>
                    <a:pt x="112" y="324"/>
                  </a:lnTo>
                  <a:lnTo>
                    <a:pt x="95" y="355"/>
                  </a:lnTo>
                  <a:lnTo>
                    <a:pt x="79" y="386"/>
                  </a:lnTo>
                  <a:lnTo>
                    <a:pt x="65" y="418"/>
                  </a:lnTo>
                  <a:lnTo>
                    <a:pt x="52" y="452"/>
                  </a:lnTo>
                  <a:lnTo>
                    <a:pt x="40" y="487"/>
                  </a:lnTo>
                  <a:lnTo>
                    <a:pt x="30" y="523"/>
                  </a:lnTo>
                  <a:lnTo>
                    <a:pt x="21" y="560"/>
                  </a:lnTo>
                  <a:lnTo>
                    <a:pt x="13" y="597"/>
                  </a:lnTo>
                  <a:lnTo>
                    <a:pt x="8" y="636"/>
                  </a:lnTo>
                  <a:lnTo>
                    <a:pt x="4" y="675"/>
                  </a:lnTo>
                  <a:lnTo>
                    <a:pt x="1" y="715"/>
                  </a:lnTo>
                  <a:lnTo>
                    <a:pt x="0" y="756"/>
                  </a:lnTo>
                  <a:lnTo>
                    <a:pt x="3" y="801"/>
                  </a:lnTo>
                  <a:lnTo>
                    <a:pt x="6" y="845"/>
                  </a:lnTo>
                  <a:lnTo>
                    <a:pt x="11" y="887"/>
                  </a:lnTo>
                  <a:lnTo>
                    <a:pt x="18" y="928"/>
                  </a:lnTo>
                  <a:lnTo>
                    <a:pt x="24" y="969"/>
                  </a:lnTo>
                  <a:lnTo>
                    <a:pt x="34" y="1007"/>
                  </a:lnTo>
                  <a:lnTo>
                    <a:pt x="44" y="1045"/>
                  </a:lnTo>
                  <a:lnTo>
                    <a:pt x="55" y="1081"/>
                  </a:lnTo>
                  <a:lnTo>
                    <a:pt x="68" y="1115"/>
                  </a:lnTo>
                  <a:lnTo>
                    <a:pt x="83" y="1149"/>
                  </a:lnTo>
                  <a:lnTo>
                    <a:pt x="98" y="1181"/>
                  </a:lnTo>
                  <a:lnTo>
                    <a:pt x="115" y="1212"/>
                  </a:lnTo>
                  <a:lnTo>
                    <a:pt x="133" y="1241"/>
                  </a:lnTo>
                  <a:lnTo>
                    <a:pt x="152" y="1269"/>
                  </a:lnTo>
                  <a:lnTo>
                    <a:pt x="173" y="1295"/>
                  </a:lnTo>
                  <a:lnTo>
                    <a:pt x="195" y="1320"/>
                  </a:lnTo>
                  <a:lnTo>
                    <a:pt x="218" y="1344"/>
                  </a:lnTo>
                  <a:lnTo>
                    <a:pt x="241" y="1366"/>
                  </a:lnTo>
                  <a:lnTo>
                    <a:pt x="266" y="1387"/>
                  </a:lnTo>
                  <a:lnTo>
                    <a:pt x="294" y="1407"/>
                  </a:lnTo>
                  <a:lnTo>
                    <a:pt x="321" y="1425"/>
                  </a:lnTo>
                  <a:lnTo>
                    <a:pt x="350" y="1441"/>
                  </a:lnTo>
                  <a:lnTo>
                    <a:pt x="379" y="1455"/>
                  </a:lnTo>
                  <a:lnTo>
                    <a:pt x="411" y="1469"/>
                  </a:lnTo>
                  <a:lnTo>
                    <a:pt x="443" y="1481"/>
                  </a:lnTo>
                  <a:lnTo>
                    <a:pt x="476" y="1492"/>
                  </a:lnTo>
                  <a:lnTo>
                    <a:pt x="510" y="1500"/>
                  </a:lnTo>
                  <a:lnTo>
                    <a:pt x="546" y="1507"/>
                  </a:lnTo>
                  <a:lnTo>
                    <a:pt x="582" y="1513"/>
                  </a:lnTo>
                  <a:lnTo>
                    <a:pt x="620" y="1517"/>
                  </a:lnTo>
                  <a:lnTo>
                    <a:pt x="658" y="1519"/>
                  </a:lnTo>
                  <a:lnTo>
                    <a:pt x="698" y="1520"/>
                  </a:lnTo>
                  <a:lnTo>
                    <a:pt x="728" y="1519"/>
                  </a:lnTo>
                  <a:lnTo>
                    <a:pt x="758" y="1518"/>
                  </a:lnTo>
                  <a:lnTo>
                    <a:pt x="788" y="1516"/>
                  </a:lnTo>
                  <a:lnTo>
                    <a:pt x="816" y="1511"/>
                  </a:lnTo>
                  <a:lnTo>
                    <a:pt x="844" y="1507"/>
                  </a:lnTo>
                  <a:lnTo>
                    <a:pt x="871" y="1502"/>
                  </a:lnTo>
                  <a:lnTo>
                    <a:pt x="897" y="1495"/>
                  </a:lnTo>
                  <a:lnTo>
                    <a:pt x="923" y="1488"/>
                  </a:lnTo>
                  <a:lnTo>
                    <a:pt x="948" y="1480"/>
                  </a:lnTo>
                  <a:lnTo>
                    <a:pt x="973" y="1470"/>
                  </a:lnTo>
                  <a:lnTo>
                    <a:pt x="996" y="1460"/>
                  </a:lnTo>
                  <a:lnTo>
                    <a:pt x="1019" y="1449"/>
                  </a:lnTo>
                  <a:lnTo>
                    <a:pt x="1042" y="1437"/>
                  </a:lnTo>
                  <a:lnTo>
                    <a:pt x="1063" y="1424"/>
                  </a:lnTo>
                  <a:lnTo>
                    <a:pt x="1084" y="1409"/>
                  </a:lnTo>
                  <a:lnTo>
                    <a:pt x="1105" y="1395"/>
                  </a:lnTo>
                  <a:lnTo>
                    <a:pt x="1124" y="1379"/>
                  </a:lnTo>
                  <a:lnTo>
                    <a:pt x="1142" y="1362"/>
                  </a:lnTo>
                  <a:lnTo>
                    <a:pt x="1161" y="1344"/>
                  </a:lnTo>
                  <a:lnTo>
                    <a:pt x="1177" y="1326"/>
                  </a:lnTo>
                  <a:lnTo>
                    <a:pt x="1194" y="1307"/>
                  </a:lnTo>
                  <a:lnTo>
                    <a:pt x="1209" y="1286"/>
                  </a:lnTo>
                  <a:lnTo>
                    <a:pt x="1224" y="1265"/>
                  </a:lnTo>
                  <a:lnTo>
                    <a:pt x="1238" y="1243"/>
                  </a:lnTo>
                  <a:lnTo>
                    <a:pt x="1251" y="1221"/>
                  </a:lnTo>
                  <a:lnTo>
                    <a:pt x="1263" y="1197"/>
                  </a:lnTo>
                  <a:lnTo>
                    <a:pt x="1274" y="1173"/>
                  </a:lnTo>
                  <a:lnTo>
                    <a:pt x="1284" y="1148"/>
                  </a:lnTo>
                  <a:lnTo>
                    <a:pt x="1294" y="1121"/>
                  </a:lnTo>
                  <a:lnTo>
                    <a:pt x="1303" y="1095"/>
                  </a:lnTo>
                  <a:lnTo>
                    <a:pt x="1310" y="1068"/>
                  </a:lnTo>
                  <a:lnTo>
                    <a:pt x="1317" y="1039"/>
                  </a:lnTo>
                  <a:lnTo>
                    <a:pt x="1061" y="1039"/>
                  </a:lnTo>
                  <a:close/>
                  <a:moveTo>
                    <a:pt x="670" y="228"/>
                  </a:moveTo>
                  <a:lnTo>
                    <a:pt x="690" y="229"/>
                  </a:lnTo>
                  <a:lnTo>
                    <a:pt x="710" y="230"/>
                  </a:lnTo>
                  <a:lnTo>
                    <a:pt x="729" y="233"/>
                  </a:lnTo>
                  <a:lnTo>
                    <a:pt x="748" y="236"/>
                  </a:lnTo>
                  <a:lnTo>
                    <a:pt x="767" y="240"/>
                  </a:lnTo>
                  <a:lnTo>
                    <a:pt x="785" y="245"/>
                  </a:lnTo>
                  <a:lnTo>
                    <a:pt x="803" y="251"/>
                  </a:lnTo>
                  <a:lnTo>
                    <a:pt x="821" y="258"/>
                  </a:lnTo>
                  <a:lnTo>
                    <a:pt x="838" y="264"/>
                  </a:lnTo>
                  <a:lnTo>
                    <a:pt x="855" y="273"/>
                  </a:lnTo>
                  <a:lnTo>
                    <a:pt x="871" y="282"/>
                  </a:lnTo>
                  <a:lnTo>
                    <a:pt x="886" y="292"/>
                  </a:lnTo>
                  <a:lnTo>
                    <a:pt x="902" y="303"/>
                  </a:lnTo>
                  <a:lnTo>
                    <a:pt x="917" y="314"/>
                  </a:lnTo>
                  <a:lnTo>
                    <a:pt x="932" y="325"/>
                  </a:lnTo>
                  <a:lnTo>
                    <a:pt x="945" y="338"/>
                  </a:lnTo>
                  <a:lnTo>
                    <a:pt x="958" y="351"/>
                  </a:lnTo>
                  <a:lnTo>
                    <a:pt x="970" y="364"/>
                  </a:lnTo>
                  <a:lnTo>
                    <a:pt x="982" y="379"/>
                  </a:lnTo>
                  <a:lnTo>
                    <a:pt x="994" y="394"/>
                  </a:lnTo>
                  <a:lnTo>
                    <a:pt x="1004" y="409"/>
                  </a:lnTo>
                  <a:lnTo>
                    <a:pt x="1014" y="426"/>
                  </a:lnTo>
                  <a:lnTo>
                    <a:pt x="1024" y="442"/>
                  </a:lnTo>
                  <a:lnTo>
                    <a:pt x="1031" y="460"/>
                  </a:lnTo>
                  <a:lnTo>
                    <a:pt x="1039" y="478"/>
                  </a:lnTo>
                  <a:lnTo>
                    <a:pt x="1047" y="495"/>
                  </a:lnTo>
                  <a:lnTo>
                    <a:pt x="1052" y="514"/>
                  </a:lnTo>
                  <a:lnTo>
                    <a:pt x="1058" y="533"/>
                  </a:lnTo>
                  <a:lnTo>
                    <a:pt x="1063" y="552"/>
                  </a:lnTo>
                  <a:lnTo>
                    <a:pt x="1067" y="572"/>
                  </a:lnTo>
                  <a:lnTo>
                    <a:pt x="1070" y="592"/>
                  </a:lnTo>
                  <a:lnTo>
                    <a:pt x="1071" y="613"/>
                  </a:lnTo>
                  <a:lnTo>
                    <a:pt x="272" y="613"/>
                  </a:lnTo>
                  <a:lnTo>
                    <a:pt x="274" y="594"/>
                  </a:lnTo>
                  <a:lnTo>
                    <a:pt x="276" y="576"/>
                  </a:lnTo>
                  <a:lnTo>
                    <a:pt x="279" y="558"/>
                  </a:lnTo>
                  <a:lnTo>
                    <a:pt x="284" y="540"/>
                  </a:lnTo>
                  <a:lnTo>
                    <a:pt x="288" y="523"/>
                  </a:lnTo>
                  <a:lnTo>
                    <a:pt x="294" y="505"/>
                  </a:lnTo>
                  <a:lnTo>
                    <a:pt x="300" y="487"/>
                  </a:lnTo>
                  <a:lnTo>
                    <a:pt x="307" y="471"/>
                  </a:lnTo>
                  <a:lnTo>
                    <a:pt x="314" y="453"/>
                  </a:lnTo>
                  <a:lnTo>
                    <a:pt x="322" y="438"/>
                  </a:lnTo>
                  <a:lnTo>
                    <a:pt x="331" y="422"/>
                  </a:lnTo>
                  <a:lnTo>
                    <a:pt x="341" y="406"/>
                  </a:lnTo>
                  <a:lnTo>
                    <a:pt x="351" y="391"/>
                  </a:lnTo>
                  <a:lnTo>
                    <a:pt x="360" y="375"/>
                  </a:lnTo>
                  <a:lnTo>
                    <a:pt x="373" y="361"/>
                  </a:lnTo>
                  <a:lnTo>
                    <a:pt x="385" y="348"/>
                  </a:lnTo>
                  <a:lnTo>
                    <a:pt x="397" y="335"/>
                  </a:lnTo>
                  <a:lnTo>
                    <a:pt x="411" y="322"/>
                  </a:lnTo>
                  <a:lnTo>
                    <a:pt x="424" y="311"/>
                  </a:lnTo>
                  <a:lnTo>
                    <a:pt x="440" y="298"/>
                  </a:lnTo>
                  <a:lnTo>
                    <a:pt x="455" y="289"/>
                  </a:lnTo>
                  <a:lnTo>
                    <a:pt x="471" y="279"/>
                  </a:lnTo>
                  <a:lnTo>
                    <a:pt x="488" y="270"/>
                  </a:lnTo>
                  <a:lnTo>
                    <a:pt x="505" y="261"/>
                  </a:lnTo>
                  <a:lnTo>
                    <a:pt x="524" y="253"/>
                  </a:lnTo>
                  <a:lnTo>
                    <a:pt x="543" y="247"/>
                  </a:lnTo>
                  <a:lnTo>
                    <a:pt x="561" y="241"/>
                  </a:lnTo>
                  <a:lnTo>
                    <a:pt x="582" y="237"/>
                  </a:lnTo>
                  <a:lnTo>
                    <a:pt x="603" y="234"/>
                  </a:lnTo>
                  <a:lnTo>
                    <a:pt x="625" y="230"/>
                  </a:lnTo>
                  <a:lnTo>
                    <a:pt x="647" y="229"/>
                  </a:lnTo>
                  <a:lnTo>
                    <a:pt x="670" y="228"/>
                  </a:lnTo>
                  <a:close/>
                </a:path>
              </a:pathLst>
            </a:custGeom>
            <a:solidFill>
              <a:srgbClr val="0072AA"/>
            </a:solidFill>
            <a:ln w="9525">
              <a:noFill/>
              <a:round/>
              <a:headEnd/>
              <a:tailEnd/>
            </a:ln>
          </p:spPr>
          <p:txBody>
            <a:bodyPr/>
            <a:lstStyle/>
            <a:p>
              <a:endParaRPr lang="en-GB"/>
            </a:p>
          </p:txBody>
        </p:sp>
        <p:sp>
          <p:nvSpPr>
            <p:cNvPr id="170040" name="Freeform 56"/>
            <p:cNvSpPr>
              <a:spLocks/>
            </p:cNvSpPr>
            <p:nvPr/>
          </p:nvSpPr>
          <p:spPr bwMode="auto">
            <a:xfrm>
              <a:off x="1013" y="887"/>
              <a:ext cx="155" cy="298"/>
            </a:xfrm>
            <a:custGeom>
              <a:avLst/>
              <a:gdLst/>
              <a:ahLst/>
              <a:cxnLst>
                <a:cxn ang="0">
                  <a:pos x="257" y="839"/>
                </a:cxn>
                <a:cxn ang="0">
                  <a:pos x="259" y="768"/>
                </a:cxn>
                <a:cxn ang="0">
                  <a:pos x="264" y="703"/>
                </a:cxn>
                <a:cxn ang="0">
                  <a:pos x="274" y="642"/>
                </a:cxn>
                <a:cxn ang="0">
                  <a:pos x="287" y="586"/>
                </a:cxn>
                <a:cxn ang="0">
                  <a:pos x="305" y="535"/>
                </a:cxn>
                <a:cxn ang="0">
                  <a:pos x="326" y="487"/>
                </a:cxn>
                <a:cxn ang="0">
                  <a:pos x="351" y="446"/>
                </a:cxn>
                <a:cxn ang="0">
                  <a:pos x="381" y="408"/>
                </a:cxn>
                <a:cxn ang="0">
                  <a:pos x="414" y="375"/>
                </a:cxn>
                <a:cxn ang="0">
                  <a:pos x="452" y="347"/>
                </a:cxn>
                <a:cxn ang="0">
                  <a:pos x="493" y="324"/>
                </a:cxn>
                <a:cxn ang="0">
                  <a:pos x="539" y="304"/>
                </a:cxn>
                <a:cxn ang="0">
                  <a:pos x="589" y="289"/>
                </a:cxn>
                <a:cxn ang="0">
                  <a:pos x="643" y="279"/>
                </a:cxn>
                <a:cxn ang="0">
                  <a:pos x="701" y="272"/>
                </a:cxn>
                <a:cxn ang="0">
                  <a:pos x="764" y="270"/>
                </a:cxn>
                <a:cxn ang="0">
                  <a:pos x="775" y="0"/>
                </a:cxn>
                <a:cxn ang="0">
                  <a:pos x="742" y="0"/>
                </a:cxn>
                <a:cxn ang="0">
                  <a:pos x="699" y="1"/>
                </a:cxn>
                <a:cxn ang="0">
                  <a:pos x="657" y="4"/>
                </a:cxn>
                <a:cxn ang="0">
                  <a:pos x="618" y="10"/>
                </a:cxn>
                <a:cxn ang="0">
                  <a:pos x="579" y="18"/>
                </a:cxn>
                <a:cxn ang="0">
                  <a:pos x="543" y="29"/>
                </a:cxn>
                <a:cxn ang="0">
                  <a:pos x="508" y="44"/>
                </a:cxn>
                <a:cxn ang="0">
                  <a:pos x="474" y="60"/>
                </a:cxn>
                <a:cxn ang="0">
                  <a:pos x="442" y="79"/>
                </a:cxn>
                <a:cxn ang="0">
                  <a:pos x="411" y="101"/>
                </a:cxn>
                <a:cxn ang="0">
                  <a:pos x="382" y="125"/>
                </a:cxn>
                <a:cxn ang="0">
                  <a:pos x="354" y="152"/>
                </a:cxn>
                <a:cxn ang="0">
                  <a:pos x="328" y="183"/>
                </a:cxn>
                <a:cxn ang="0">
                  <a:pos x="302" y="216"/>
                </a:cxn>
                <a:cxn ang="0">
                  <a:pos x="277" y="252"/>
                </a:cxn>
                <a:cxn ang="0">
                  <a:pos x="254" y="291"/>
                </a:cxn>
                <a:cxn ang="0">
                  <a:pos x="242" y="31"/>
                </a:cxn>
                <a:cxn ang="0">
                  <a:pos x="0" y="1488"/>
                </a:cxn>
              </a:cxnLst>
              <a:rect l="0" t="0" r="r" b="b"/>
              <a:pathLst>
                <a:path w="775" h="1488">
                  <a:moveTo>
                    <a:pt x="257" y="1488"/>
                  </a:moveTo>
                  <a:lnTo>
                    <a:pt x="257" y="839"/>
                  </a:lnTo>
                  <a:lnTo>
                    <a:pt x="258" y="803"/>
                  </a:lnTo>
                  <a:lnTo>
                    <a:pt x="259" y="768"/>
                  </a:lnTo>
                  <a:lnTo>
                    <a:pt x="261" y="735"/>
                  </a:lnTo>
                  <a:lnTo>
                    <a:pt x="264" y="703"/>
                  </a:lnTo>
                  <a:lnTo>
                    <a:pt x="269" y="672"/>
                  </a:lnTo>
                  <a:lnTo>
                    <a:pt x="274" y="642"/>
                  </a:lnTo>
                  <a:lnTo>
                    <a:pt x="280" y="613"/>
                  </a:lnTo>
                  <a:lnTo>
                    <a:pt x="287" y="586"/>
                  </a:lnTo>
                  <a:lnTo>
                    <a:pt x="295" y="560"/>
                  </a:lnTo>
                  <a:lnTo>
                    <a:pt x="305" y="535"/>
                  </a:lnTo>
                  <a:lnTo>
                    <a:pt x="315" y="511"/>
                  </a:lnTo>
                  <a:lnTo>
                    <a:pt x="326" y="487"/>
                  </a:lnTo>
                  <a:lnTo>
                    <a:pt x="338" y="467"/>
                  </a:lnTo>
                  <a:lnTo>
                    <a:pt x="351" y="446"/>
                  </a:lnTo>
                  <a:lnTo>
                    <a:pt x="365" y="427"/>
                  </a:lnTo>
                  <a:lnTo>
                    <a:pt x="381" y="408"/>
                  </a:lnTo>
                  <a:lnTo>
                    <a:pt x="397" y="392"/>
                  </a:lnTo>
                  <a:lnTo>
                    <a:pt x="414" y="375"/>
                  </a:lnTo>
                  <a:lnTo>
                    <a:pt x="432" y="361"/>
                  </a:lnTo>
                  <a:lnTo>
                    <a:pt x="452" y="347"/>
                  </a:lnTo>
                  <a:lnTo>
                    <a:pt x="472" y="335"/>
                  </a:lnTo>
                  <a:lnTo>
                    <a:pt x="493" y="324"/>
                  </a:lnTo>
                  <a:lnTo>
                    <a:pt x="516" y="313"/>
                  </a:lnTo>
                  <a:lnTo>
                    <a:pt x="539" y="304"/>
                  </a:lnTo>
                  <a:lnTo>
                    <a:pt x="563" y="296"/>
                  </a:lnTo>
                  <a:lnTo>
                    <a:pt x="589" y="289"/>
                  </a:lnTo>
                  <a:lnTo>
                    <a:pt x="616" y="283"/>
                  </a:lnTo>
                  <a:lnTo>
                    <a:pt x="643" y="279"/>
                  </a:lnTo>
                  <a:lnTo>
                    <a:pt x="672" y="274"/>
                  </a:lnTo>
                  <a:lnTo>
                    <a:pt x="701" y="272"/>
                  </a:lnTo>
                  <a:lnTo>
                    <a:pt x="732" y="270"/>
                  </a:lnTo>
                  <a:lnTo>
                    <a:pt x="764" y="270"/>
                  </a:lnTo>
                  <a:lnTo>
                    <a:pt x="775" y="270"/>
                  </a:lnTo>
                  <a:lnTo>
                    <a:pt x="775" y="0"/>
                  </a:lnTo>
                  <a:lnTo>
                    <a:pt x="765" y="0"/>
                  </a:lnTo>
                  <a:lnTo>
                    <a:pt x="742" y="0"/>
                  </a:lnTo>
                  <a:lnTo>
                    <a:pt x="720" y="0"/>
                  </a:lnTo>
                  <a:lnTo>
                    <a:pt x="699" y="1"/>
                  </a:lnTo>
                  <a:lnTo>
                    <a:pt x="678" y="2"/>
                  </a:lnTo>
                  <a:lnTo>
                    <a:pt x="657" y="4"/>
                  </a:lnTo>
                  <a:lnTo>
                    <a:pt x="638" y="6"/>
                  </a:lnTo>
                  <a:lnTo>
                    <a:pt x="618" y="10"/>
                  </a:lnTo>
                  <a:lnTo>
                    <a:pt x="598" y="14"/>
                  </a:lnTo>
                  <a:lnTo>
                    <a:pt x="579" y="18"/>
                  </a:lnTo>
                  <a:lnTo>
                    <a:pt x="561" y="24"/>
                  </a:lnTo>
                  <a:lnTo>
                    <a:pt x="543" y="29"/>
                  </a:lnTo>
                  <a:lnTo>
                    <a:pt x="526" y="36"/>
                  </a:lnTo>
                  <a:lnTo>
                    <a:pt x="508" y="44"/>
                  </a:lnTo>
                  <a:lnTo>
                    <a:pt x="490" y="51"/>
                  </a:lnTo>
                  <a:lnTo>
                    <a:pt x="474" y="60"/>
                  </a:lnTo>
                  <a:lnTo>
                    <a:pt x="457" y="69"/>
                  </a:lnTo>
                  <a:lnTo>
                    <a:pt x="442" y="79"/>
                  </a:lnTo>
                  <a:lnTo>
                    <a:pt x="427" y="90"/>
                  </a:lnTo>
                  <a:lnTo>
                    <a:pt x="411" y="101"/>
                  </a:lnTo>
                  <a:lnTo>
                    <a:pt x="397" y="113"/>
                  </a:lnTo>
                  <a:lnTo>
                    <a:pt x="382" y="125"/>
                  </a:lnTo>
                  <a:lnTo>
                    <a:pt x="369" y="139"/>
                  </a:lnTo>
                  <a:lnTo>
                    <a:pt x="354" y="152"/>
                  </a:lnTo>
                  <a:lnTo>
                    <a:pt x="341" y="168"/>
                  </a:lnTo>
                  <a:lnTo>
                    <a:pt x="328" y="183"/>
                  </a:lnTo>
                  <a:lnTo>
                    <a:pt x="315" y="200"/>
                  </a:lnTo>
                  <a:lnTo>
                    <a:pt x="302" y="216"/>
                  </a:lnTo>
                  <a:lnTo>
                    <a:pt x="289" y="234"/>
                  </a:lnTo>
                  <a:lnTo>
                    <a:pt x="277" y="252"/>
                  </a:lnTo>
                  <a:lnTo>
                    <a:pt x="265" y="271"/>
                  </a:lnTo>
                  <a:lnTo>
                    <a:pt x="254" y="291"/>
                  </a:lnTo>
                  <a:lnTo>
                    <a:pt x="242" y="312"/>
                  </a:lnTo>
                  <a:lnTo>
                    <a:pt x="242" y="31"/>
                  </a:lnTo>
                  <a:lnTo>
                    <a:pt x="0" y="31"/>
                  </a:lnTo>
                  <a:lnTo>
                    <a:pt x="0" y="1488"/>
                  </a:lnTo>
                  <a:lnTo>
                    <a:pt x="257" y="1488"/>
                  </a:lnTo>
                  <a:close/>
                </a:path>
              </a:pathLst>
            </a:custGeom>
            <a:solidFill>
              <a:srgbClr val="0072AA"/>
            </a:solidFill>
            <a:ln w="9525">
              <a:noFill/>
              <a:round/>
              <a:headEnd/>
              <a:tailEnd/>
            </a:ln>
          </p:spPr>
          <p:txBody>
            <a:bodyPr/>
            <a:lstStyle/>
            <a:p>
              <a:endParaRPr lang="en-GB"/>
            </a:p>
          </p:txBody>
        </p:sp>
        <p:sp>
          <p:nvSpPr>
            <p:cNvPr id="170041" name="Freeform 57"/>
            <p:cNvSpPr>
              <a:spLocks/>
            </p:cNvSpPr>
            <p:nvPr/>
          </p:nvSpPr>
          <p:spPr bwMode="auto">
            <a:xfrm>
              <a:off x="1678" y="887"/>
              <a:ext cx="155" cy="298"/>
            </a:xfrm>
            <a:custGeom>
              <a:avLst/>
              <a:gdLst/>
              <a:ahLst/>
              <a:cxnLst>
                <a:cxn ang="0">
                  <a:pos x="257" y="839"/>
                </a:cxn>
                <a:cxn ang="0">
                  <a:pos x="258" y="768"/>
                </a:cxn>
                <a:cxn ang="0">
                  <a:pos x="263" y="703"/>
                </a:cxn>
                <a:cxn ang="0">
                  <a:pos x="273" y="642"/>
                </a:cxn>
                <a:cxn ang="0">
                  <a:pos x="286" y="586"/>
                </a:cxn>
                <a:cxn ang="0">
                  <a:pos x="304" y="535"/>
                </a:cxn>
                <a:cxn ang="0">
                  <a:pos x="325" y="487"/>
                </a:cxn>
                <a:cxn ang="0">
                  <a:pos x="350" y="446"/>
                </a:cxn>
                <a:cxn ang="0">
                  <a:pos x="380" y="408"/>
                </a:cxn>
                <a:cxn ang="0">
                  <a:pos x="414" y="375"/>
                </a:cxn>
                <a:cxn ang="0">
                  <a:pos x="451" y="347"/>
                </a:cxn>
                <a:cxn ang="0">
                  <a:pos x="493" y="324"/>
                </a:cxn>
                <a:cxn ang="0">
                  <a:pos x="538" y="304"/>
                </a:cxn>
                <a:cxn ang="0">
                  <a:pos x="588" y="289"/>
                </a:cxn>
                <a:cxn ang="0">
                  <a:pos x="642" y="279"/>
                </a:cxn>
                <a:cxn ang="0">
                  <a:pos x="700" y="272"/>
                </a:cxn>
                <a:cxn ang="0">
                  <a:pos x="764" y="270"/>
                </a:cxn>
                <a:cxn ang="0">
                  <a:pos x="774" y="0"/>
                </a:cxn>
                <a:cxn ang="0">
                  <a:pos x="742" y="0"/>
                </a:cxn>
                <a:cxn ang="0">
                  <a:pos x="698" y="1"/>
                </a:cxn>
                <a:cxn ang="0">
                  <a:pos x="656" y="4"/>
                </a:cxn>
                <a:cxn ang="0">
                  <a:pos x="617" y="10"/>
                </a:cxn>
                <a:cxn ang="0">
                  <a:pos x="578" y="18"/>
                </a:cxn>
                <a:cxn ang="0">
                  <a:pos x="542" y="29"/>
                </a:cxn>
                <a:cxn ang="0">
                  <a:pos x="507" y="44"/>
                </a:cxn>
                <a:cxn ang="0">
                  <a:pos x="473" y="60"/>
                </a:cxn>
                <a:cxn ang="0">
                  <a:pos x="441" y="79"/>
                </a:cxn>
                <a:cxn ang="0">
                  <a:pos x="410" y="101"/>
                </a:cxn>
                <a:cxn ang="0">
                  <a:pos x="382" y="125"/>
                </a:cxn>
                <a:cxn ang="0">
                  <a:pos x="353" y="152"/>
                </a:cxn>
                <a:cxn ang="0">
                  <a:pos x="327" y="183"/>
                </a:cxn>
                <a:cxn ang="0">
                  <a:pos x="302" y="216"/>
                </a:cxn>
                <a:cxn ang="0">
                  <a:pos x="277" y="252"/>
                </a:cxn>
                <a:cxn ang="0">
                  <a:pos x="253" y="291"/>
                </a:cxn>
                <a:cxn ang="0">
                  <a:pos x="242" y="31"/>
                </a:cxn>
                <a:cxn ang="0">
                  <a:pos x="0" y="1487"/>
                </a:cxn>
              </a:cxnLst>
              <a:rect l="0" t="0" r="r" b="b"/>
              <a:pathLst>
                <a:path w="774" h="1487">
                  <a:moveTo>
                    <a:pt x="257" y="1487"/>
                  </a:moveTo>
                  <a:lnTo>
                    <a:pt x="257" y="839"/>
                  </a:lnTo>
                  <a:lnTo>
                    <a:pt x="257" y="803"/>
                  </a:lnTo>
                  <a:lnTo>
                    <a:pt x="258" y="768"/>
                  </a:lnTo>
                  <a:lnTo>
                    <a:pt x="260" y="735"/>
                  </a:lnTo>
                  <a:lnTo>
                    <a:pt x="263" y="703"/>
                  </a:lnTo>
                  <a:lnTo>
                    <a:pt x="268" y="672"/>
                  </a:lnTo>
                  <a:lnTo>
                    <a:pt x="273" y="642"/>
                  </a:lnTo>
                  <a:lnTo>
                    <a:pt x="280" y="613"/>
                  </a:lnTo>
                  <a:lnTo>
                    <a:pt x="286" y="586"/>
                  </a:lnTo>
                  <a:lnTo>
                    <a:pt x="295" y="560"/>
                  </a:lnTo>
                  <a:lnTo>
                    <a:pt x="304" y="535"/>
                  </a:lnTo>
                  <a:lnTo>
                    <a:pt x="314" y="511"/>
                  </a:lnTo>
                  <a:lnTo>
                    <a:pt x="325" y="487"/>
                  </a:lnTo>
                  <a:lnTo>
                    <a:pt x="337" y="467"/>
                  </a:lnTo>
                  <a:lnTo>
                    <a:pt x="350" y="446"/>
                  </a:lnTo>
                  <a:lnTo>
                    <a:pt x="364" y="427"/>
                  </a:lnTo>
                  <a:lnTo>
                    <a:pt x="380" y="408"/>
                  </a:lnTo>
                  <a:lnTo>
                    <a:pt x="396" y="392"/>
                  </a:lnTo>
                  <a:lnTo>
                    <a:pt x="414" y="375"/>
                  </a:lnTo>
                  <a:lnTo>
                    <a:pt x="431" y="361"/>
                  </a:lnTo>
                  <a:lnTo>
                    <a:pt x="451" y="347"/>
                  </a:lnTo>
                  <a:lnTo>
                    <a:pt x="471" y="335"/>
                  </a:lnTo>
                  <a:lnTo>
                    <a:pt x="493" y="324"/>
                  </a:lnTo>
                  <a:lnTo>
                    <a:pt x="515" y="313"/>
                  </a:lnTo>
                  <a:lnTo>
                    <a:pt x="538" y="304"/>
                  </a:lnTo>
                  <a:lnTo>
                    <a:pt x="562" y="296"/>
                  </a:lnTo>
                  <a:lnTo>
                    <a:pt x="588" y="289"/>
                  </a:lnTo>
                  <a:lnTo>
                    <a:pt x="615" y="283"/>
                  </a:lnTo>
                  <a:lnTo>
                    <a:pt x="642" y="279"/>
                  </a:lnTo>
                  <a:lnTo>
                    <a:pt x="671" y="274"/>
                  </a:lnTo>
                  <a:lnTo>
                    <a:pt x="700" y="272"/>
                  </a:lnTo>
                  <a:lnTo>
                    <a:pt x="732" y="270"/>
                  </a:lnTo>
                  <a:lnTo>
                    <a:pt x="764" y="270"/>
                  </a:lnTo>
                  <a:lnTo>
                    <a:pt x="774" y="270"/>
                  </a:lnTo>
                  <a:lnTo>
                    <a:pt x="774" y="0"/>
                  </a:lnTo>
                  <a:lnTo>
                    <a:pt x="764" y="0"/>
                  </a:lnTo>
                  <a:lnTo>
                    <a:pt x="742" y="0"/>
                  </a:lnTo>
                  <a:lnTo>
                    <a:pt x="720" y="0"/>
                  </a:lnTo>
                  <a:lnTo>
                    <a:pt x="698" y="1"/>
                  </a:lnTo>
                  <a:lnTo>
                    <a:pt x="677" y="2"/>
                  </a:lnTo>
                  <a:lnTo>
                    <a:pt x="656" y="4"/>
                  </a:lnTo>
                  <a:lnTo>
                    <a:pt x="637" y="6"/>
                  </a:lnTo>
                  <a:lnTo>
                    <a:pt x="617" y="10"/>
                  </a:lnTo>
                  <a:lnTo>
                    <a:pt x="597" y="14"/>
                  </a:lnTo>
                  <a:lnTo>
                    <a:pt x="578" y="18"/>
                  </a:lnTo>
                  <a:lnTo>
                    <a:pt x="560" y="24"/>
                  </a:lnTo>
                  <a:lnTo>
                    <a:pt x="542" y="29"/>
                  </a:lnTo>
                  <a:lnTo>
                    <a:pt x="525" y="36"/>
                  </a:lnTo>
                  <a:lnTo>
                    <a:pt x="507" y="44"/>
                  </a:lnTo>
                  <a:lnTo>
                    <a:pt x="490" y="51"/>
                  </a:lnTo>
                  <a:lnTo>
                    <a:pt x="473" y="60"/>
                  </a:lnTo>
                  <a:lnTo>
                    <a:pt x="458" y="69"/>
                  </a:lnTo>
                  <a:lnTo>
                    <a:pt x="441" y="79"/>
                  </a:lnTo>
                  <a:lnTo>
                    <a:pt x="426" y="90"/>
                  </a:lnTo>
                  <a:lnTo>
                    <a:pt x="410" y="101"/>
                  </a:lnTo>
                  <a:lnTo>
                    <a:pt x="396" y="113"/>
                  </a:lnTo>
                  <a:lnTo>
                    <a:pt x="382" y="125"/>
                  </a:lnTo>
                  <a:lnTo>
                    <a:pt x="368" y="139"/>
                  </a:lnTo>
                  <a:lnTo>
                    <a:pt x="353" y="152"/>
                  </a:lnTo>
                  <a:lnTo>
                    <a:pt x="340" y="168"/>
                  </a:lnTo>
                  <a:lnTo>
                    <a:pt x="327" y="183"/>
                  </a:lnTo>
                  <a:lnTo>
                    <a:pt x="314" y="200"/>
                  </a:lnTo>
                  <a:lnTo>
                    <a:pt x="302" y="216"/>
                  </a:lnTo>
                  <a:lnTo>
                    <a:pt x="289" y="234"/>
                  </a:lnTo>
                  <a:lnTo>
                    <a:pt x="277" y="252"/>
                  </a:lnTo>
                  <a:lnTo>
                    <a:pt x="266" y="271"/>
                  </a:lnTo>
                  <a:lnTo>
                    <a:pt x="253" y="291"/>
                  </a:lnTo>
                  <a:lnTo>
                    <a:pt x="242" y="312"/>
                  </a:lnTo>
                  <a:lnTo>
                    <a:pt x="242" y="31"/>
                  </a:lnTo>
                  <a:lnTo>
                    <a:pt x="0" y="31"/>
                  </a:lnTo>
                  <a:lnTo>
                    <a:pt x="0" y="1487"/>
                  </a:lnTo>
                  <a:lnTo>
                    <a:pt x="257" y="1487"/>
                  </a:lnTo>
                  <a:close/>
                </a:path>
              </a:pathLst>
            </a:custGeom>
            <a:solidFill>
              <a:srgbClr val="0072AA"/>
            </a:solidFill>
            <a:ln w="9525">
              <a:noFill/>
              <a:round/>
              <a:headEnd/>
              <a:tailEnd/>
            </a:ln>
          </p:spPr>
          <p:txBody>
            <a:bodyPr/>
            <a:lstStyle/>
            <a:p>
              <a:endParaRPr lang="en-GB"/>
            </a:p>
          </p:txBody>
        </p:sp>
        <p:sp>
          <p:nvSpPr>
            <p:cNvPr id="170042" name="Freeform 58"/>
            <p:cNvSpPr>
              <a:spLocks/>
            </p:cNvSpPr>
            <p:nvPr/>
          </p:nvSpPr>
          <p:spPr bwMode="auto">
            <a:xfrm>
              <a:off x="1211" y="808"/>
              <a:ext cx="122" cy="380"/>
            </a:xfrm>
            <a:custGeom>
              <a:avLst/>
              <a:gdLst/>
              <a:ahLst/>
              <a:cxnLst>
                <a:cxn ang="0">
                  <a:pos x="613" y="1657"/>
                </a:cxn>
                <a:cxn ang="0">
                  <a:pos x="430" y="1657"/>
                </a:cxn>
                <a:cxn ang="0">
                  <a:pos x="408" y="1656"/>
                </a:cxn>
                <a:cxn ang="0">
                  <a:pos x="388" y="1654"/>
                </a:cxn>
                <a:cxn ang="0">
                  <a:pos x="369" y="1649"/>
                </a:cxn>
                <a:cxn ang="0">
                  <a:pos x="351" y="1643"/>
                </a:cxn>
                <a:cxn ang="0">
                  <a:pos x="336" y="1635"/>
                </a:cxn>
                <a:cxn ang="0">
                  <a:pos x="322" y="1626"/>
                </a:cxn>
                <a:cxn ang="0">
                  <a:pos x="308" y="1615"/>
                </a:cxn>
                <a:cxn ang="0">
                  <a:pos x="297" y="1603"/>
                </a:cxn>
                <a:cxn ang="0">
                  <a:pos x="288" y="1590"/>
                </a:cxn>
                <a:cxn ang="0">
                  <a:pos x="279" y="1576"/>
                </a:cxn>
                <a:cxn ang="0">
                  <a:pos x="272" y="1560"/>
                </a:cxn>
                <a:cxn ang="0">
                  <a:pos x="267" y="1543"/>
                </a:cxn>
                <a:cxn ang="0">
                  <a:pos x="262" y="1525"/>
                </a:cxn>
                <a:cxn ang="0">
                  <a:pos x="259" y="1505"/>
                </a:cxn>
                <a:cxn ang="0">
                  <a:pos x="257" y="1485"/>
                </a:cxn>
                <a:cxn ang="0">
                  <a:pos x="257" y="1465"/>
                </a:cxn>
                <a:cxn ang="0">
                  <a:pos x="257" y="658"/>
                </a:cxn>
                <a:cxn ang="0">
                  <a:pos x="613" y="658"/>
                </a:cxn>
                <a:cxn ang="0">
                  <a:pos x="613" y="430"/>
                </a:cxn>
                <a:cxn ang="0">
                  <a:pos x="257" y="430"/>
                </a:cxn>
                <a:cxn ang="0">
                  <a:pos x="257" y="0"/>
                </a:cxn>
                <a:cxn ang="0">
                  <a:pos x="0" y="0"/>
                </a:cxn>
                <a:cxn ang="0">
                  <a:pos x="0" y="1460"/>
                </a:cxn>
                <a:cxn ang="0">
                  <a:pos x="1" y="1489"/>
                </a:cxn>
                <a:cxn ang="0">
                  <a:pos x="2" y="1516"/>
                </a:cxn>
                <a:cxn ang="0">
                  <a:pos x="4" y="1543"/>
                </a:cxn>
                <a:cxn ang="0">
                  <a:pos x="8" y="1569"/>
                </a:cxn>
                <a:cxn ang="0">
                  <a:pos x="11" y="1593"/>
                </a:cxn>
                <a:cxn ang="0">
                  <a:pos x="16" y="1616"/>
                </a:cxn>
                <a:cxn ang="0">
                  <a:pos x="22" y="1639"/>
                </a:cxn>
                <a:cxn ang="0">
                  <a:pos x="28" y="1660"/>
                </a:cxn>
                <a:cxn ang="0">
                  <a:pos x="36" y="1681"/>
                </a:cxn>
                <a:cxn ang="0">
                  <a:pos x="44" y="1701"/>
                </a:cxn>
                <a:cxn ang="0">
                  <a:pos x="54" y="1718"/>
                </a:cxn>
                <a:cxn ang="0">
                  <a:pos x="64" y="1736"/>
                </a:cxn>
                <a:cxn ang="0">
                  <a:pos x="75" y="1754"/>
                </a:cxn>
                <a:cxn ang="0">
                  <a:pos x="87" y="1769"/>
                </a:cxn>
                <a:cxn ang="0">
                  <a:pos x="99" y="1783"/>
                </a:cxn>
                <a:cxn ang="0">
                  <a:pos x="112" y="1798"/>
                </a:cxn>
                <a:cxn ang="0">
                  <a:pos x="126" y="1811"/>
                </a:cxn>
                <a:cxn ang="0">
                  <a:pos x="140" y="1823"/>
                </a:cxn>
                <a:cxn ang="0">
                  <a:pos x="157" y="1834"/>
                </a:cxn>
                <a:cxn ang="0">
                  <a:pos x="173" y="1844"/>
                </a:cxn>
                <a:cxn ang="0">
                  <a:pos x="190" y="1854"/>
                </a:cxn>
                <a:cxn ang="0">
                  <a:pos x="209" y="1862"/>
                </a:cxn>
                <a:cxn ang="0">
                  <a:pos x="227" y="1870"/>
                </a:cxn>
                <a:cxn ang="0">
                  <a:pos x="247" y="1877"/>
                </a:cxn>
                <a:cxn ang="0">
                  <a:pos x="267" y="1883"/>
                </a:cxn>
                <a:cxn ang="0">
                  <a:pos x="289" y="1888"/>
                </a:cxn>
                <a:cxn ang="0">
                  <a:pos x="310" y="1892"/>
                </a:cxn>
                <a:cxn ang="0">
                  <a:pos x="333" y="1896"/>
                </a:cxn>
                <a:cxn ang="0">
                  <a:pos x="356" y="1899"/>
                </a:cxn>
                <a:cxn ang="0">
                  <a:pos x="380" y="1901"/>
                </a:cxn>
                <a:cxn ang="0">
                  <a:pos x="404" y="1902"/>
                </a:cxn>
                <a:cxn ang="0">
                  <a:pos x="430" y="1902"/>
                </a:cxn>
                <a:cxn ang="0">
                  <a:pos x="613" y="1902"/>
                </a:cxn>
                <a:cxn ang="0">
                  <a:pos x="613" y="1657"/>
                </a:cxn>
              </a:cxnLst>
              <a:rect l="0" t="0" r="r" b="b"/>
              <a:pathLst>
                <a:path w="613" h="1902">
                  <a:moveTo>
                    <a:pt x="613" y="1657"/>
                  </a:moveTo>
                  <a:lnTo>
                    <a:pt x="430" y="1657"/>
                  </a:lnTo>
                  <a:lnTo>
                    <a:pt x="408" y="1656"/>
                  </a:lnTo>
                  <a:lnTo>
                    <a:pt x="388" y="1654"/>
                  </a:lnTo>
                  <a:lnTo>
                    <a:pt x="369" y="1649"/>
                  </a:lnTo>
                  <a:lnTo>
                    <a:pt x="351" y="1643"/>
                  </a:lnTo>
                  <a:lnTo>
                    <a:pt x="336" y="1635"/>
                  </a:lnTo>
                  <a:lnTo>
                    <a:pt x="322" y="1626"/>
                  </a:lnTo>
                  <a:lnTo>
                    <a:pt x="308" y="1615"/>
                  </a:lnTo>
                  <a:lnTo>
                    <a:pt x="297" y="1603"/>
                  </a:lnTo>
                  <a:lnTo>
                    <a:pt x="288" y="1590"/>
                  </a:lnTo>
                  <a:lnTo>
                    <a:pt x="279" y="1576"/>
                  </a:lnTo>
                  <a:lnTo>
                    <a:pt x="272" y="1560"/>
                  </a:lnTo>
                  <a:lnTo>
                    <a:pt x="267" y="1543"/>
                  </a:lnTo>
                  <a:lnTo>
                    <a:pt x="262" y="1525"/>
                  </a:lnTo>
                  <a:lnTo>
                    <a:pt x="259" y="1505"/>
                  </a:lnTo>
                  <a:lnTo>
                    <a:pt x="257" y="1485"/>
                  </a:lnTo>
                  <a:lnTo>
                    <a:pt x="257" y="1465"/>
                  </a:lnTo>
                  <a:lnTo>
                    <a:pt x="257" y="658"/>
                  </a:lnTo>
                  <a:lnTo>
                    <a:pt x="613" y="658"/>
                  </a:lnTo>
                  <a:lnTo>
                    <a:pt x="613" y="430"/>
                  </a:lnTo>
                  <a:lnTo>
                    <a:pt x="257" y="430"/>
                  </a:lnTo>
                  <a:lnTo>
                    <a:pt x="257" y="0"/>
                  </a:lnTo>
                  <a:lnTo>
                    <a:pt x="0" y="0"/>
                  </a:lnTo>
                  <a:lnTo>
                    <a:pt x="0" y="1460"/>
                  </a:lnTo>
                  <a:lnTo>
                    <a:pt x="1" y="1489"/>
                  </a:lnTo>
                  <a:lnTo>
                    <a:pt x="2" y="1516"/>
                  </a:lnTo>
                  <a:lnTo>
                    <a:pt x="4" y="1543"/>
                  </a:lnTo>
                  <a:lnTo>
                    <a:pt x="8" y="1569"/>
                  </a:lnTo>
                  <a:lnTo>
                    <a:pt x="11" y="1593"/>
                  </a:lnTo>
                  <a:lnTo>
                    <a:pt x="16" y="1616"/>
                  </a:lnTo>
                  <a:lnTo>
                    <a:pt x="22" y="1639"/>
                  </a:lnTo>
                  <a:lnTo>
                    <a:pt x="28" y="1660"/>
                  </a:lnTo>
                  <a:lnTo>
                    <a:pt x="36" y="1681"/>
                  </a:lnTo>
                  <a:lnTo>
                    <a:pt x="44" y="1701"/>
                  </a:lnTo>
                  <a:lnTo>
                    <a:pt x="54" y="1718"/>
                  </a:lnTo>
                  <a:lnTo>
                    <a:pt x="64" y="1736"/>
                  </a:lnTo>
                  <a:lnTo>
                    <a:pt x="75" y="1754"/>
                  </a:lnTo>
                  <a:lnTo>
                    <a:pt x="87" y="1769"/>
                  </a:lnTo>
                  <a:lnTo>
                    <a:pt x="99" y="1783"/>
                  </a:lnTo>
                  <a:lnTo>
                    <a:pt x="112" y="1798"/>
                  </a:lnTo>
                  <a:lnTo>
                    <a:pt x="126" y="1811"/>
                  </a:lnTo>
                  <a:lnTo>
                    <a:pt x="140" y="1823"/>
                  </a:lnTo>
                  <a:lnTo>
                    <a:pt x="157" y="1834"/>
                  </a:lnTo>
                  <a:lnTo>
                    <a:pt x="173" y="1844"/>
                  </a:lnTo>
                  <a:lnTo>
                    <a:pt x="190" y="1854"/>
                  </a:lnTo>
                  <a:lnTo>
                    <a:pt x="209" y="1862"/>
                  </a:lnTo>
                  <a:lnTo>
                    <a:pt x="227" y="1870"/>
                  </a:lnTo>
                  <a:lnTo>
                    <a:pt x="247" y="1877"/>
                  </a:lnTo>
                  <a:lnTo>
                    <a:pt x="267" y="1883"/>
                  </a:lnTo>
                  <a:lnTo>
                    <a:pt x="289" y="1888"/>
                  </a:lnTo>
                  <a:lnTo>
                    <a:pt x="310" y="1892"/>
                  </a:lnTo>
                  <a:lnTo>
                    <a:pt x="333" y="1896"/>
                  </a:lnTo>
                  <a:lnTo>
                    <a:pt x="356" y="1899"/>
                  </a:lnTo>
                  <a:lnTo>
                    <a:pt x="380" y="1901"/>
                  </a:lnTo>
                  <a:lnTo>
                    <a:pt x="404" y="1902"/>
                  </a:lnTo>
                  <a:lnTo>
                    <a:pt x="430" y="1902"/>
                  </a:lnTo>
                  <a:lnTo>
                    <a:pt x="613" y="1902"/>
                  </a:lnTo>
                  <a:lnTo>
                    <a:pt x="613" y="1657"/>
                  </a:lnTo>
                  <a:close/>
                </a:path>
              </a:pathLst>
            </a:custGeom>
            <a:solidFill>
              <a:srgbClr val="0072AA"/>
            </a:solidFill>
            <a:ln w="9525">
              <a:noFill/>
              <a:round/>
              <a:headEnd/>
              <a:tailEnd/>
            </a:ln>
          </p:spPr>
          <p:txBody>
            <a:bodyPr/>
            <a:lstStyle/>
            <a:p>
              <a:endParaRPr lang="en-GB"/>
            </a:p>
          </p:txBody>
        </p:sp>
        <p:sp>
          <p:nvSpPr>
            <p:cNvPr id="170043" name="Freeform 59"/>
            <p:cNvSpPr>
              <a:spLocks/>
            </p:cNvSpPr>
            <p:nvPr/>
          </p:nvSpPr>
          <p:spPr bwMode="auto">
            <a:xfrm>
              <a:off x="2645" y="1071"/>
              <a:ext cx="430" cy="256"/>
            </a:xfrm>
            <a:custGeom>
              <a:avLst/>
              <a:gdLst/>
              <a:ahLst/>
              <a:cxnLst>
                <a:cxn ang="0">
                  <a:pos x="1315" y="1115"/>
                </a:cxn>
                <a:cxn ang="0">
                  <a:pos x="1282" y="1135"/>
                </a:cxn>
                <a:cxn ang="0">
                  <a:pos x="1250" y="1153"/>
                </a:cxn>
                <a:cxn ang="0">
                  <a:pos x="1219" y="1170"/>
                </a:cxn>
                <a:cxn ang="0">
                  <a:pos x="1187" y="1186"/>
                </a:cxn>
                <a:cxn ang="0">
                  <a:pos x="1155" y="1201"/>
                </a:cxn>
                <a:cxn ang="0">
                  <a:pos x="1124" y="1214"/>
                </a:cxn>
                <a:cxn ang="0">
                  <a:pos x="1092" y="1227"/>
                </a:cxn>
                <a:cxn ang="0">
                  <a:pos x="1062" y="1238"/>
                </a:cxn>
                <a:cxn ang="0">
                  <a:pos x="1031" y="1248"/>
                </a:cxn>
                <a:cxn ang="0">
                  <a:pos x="1000" y="1257"/>
                </a:cxn>
                <a:cxn ang="0">
                  <a:pos x="969" y="1265"/>
                </a:cxn>
                <a:cxn ang="0">
                  <a:pos x="937" y="1271"/>
                </a:cxn>
                <a:cxn ang="0">
                  <a:pos x="907" y="1276"/>
                </a:cxn>
                <a:cxn ang="0">
                  <a:pos x="876" y="1280"/>
                </a:cxn>
                <a:cxn ang="0">
                  <a:pos x="845" y="1281"/>
                </a:cxn>
                <a:cxn ang="0">
                  <a:pos x="813" y="1282"/>
                </a:cxn>
                <a:cxn ang="0">
                  <a:pos x="774" y="1281"/>
                </a:cxn>
                <a:cxn ang="0">
                  <a:pos x="733" y="1278"/>
                </a:cxn>
                <a:cxn ang="0">
                  <a:pos x="694" y="1274"/>
                </a:cxn>
                <a:cxn ang="0">
                  <a:pos x="655" y="1267"/>
                </a:cxn>
                <a:cxn ang="0">
                  <a:pos x="617" y="1258"/>
                </a:cxn>
                <a:cxn ang="0">
                  <a:pos x="579" y="1247"/>
                </a:cxn>
                <a:cxn ang="0">
                  <a:pos x="543" y="1235"/>
                </a:cxn>
                <a:cxn ang="0">
                  <a:pos x="507" y="1221"/>
                </a:cxn>
                <a:cxn ang="0">
                  <a:pos x="472" y="1204"/>
                </a:cxn>
                <a:cxn ang="0">
                  <a:pos x="438" y="1188"/>
                </a:cxn>
                <a:cxn ang="0">
                  <a:pos x="404" y="1168"/>
                </a:cxn>
                <a:cxn ang="0">
                  <a:pos x="372" y="1148"/>
                </a:cxn>
                <a:cxn ang="0">
                  <a:pos x="340" y="1126"/>
                </a:cxn>
                <a:cxn ang="0">
                  <a:pos x="309" y="1103"/>
                </a:cxn>
                <a:cxn ang="0">
                  <a:pos x="281" y="1078"/>
                </a:cxn>
                <a:cxn ang="0">
                  <a:pos x="252" y="1052"/>
                </a:cxn>
                <a:cxn ang="0">
                  <a:pos x="225" y="1025"/>
                </a:cxn>
                <a:cxn ang="0">
                  <a:pos x="199" y="997"/>
                </a:cxn>
                <a:cxn ang="0">
                  <a:pos x="175" y="967"/>
                </a:cxn>
                <a:cxn ang="0">
                  <a:pos x="152" y="936"/>
                </a:cxn>
                <a:cxn ang="0">
                  <a:pos x="130" y="904"/>
                </a:cxn>
                <a:cxn ang="0">
                  <a:pos x="111" y="873"/>
                </a:cxn>
                <a:cxn ang="0">
                  <a:pos x="92" y="838"/>
                </a:cxn>
                <a:cxn ang="0">
                  <a:pos x="74" y="804"/>
                </a:cxn>
                <a:cxn ang="0">
                  <a:pos x="59" y="768"/>
                </a:cxn>
                <a:cxn ang="0">
                  <a:pos x="45" y="733"/>
                </a:cxn>
                <a:cxn ang="0">
                  <a:pos x="33" y="696"/>
                </a:cxn>
                <a:cxn ang="0">
                  <a:pos x="23" y="658"/>
                </a:cxn>
                <a:cxn ang="0">
                  <a:pos x="14" y="620"/>
                </a:cxn>
                <a:cxn ang="0">
                  <a:pos x="7" y="581"/>
                </a:cxn>
                <a:cxn ang="0">
                  <a:pos x="2" y="542"/>
                </a:cxn>
                <a:cxn ang="0">
                  <a:pos x="0" y="502"/>
                </a:cxn>
                <a:cxn ang="0">
                  <a:pos x="842" y="0"/>
                </a:cxn>
                <a:cxn ang="0">
                  <a:pos x="2151" y="586"/>
                </a:cxn>
                <a:cxn ang="0">
                  <a:pos x="1315" y="1115"/>
                </a:cxn>
              </a:cxnLst>
              <a:rect l="0" t="0" r="r" b="b"/>
              <a:pathLst>
                <a:path w="2151" h="1282">
                  <a:moveTo>
                    <a:pt x="1315" y="1115"/>
                  </a:moveTo>
                  <a:lnTo>
                    <a:pt x="1282" y="1135"/>
                  </a:lnTo>
                  <a:lnTo>
                    <a:pt x="1250" y="1153"/>
                  </a:lnTo>
                  <a:lnTo>
                    <a:pt x="1219" y="1170"/>
                  </a:lnTo>
                  <a:lnTo>
                    <a:pt x="1187" y="1186"/>
                  </a:lnTo>
                  <a:lnTo>
                    <a:pt x="1155" y="1201"/>
                  </a:lnTo>
                  <a:lnTo>
                    <a:pt x="1124" y="1214"/>
                  </a:lnTo>
                  <a:lnTo>
                    <a:pt x="1092" y="1227"/>
                  </a:lnTo>
                  <a:lnTo>
                    <a:pt x="1062" y="1238"/>
                  </a:lnTo>
                  <a:lnTo>
                    <a:pt x="1031" y="1248"/>
                  </a:lnTo>
                  <a:lnTo>
                    <a:pt x="1000" y="1257"/>
                  </a:lnTo>
                  <a:lnTo>
                    <a:pt x="969" y="1265"/>
                  </a:lnTo>
                  <a:lnTo>
                    <a:pt x="937" y="1271"/>
                  </a:lnTo>
                  <a:lnTo>
                    <a:pt x="907" y="1276"/>
                  </a:lnTo>
                  <a:lnTo>
                    <a:pt x="876" y="1280"/>
                  </a:lnTo>
                  <a:lnTo>
                    <a:pt x="845" y="1281"/>
                  </a:lnTo>
                  <a:lnTo>
                    <a:pt x="813" y="1282"/>
                  </a:lnTo>
                  <a:lnTo>
                    <a:pt x="774" y="1281"/>
                  </a:lnTo>
                  <a:lnTo>
                    <a:pt x="733" y="1278"/>
                  </a:lnTo>
                  <a:lnTo>
                    <a:pt x="694" y="1274"/>
                  </a:lnTo>
                  <a:lnTo>
                    <a:pt x="655" y="1267"/>
                  </a:lnTo>
                  <a:lnTo>
                    <a:pt x="617" y="1258"/>
                  </a:lnTo>
                  <a:lnTo>
                    <a:pt x="579" y="1247"/>
                  </a:lnTo>
                  <a:lnTo>
                    <a:pt x="543" y="1235"/>
                  </a:lnTo>
                  <a:lnTo>
                    <a:pt x="507" y="1221"/>
                  </a:lnTo>
                  <a:lnTo>
                    <a:pt x="472" y="1204"/>
                  </a:lnTo>
                  <a:lnTo>
                    <a:pt x="438" y="1188"/>
                  </a:lnTo>
                  <a:lnTo>
                    <a:pt x="404" y="1168"/>
                  </a:lnTo>
                  <a:lnTo>
                    <a:pt x="372" y="1148"/>
                  </a:lnTo>
                  <a:lnTo>
                    <a:pt x="340" y="1126"/>
                  </a:lnTo>
                  <a:lnTo>
                    <a:pt x="309" y="1103"/>
                  </a:lnTo>
                  <a:lnTo>
                    <a:pt x="281" y="1078"/>
                  </a:lnTo>
                  <a:lnTo>
                    <a:pt x="252" y="1052"/>
                  </a:lnTo>
                  <a:lnTo>
                    <a:pt x="225" y="1025"/>
                  </a:lnTo>
                  <a:lnTo>
                    <a:pt x="199" y="997"/>
                  </a:lnTo>
                  <a:lnTo>
                    <a:pt x="175" y="967"/>
                  </a:lnTo>
                  <a:lnTo>
                    <a:pt x="152" y="936"/>
                  </a:lnTo>
                  <a:lnTo>
                    <a:pt x="130" y="904"/>
                  </a:lnTo>
                  <a:lnTo>
                    <a:pt x="111" y="873"/>
                  </a:lnTo>
                  <a:lnTo>
                    <a:pt x="92" y="838"/>
                  </a:lnTo>
                  <a:lnTo>
                    <a:pt x="74" y="804"/>
                  </a:lnTo>
                  <a:lnTo>
                    <a:pt x="59" y="768"/>
                  </a:lnTo>
                  <a:lnTo>
                    <a:pt x="45" y="733"/>
                  </a:lnTo>
                  <a:lnTo>
                    <a:pt x="33" y="696"/>
                  </a:lnTo>
                  <a:lnTo>
                    <a:pt x="23" y="658"/>
                  </a:lnTo>
                  <a:lnTo>
                    <a:pt x="14" y="620"/>
                  </a:lnTo>
                  <a:lnTo>
                    <a:pt x="7" y="581"/>
                  </a:lnTo>
                  <a:lnTo>
                    <a:pt x="2" y="542"/>
                  </a:lnTo>
                  <a:lnTo>
                    <a:pt x="0" y="502"/>
                  </a:lnTo>
                  <a:lnTo>
                    <a:pt x="842" y="0"/>
                  </a:lnTo>
                  <a:lnTo>
                    <a:pt x="2151" y="586"/>
                  </a:lnTo>
                  <a:lnTo>
                    <a:pt x="1315" y="1115"/>
                  </a:lnTo>
                  <a:close/>
                </a:path>
              </a:pathLst>
            </a:custGeom>
            <a:solidFill>
              <a:srgbClr val="72B0D2"/>
            </a:solidFill>
            <a:ln w="9525">
              <a:noFill/>
              <a:round/>
              <a:headEnd/>
              <a:tailEnd/>
            </a:ln>
          </p:spPr>
          <p:txBody>
            <a:bodyPr/>
            <a:lstStyle/>
            <a:p>
              <a:endParaRPr lang="en-GB"/>
            </a:p>
          </p:txBody>
        </p:sp>
        <p:sp>
          <p:nvSpPr>
            <p:cNvPr id="170044" name="Freeform 60"/>
            <p:cNvSpPr>
              <a:spLocks/>
            </p:cNvSpPr>
            <p:nvPr/>
          </p:nvSpPr>
          <p:spPr bwMode="auto">
            <a:xfrm>
              <a:off x="2774" y="635"/>
              <a:ext cx="290" cy="228"/>
            </a:xfrm>
            <a:custGeom>
              <a:avLst/>
              <a:gdLst/>
              <a:ahLst/>
              <a:cxnLst>
                <a:cxn ang="0">
                  <a:pos x="543" y="864"/>
                </a:cxn>
                <a:cxn ang="0">
                  <a:pos x="439" y="817"/>
                </a:cxn>
                <a:cxn ang="0">
                  <a:pos x="340" y="770"/>
                </a:cxn>
                <a:cxn ang="0">
                  <a:pos x="248" y="720"/>
                </a:cxn>
                <a:cxn ang="0">
                  <a:pos x="205" y="692"/>
                </a:cxn>
                <a:cxn ang="0">
                  <a:pos x="166" y="664"/>
                </a:cxn>
                <a:cxn ang="0">
                  <a:pos x="130" y="632"/>
                </a:cxn>
                <a:cxn ang="0">
                  <a:pos x="97" y="599"/>
                </a:cxn>
                <a:cxn ang="0">
                  <a:pos x="69" y="562"/>
                </a:cxn>
                <a:cxn ang="0">
                  <a:pos x="45" y="522"/>
                </a:cxn>
                <a:cxn ang="0">
                  <a:pos x="25" y="479"/>
                </a:cxn>
                <a:cxn ang="0">
                  <a:pos x="10" y="433"/>
                </a:cxn>
                <a:cxn ang="0">
                  <a:pos x="2" y="381"/>
                </a:cxn>
                <a:cxn ang="0">
                  <a:pos x="0" y="327"/>
                </a:cxn>
                <a:cxn ang="0">
                  <a:pos x="2" y="269"/>
                </a:cxn>
                <a:cxn ang="0">
                  <a:pos x="8" y="220"/>
                </a:cxn>
                <a:cxn ang="0">
                  <a:pos x="18" y="175"/>
                </a:cxn>
                <a:cxn ang="0">
                  <a:pos x="32" y="134"/>
                </a:cxn>
                <a:cxn ang="0">
                  <a:pos x="51" y="98"/>
                </a:cxn>
                <a:cxn ang="0">
                  <a:pos x="72" y="64"/>
                </a:cxn>
                <a:cxn ang="0">
                  <a:pos x="96" y="31"/>
                </a:cxn>
                <a:cxn ang="0">
                  <a:pos x="124" y="0"/>
                </a:cxn>
                <a:cxn ang="0">
                  <a:pos x="1120" y="773"/>
                </a:cxn>
                <a:cxn ang="0">
                  <a:pos x="1057" y="814"/>
                </a:cxn>
                <a:cxn ang="0">
                  <a:pos x="1031" y="834"/>
                </a:cxn>
                <a:cxn ang="0">
                  <a:pos x="1009" y="855"/>
                </a:cxn>
                <a:cxn ang="0">
                  <a:pos x="991" y="876"/>
                </a:cxn>
                <a:cxn ang="0">
                  <a:pos x="977" y="898"/>
                </a:cxn>
                <a:cxn ang="0">
                  <a:pos x="969" y="922"/>
                </a:cxn>
                <a:cxn ang="0">
                  <a:pos x="966" y="947"/>
                </a:cxn>
                <a:cxn ang="0">
                  <a:pos x="970" y="975"/>
                </a:cxn>
                <a:cxn ang="0">
                  <a:pos x="981" y="1001"/>
                </a:cxn>
                <a:cxn ang="0">
                  <a:pos x="1000" y="1028"/>
                </a:cxn>
                <a:cxn ang="0">
                  <a:pos x="1024" y="1052"/>
                </a:cxn>
                <a:cxn ang="0">
                  <a:pos x="1054" y="1075"/>
                </a:cxn>
                <a:cxn ang="0">
                  <a:pos x="1088" y="1098"/>
                </a:cxn>
                <a:cxn ang="0">
                  <a:pos x="1126" y="1119"/>
                </a:cxn>
                <a:cxn ang="0">
                  <a:pos x="1168" y="1140"/>
                </a:cxn>
              </a:cxnLst>
              <a:rect l="0" t="0" r="r" b="b"/>
              <a:pathLst>
                <a:path w="1447" h="1140">
                  <a:moveTo>
                    <a:pt x="1168" y="1140"/>
                  </a:moveTo>
                  <a:lnTo>
                    <a:pt x="543" y="864"/>
                  </a:lnTo>
                  <a:lnTo>
                    <a:pt x="490" y="840"/>
                  </a:lnTo>
                  <a:lnTo>
                    <a:pt x="439" y="817"/>
                  </a:lnTo>
                  <a:lnTo>
                    <a:pt x="388" y="793"/>
                  </a:lnTo>
                  <a:lnTo>
                    <a:pt x="340" y="770"/>
                  </a:lnTo>
                  <a:lnTo>
                    <a:pt x="293" y="745"/>
                  </a:lnTo>
                  <a:lnTo>
                    <a:pt x="248" y="720"/>
                  </a:lnTo>
                  <a:lnTo>
                    <a:pt x="226" y="707"/>
                  </a:lnTo>
                  <a:lnTo>
                    <a:pt x="205" y="692"/>
                  </a:lnTo>
                  <a:lnTo>
                    <a:pt x="185" y="678"/>
                  </a:lnTo>
                  <a:lnTo>
                    <a:pt x="166" y="664"/>
                  </a:lnTo>
                  <a:lnTo>
                    <a:pt x="148" y="648"/>
                  </a:lnTo>
                  <a:lnTo>
                    <a:pt x="130" y="632"/>
                  </a:lnTo>
                  <a:lnTo>
                    <a:pt x="113" y="615"/>
                  </a:lnTo>
                  <a:lnTo>
                    <a:pt x="97" y="599"/>
                  </a:lnTo>
                  <a:lnTo>
                    <a:pt x="83" y="580"/>
                  </a:lnTo>
                  <a:lnTo>
                    <a:pt x="69" y="562"/>
                  </a:lnTo>
                  <a:lnTo>
                    <a:pt x="57" y="543"/>
                  </a:lnTo>
                  <a:lnTo>
                    <a:pt x="45" y="522"/>
                  </a:lnTo>
                  <a:lnTo>
                    <a:pt x="35" y="501"/>
                  </a:lnTo>
                  <a:lnTo>
                    <a:pt x="25" y="479"/>
                  </a:lnTo>
                  <a:lnTo>
                    <a:pt x="17" y="456"/>
                  </a:lnTo>
                  <a:lnTo>
                    <a:pt x="10" y="433"/>
                  </a:lnTo>
                  <a:lnTo>
                    <a:pt x="6" y="408"/>
                  </a:lnTo>
                  <a:lnTo>
                    <a:pt x="2" y="381"/>
                  </a:lnTo>
                  <a:lnTo>
                    <a:pt x="0" y="355"/>
                  </a:lnTo>
                  <a:lnTo>
                    <a:pt x="0" y="327"/>
                  </a:lnTo>
                  <a:lnTo>
                    <a:pt x="0" y="297"/>
                  </a:lnTo>
                  <a:lnTo>
                    <a:pt x="2" y="269"/>
                  </a:lnTo>
                  <a:lnTo>
                    <a:pt x="4" y="244"/>
                  </a:lnTo>
                  <a:lnTo>
                    <a:pt x="8" y="220"/>
                  </a:lnTo>
                  <a:lnTo>
                    <a:pt x="13" y="197"/>
                  </a:lnTo>
                  <a:lnTo>
                    <a:pt x="18" y="175"/>
                  </a:lnTo>
                  <a:lnTo>
                    <a:pt x="25" y="154"/>
                  </a:lnTo>
                  <a:lnTo>
                    <a:pt x="32" y="134"/>
                  </a:lnTo>
                  <a:lnTo>
                    <a:pt x="41" y="116"/>
                  </a:lnTo>
                  <a:lnTo>
                    <a:pt x="51" y="98"/>
                  </a:lnTo>
                  <a:lnTo>
                    <a:pt x="61" y="80"/>
                  </a:lnTo>
                  <a:lnTo>
                    <a:pt x="72" y="64"/>
                  </a:lnTo>
                  <a:lnTo>
                    <a:pt x="84" y="47"/>
                  </a:lnTo>
                  <a:lnTo>
                    <a:pt x="96" y="31"/>
                  </a:lnTo>
                  <a:lnTo>
                    <a:pt x="109" y="16"/>
                  </a:lnTo>
                  <a:lnTo>
                    <a:pt x="124" y="0"/>
                  </a:lnTo>
                  <a:lnTo>
                    <a:pt x="1447" y="584"/>
                  </a:lnTo>
                  <a:lnTo>
                    <a:pt x="1120" y="773"/>
                  </a:lnTo>
                  <a:lnTo>
                    <a:pt x="1087" y="793"/>
                  </a:lnTo>
                  <a:lnTo>
                    <a:pt x="1057" y="814"/>
                  </a:lnTo>
                  <a:lnTo>
                    <a:pt x="1044" y="824"/>
                  </a:lnTo>
                  <a:lnTo>
                    <a:pt x="1031" y="834"/>
                  </a:lnTo>
                  <a:lnTo>
                    <a:pt x="1020" y="844"/>
                  </a:lnTo>
                  <a:lnTo>
                    <a:pt x="1009" y="855"/>
                  </a:lnTo>
                  <a:lnTo>
                    <a:pt x="999" y="865"/>
                  </a:lnTo>
                  <a:lnTo>
                    <a:pt x="991" y="876"/>
                  </a:lnTo>
                  <a:lnTo>
                    <a:pt x="983" y="887"/>
                  </a:lnTo>
                  <a:lnTo>
                    <a:pt x="977" y="898"/>
                  </a:lnTo>
                  <a:lnTo>
                    <a:pt x="972" y="910"/>
                  </a:lnTo>
                  <a:lnTo>
                    <a:pt x="969" y="922"/>
                  </a:lnTo>
                  <a:lnTo>
                    <a:pt x="967" y="934"/>
                  </a:lnTo>
                  <a:lnTo>
                    <a:pt x="966" y="947"/>
                  </a:lnTo>
                  <a:lnTo>
                    <a:pt x="967" y="962"/>
                  </a:lnTo>
                  <a:lnTo>
                    <a:pt x="970" y="975"/>
                  </a:lnTo>
                  <a:lnTo>
                    <a:pt x="975" y="988"/>
                  </a:lnTo>
                  <a:lnTo>
                    <a:pt x="981" y="1001"/>
                  </a:lnTo>
                  <a:lnTo>
                    <a:pt x="990" y="1014"/>
                  </a:lnTo>
                  <a:lnTo>
                    <a:pt x="1000" y="1028"/>
                  </a:lnTo>
                  <a:lnTo>
                    <a:pt x="1011" y="1040"/>
                  </a:lnTo>
                  <a:lnTo>
                    <a:pt x="1024" y="1052"/>
                  </a:lnTo>
                  <a:lnTo>
                    <a:pt x="1037" y="1064"/>
                  </a:lnTo>
                  <a:lnTo>
                    <a:pt x="1054" y="1075"/>
                  </a:lnTo>
                  <a:lnTo>
                    <a:pt x="1070" y="1087"/>
                  </a:lnTo>
                  <a:lnTo>
                    <a:pt x="1088" y="1098"/>
                  </a:lnTo>
                  <a:lnTo>
                    <a:pt x="1106" y="1109"/>
                  </a:lnTo>
                  <a:lnTo>
                    <a:pt x="1126" y="1119"/>
                  </a:lnTo>
                  <a:lnTo>
                    <a:pt x="1147" y="1129"/>
                  </a:lnTo>
                  <a:lnTo>
                    <a:pt x="1168" y="1140"/>
                  </a:lnTo>
                  <a:close/>
                </a:path>
              </a:pathLst>
            </a:custGeom>
            <a:solidFill>
              <a:srgbClr val="A5D1A1"/>
            </a:solidFill>
            <a:ln w="9525">
              <a:noFill/>
              <a:round/>
              <a:headEnd/>
              <a:tailEnd/>
            </a:ln>
          </p:spPr>
          <p:txBody>
            <a:bodyPr/>
            <a:lstStyle/>
            <a:p>
              <a:endParaRPr lang="en-GB"/>
            </a:p>
          </p:txBody>
        </p:sp>
        <p:sp>
          <p:nvSpPr>
            <p:cNvPr id="170045" name="Freeform 61"/>
            <p:cNvSpPr>
              <a:spLocks/>
            </p:cNvSpPr>
            <p:nvPr/>
          </p:nvSpPr>
          <p:spPr bwMode="auto">
            <a:xfrm>
              <a:off x="2777" y="0"/>
              <a:ext cx="447" cy="445"/>
            </a:xfrm>
            <a:custGeom>
              <a:avLst/>
              <a:gdLst/>
              <a:ahLst/>
              <a:cxnLst>
                <a:cxn ang="0">
                  <a:pos x="1107" y="1827"/>
                </a:cxn>
                <a:cxn ang="0">
                  <a:pos x="1062" y="1861"/>
                </a:cxn>
                <a:cxn ang="0">
                  <a:pos x="1031" y="1893"/>
                </a:cxn>
                <a:cxn ang="0">
                  <a:pos x="1008" y="1930"/>
                </a:cxn>
                <a:cxn ang="0">
                  <a:pos x="996" y="1973"/>
                </a:cxn>
                <a:cxn ang="0">
                  <a:pos x="997" y="2006"/>
                </a:cxn>
                <a:cxn ang="0">
                  <a:pos x="1006" y="2033"/>
                </a:cxn>
                <a:cxn ang="0">
                  <a:pos x="1020" y="2058"/>
                </a:cxn>
                <a:cxn ang="0">
                  <a:pos x="1066" y="2104"/>
                </a:cxn>
                <a:cxn ang="0">
                  <a:pos x="1129" y="2147"/>
                </a:cxn>
                <a:cxn ang="0">
                  <a:pos x="1225" y="2199"/>
                </a:cxn>
                <a:cxn ang="0">
                  <a:pos x="428" y="1849"/>
                </a:cxn>
                <a:cxn ang="0">
                  <a:pos x="298" y="1785"/>
                </a:cxn>
                <a:cxn ang="0">
                  <a:pos x="238" y="1750"/>
                </a:cxn>
                <a:cxn ang="0">
                  <a:pos x="182" y="1712"/>
                </a:cxn>
                <a:cxn ang="0">
                  <a:pos x="131" y="1668"/>
                </a:cxn>
                <a:cxn ang="0">
                  <a:pos x="86" y="1620"/>
                </a:cxn>
                <a:cxn ang="0">
                  <a:pos x="50" y="1566"/>
                </a:cxn>
                <a:cxn ang="0">
                  <a:pos x="23" y="1505"/>
                </a:cxn>
                <a:cxn ang="0">
                  <a:pos x="6" y="1437"/>
                </a:cxn>
                <a:cxn ang="0">
                  <a:pos x="0" y="1361"/>
                </a:cxn>
                <a:cxn ang="0">
                  <a:pos x="3" y="1296"/>
                </a:cxn>
                <a:cxn ang="0">
                  <a:pos x="14" y="1235"/>
                </a:cxn>
                <a:cxn ang="0">
                  <a:pos x="30" y="1179"/>
                </a:cxn>
                <a:cxn ang="0">
                  <a:pos x="52" y="1126"/>
                </a:cxn>
                <a:cxn ang="0">
                  <a:pos x="80" y="1077"/>
                </a:cxn>
                <a:cxn ang="0">
                  <a:pos x="1845" y="11"/>
                </a:cxn>
                <a:cxn ang="0">
                  <a:pos x="1903" y="49"/>
                </a:cxn>
                <a:cxn ang="0">
                  <a:pos x="1959" y="94"/>
                </a:cxn>
                <a:cxn ang="0">
                  <a:pos x="2013" y="145"/>
                </a:cxn>
                <a:cxn ang="0">
                  <a:pos x="2062" y="201"/>
                </a:cxn>
                <a:cxn ang="0">
                  <a:pos x="2108" y="263"/>
                </a:cxn>
                <a:cxn ang="0">
                  <a:pos x="2148" y="330"/>
                </a:cxn>
                <a:cxn ang="0">
                  <a:pos x="2182" y="402"/>
                </a:cxn>
                <a:cxn ang="0">
                  <a:pos x="2208" y="479"/>
                </a:cxn>
                <a:cxn ang="0">
                  <a:pos x="2226" y="560"/>
                </a:cxn>
                <a:cxn ang="0">
                  <a:pos x="2234" y="647"/>
                </a:cxn>
                <a:cxn ang="0">
                  <a:pos x="2233" y="739"/>
                </a:cxn>
                <a:cxn ang="0">
                  <a:pos x="2222" y="830"/>
                </a:cxn>
                <a:cxn ang="0">
                  <a:pos x="2204" y="913"/>
                </a:cxn>
                <a:cxn ang="0">
                  <a:pos x="2175" y="992"/>
                </a:cxn>
                <a:cxn ang="0">
                  <a:pos x="2140" y="1066"/>
                </a:cxn>
                <a:cxn ang="0">
                  <a:pos x="2096" y="1136"/>
                </a:cxn>
                <a:cxn ang="0">
                  <a:pos x="2045" y="1201"/>
                </a:cxn>
                <a:cxn ang="0">
                  <a:pos x="1986" y="1261"/>
                </a:cxn>
                <a:cxn ang="0">
                  <a:pos x="1921" y="1320"/>
                </a:cxn>
                <a:cxn ang="0">
                  <a:pos x="1849" y="1373"/>
                </a:cxn>
                <a:cxn ang="0">
                  <a:pos x="1770" y="1424"/>
                </a:cxn>
              </a:cxnLst>
              <a:rect l="0" t="0" r="r" b="b"/>
              <a:pathLst>
                <a:path w="2234" h="2223">
                  <a:moveTo>
                    <a:pt x="1770" y="1424"/>
                  </a:moveTo>
                  <a:lnTo>
                    <a:pt x="1129" y="1813"/>
                  </a:lnTo>
                  <a:lnTo>
                    <a:pt x="1107" y="1827"/>
                  </a:lnTo>
                  <a:lnTo>
                    <a:pt x="1084" y="1844"/>
                  </a:lnTo>
                  <a:lnTo>
                    <a:pt x="1073" y="1852"/>
                  </a:lnTo>
                  <a:lnTo>
                    <a:pt x="1062" y="1861"/>
                  </a:lnTo>
                  <a:lnTo>
                    <a:pt x="1051" y="1871"/>
                  </a:lnTo>
                  <a:lnTo>
                    <a:pt x="1041" y="1882"/>
                  </a:lnTo>
                  <a:lnTo>
                    <a:pt x="1031" y="1893"/>
                  </a:lnTo>
                  <a:lnTo>
                    <a:pt x="1022" y="1905"/>
                  </a:lnTo>
                  <a:lnTo>
                    <a:pt x="1014" y="1917"/>
                  </a:lnTo>
                  <a:lnTo>
                    <a:pt x="1008" y="1930"/>
                  </a:lnTo>
                  <a:lnTo>
                    <a:pt x="1002" y="1944"/>
                  </a:lnTo>
                  <a:lnTo>
                    <a:pt x="999" y="1958"/>
                  </a:lnTo>
                  <a:lnTo>
                    <a:pt x="996" y="1973"/>
                  </a:lnTo>
                  <a:lnTo>
                    <a:pt x="996" y="1989"/>
                  </a:lnTo>
                  <a:lnTo>
                    <a:pt x="996" y="1997"/>
                  </a:lnTo>
                  <a:lnTo>
                    <a:pt x="997" y="2006"/>
                  </a:lnTo>
                  <a:lnTo>
                    <a:pt x="999" y="2015"/>
                  </a:lnTo>
                  <a:lnTo>
                    <a:pt x="1002" y="2024"/>
                  </a:lnTo>
                  <a:lnTo>
                    <a:pt x="1006" y="2033"/>
                  </a:lnTo>
                  <a:lnTo>
                    <a:pt x="1010" y="2041"/>
                  </a:lnTo>
                  <a:lnTo>
                    <a:pt x="1014" y="2049"/>
                  </a:lnTo>
                  <a:lnTo>
                    <a:pt x="1020" y="2058"/>
                  </a:lnTo>
                  <a:lnTo>
                    <a:pt x="1033" y="2073"/>
                  </a:lnTo>
                  <a:lnTo>
                    <a:pt x="1048" y="2089"/>
                  </a:lnTo>
                  <a:lnTo>
                    <a:pt x="1066" y="2104"/>
                  </a:lnTo>
                  <a:lnTo>
                    <a:pt x="1086" y="2119"/>
                  </a:lnTo>
                  <a:lnTo>
                    <a:pt x="1107" y="2134"/>
                  </a:lnTo>
                  <a:lnTo>
                    <a:pt x="1129" y="2147"/>
                  </a:lnTo>
                  <a:lnTo>
                    <a:pt x="1152" y="2161"/>
                  </a:lnTo>
                  <a:lnTo>
                    <a:pt x="1176" y="2173"/>
                  </a:lnTo>
                  <a:lnTo>
                    <a:pt x="1225" y="2199"/>
                  </a:lnTo>
                  <a:lnTo>
                    <a:pt x="1275" y="2223"/>
                  </a:lnTo>
                  <a:lnTo>
                    <a:pt x="472" y="1869"/>
                  </a:lnTo>
                  <a:lnTo>
                    <a:pt x="428" y="1849"/>
                  </a:lnTo>
                  <a:lnTo>
                    <a:pt x="384" y="1829"/>
                  </a:lnTo>
                  <a:lnTo>
                    <a:pt x="341" y="1807"/>
                  </a:lnTo>
                  <a:lnTo>
                    <a:pt x="298" y="1785"/>
                  </a:lnTo>
                  <a:lnTo>
                    <a:pt x="278" y="1774"/>
                  </a:lnTo>
                  <a:lnTo>
                    <a:pt x="258" y="1762"/>
                  </a:lnTo>
                  <a:lnTo>
                    <a:pt x="238" y="1750"/>
                  </a:lnTo>
                  <a:lnTo>
                    <a:pt x="219" y="1738"/>
                  </a:lnTo>
                  <a:lnTo>
                    <a:pt x="200" y="1725"/>
                  </a:lnTo>
                  <a:lnTo>
                    <a:pt x="182" y="1712"/>
                  </a:lnTo>
                  <a:lnTo>
                    <a:pt x="164" y="1698"/>
                  </a:lnTo>
                  <a:lnTo>
                    <a:pt x="147" y="1683"/>
                  </a:lnTo>
                  <a:lnTo>
                    <a:pt x="131" y="1668"/>
                  </a:lnTo>
                  <a:lnTo>
                    <a:pt x="116" y="1652"/>
                  </a:lnTo>
                  <a:lnTo>
                    <a:pt x="101" y="1636"/>
                  </a:lnTo>
                  <a:lnTo>
                    <a:pt x="86" y="1620"/>
                  </a:lnTo>
                  <a:lnTo>
                    <a:pt x="74" y="1602"/>
                  </a:lnTo>
                  <a:lnTo>
                    <a:pt x="61" y="1584"/>
                  </a:lnTo>
                  <a:lnTo>
                    <a:pt x="50" y="1566"/>
                  </a:lnTo>
                  <a:lnTo>
                    <a:pt x="40" y="1546"/>
                  </a:lnTo>
                  <a:lnTo>
                    <a:pt x="32" y="1526"/>
                  </a:lnTo>
                  <a:lnTo>
                    <a:pt x="23" y="1505"/>
                  </a:lnTo>
                  <a:lnTo>
                    <a:pt x="16" y="1483"/>
                  </a:lnTo>
                  <a:lnTo>
                    <a:pt x="11" y="1460"/>
                  </a:lnTo>
                  <a:lnTo>
                    <a:pt x="6" y="1437"/>
                  </a:lnTo>
                  <a:lnTo>
                    <a:pt x="3" y="1413"/>
                  </a:lnTo>
                  <a:lnTo>
                    <a:pt x="1" y="1388"/>
                  </a:lnTo>
                  <a:lnTo>
                    <a:pt x="0" y="1361"/>
                  </a:lnTo>
                  <a:lnTo>
                    <a:pt x="0" y="1339"/>
                  </a:lnTo>
                  <a:lnTo>
                    <a:pt x="2" y="1317"/>
                  </a:lnTo>
                  <a:lnTo>
                    <a:pt x="3" y="1296"/>
                  </a:lnTo>
                  <a:lnTo>
                    <a:pt x="6" y="1276"/>
                  </a:lnTo>
                  <a:lnTo>
                    <a:pt x="10" y="1255"/>
                  </a:lnTo>
                  <a:lnTo>
                    <a:pt x="14" y="1235"/>
                  </a:lnTo>
                  <a:lnTo>
                    <a:pt x="18" y="1216"/>
                  </a:lnTo>
                  <a:lnTo>
                    <a:pt x="24" y="1198"/>
                  </a:lnTo>
                  <a:lnTo>
                    <a:pt x="30" y="1179"/>
                  </a:lnTo>
                  <a:lnTo>
                    <a:pt x="37" y="1161"/>
                  </a:lnTo>
                  <a:lnTo>
                    <a:pt x="45" y="1144"/>
                  </a:lnTo>
                  <a:lnTo>
                    <a:pt x="52" y="1126"/>
                  </a:lnTo>
                  <a:lnTo>
                    <a:pt x="61" y="1110"/>
                  </a:lnTo>
                  <a:lnTo>
                    <a:pt x="70" y="1093"/>
                  </a:lnTo>
                  <a:lnTo>
                    <a:pt x="80" y="1077"/>
                  </a:lnTo>
                  <a:lnTo>
                    <a:pt x="90" y="1061"/>
                  </a:lnTo>
                  <a:lnTo>
                    <a:pt x="1825" y="0"/>
                  </a:lnTo>
                  <a:lnTo>
                    <a:pt x="1845" y="11"/>
                  </a:lnTo>
                  <a:lnTo>
                    <a:pt x="1864" y="23"/>
                  </a:lnTo>
                  <a:lnTo>
                    <a:pt x="1883" y="36"/>
                  </a:lnTo>
                  <a:lnTo>
                    <a:pt x="1903" y="49"/>
                  </a:lnTo>
                  <a:lnTo>
                    <a:pt x="1921" y="64"/>
                  </a:lnTo>
                  <a:lnTo>
                    <a:pt x="1940" y="79"/>
                  </a:lnTo>
                  <a:lnTo>
                    <a:pt x="1959" y="94"/>
                  </a:lnTo>
                  <a:lnTo>
                    <a:pt x="1977" y="111"/>
                  </a:lnTo>
                  <a:lnTo>
                    <a:pt x="1995" y="127"/>
                  </a:lnTo>
                  <a:lnTo>
                    <a:pt x="2013" y="145"/>
                  </a:lnTo>
                  <a:lnTo>
                    <a:pt x="2029" y="163"/>
                  </a:lnTo>
                  <a:lnTo>
                    <a:pt x="2047" y="181"/>
                  </a:lnTo>
                  <a:lnTo>
                    <a:pt x="2062" y="201"/>
                  </a:lnTo>
                  <a:lnTo>
                    <a:pt x="2078" y="221"/>
                  </a:lnTo>
                  <a:lnTo>
                    <a:pt x="2094" y="242"/>
                  </a:lnTo>
                  <a:lnTo>
                    <a:pt x="2108" y="263"/>
                  </a:lnTo>
                  <a:lnTo>
                    <a:pt x="2122" y="285"/>
                  </a:lnTo>
                  <a:lnTo>
                    <a:pt x="2136" y="307"/>
                  </a:lnTo>
                  <a:lnTo>
                    <a:pt x="2148" y="330"/>
                  </a:lnTo>
                  <a:lnTo>
                    <a:pt x="2160" y="353"/>
                  </a:lnTo>
                  <a:lnTo>
                    <a:pt x="2171" y="377"/>
                  </a:lnTo>
                  <a:lnTo>
                    <a:pt x="2182" y="402"/>
                  </a:lnTo>
                  <a:lnTo>
                    <a:pt x="2192" y="426"/>
                  </a:lnTo>
                  <a:lnTo>
                    <a:pt x="2200" y="453"/>
                  </a:lnTo>
                  <a:lnTo>
                    <a:pt x="2208" y="479"/>
                  </a:lnTo>
                  <a:lnTo>
                    <a:pt x="2215" y="505"/>
                  </a:lnTo>
                  <a:lnTo>
                    <a:pt x="2221" y="533"/>
                  </a:lnTo>
                  <a:lnTo>
                    <a:pt x="2226" y="560"/>
                  </a:lnTo>
                  <a:lnTo>
                    <a:pt x="2230" y="589"/>
                  </a:lnTo>
                  <a:lnTo>
                    <a:pt x="2232" y="617"/>
                  </a:lnTo>
                  <a:lnTo>
                    <a:pt x="2234" y="647"/>
                  </a:lnTo>
                  <a:lnTo>
                    <a:pt x="2234" y="677"/>
                  </a:lnTo>
                  <a:lnTo>
                    <a:pt x="2234" y="709"/>
                  </a:lnTo>
                  <a:lnTo>
                    <a:pt x="2233" y="739"/>
                  </a:lnTo>
                  <a:lnTo>
                    <a:pt x="2230" y="770"/>
                  </a:lnTo>
                  <a:lnTo>
                    <a:pt x="2227" y="800"/>
                  </a:lnTo>
                  <a:lnTo>
                    <a:pt x="2222" y="830"/>
                  </a:lnTo>
                  <a:lnTo>
                    <a:pt x="2217" y="858"/>
                  </a:lnTo>
                  <a:lnTo>
                    <a:pt x="2210" y="886"/>
                  </a:lnTo>
                  <a:lnTo>
                    <a:pt x="2204" y="913"/>
                  </a:lnTo>
                  <a:lnTo>
                    <a:pt x="2195" y="941"/>
                  </a:lnTo>
                  <a:lnTo>
                    <a:pt x="2186" y="966"/>
                  </a:lnTo>
                  <a:lnTo>
                    <a:pt x="2175" y="992"/>
                  </a:lnTo>
                  <a:lnTo>
                    <a:pt x="2164" y="1017"/>
                  </a:lnTo>
                  <a:lnTo>
                    <a:pt x="2153" y="1042"/>
                  </a:lnTo>
                  <a:lnTo>
                    <a:pt x="2140" y="1066"/>
                  </a:lnTo>
                  <a:lnTo>
                    <a:pt x="2126" y="1090"/>
                  </a:lnTo>
                  <a:lnTo>
                    <a:pt x="2111" y="1113"/>
                  </a:lnTo>
                  <a:lnTo>
                    <a:pt x="2096" y="1136"/>
                  </a:lnTo>
                  <a:lnTo>
                    <a:pt x="2080" y="1158"/>
                  </a:lnTo>
                  <a:lnTo>
                    <a:pt x="2063" y="1179"/>
                  </a:lnTo>
                  <a:lnTo>
                    <a:pt x="2045" y="1201"/>
                  </a:lnTo>
                  <a:lnTo>
                    <a:pt x="2027" y="1222"/>
                  </a:lnTo>
                  <a:lnTo>
                    <a:pt x="2007" y="1242"/>
                  </a:lnTo>
                  <a:lnTo>
                    <a:pt x="1986" y="1261"/>
                  </a:lnTo>
                  <a:lnTo>
                    <a:pt x="1965" y="1281"/>
                  </a:lnTo>
                  <a:lnTo>
                    <a:pt x="1943" y="1301"/>
                  </a:lnTo>
                  <a:lnTo>
                    <a:pt x="1921" y="1320"/>
                  </a:lnTo>
                  <a:lnTo>
                    <a:pt x="1897" y="1337"/>
                  </a:lnTo>
                  <a:lnTo>
                    <a:pt x="1873" y="1356"/>
                  </a:lnTo>
                  <a:lnTo>
                    <a:pt x="1849" y="1373"/>
                  </a:lnTo>
                  <a:lnTo>
                    <a:pt x="1823" y="1390"/>
                  </a:lnTo>
                  <a:lnTo>
                    <a:pt x="1796" y="1407"/>
                  </a:lnTo>
                  <a:lnTo>
                    <a:pt x="1770" y="1424"/>
                  </a:lnTo>
                  <a:close/>
                </a:path>
              </a:pathLst>
            </a:custGeom>
            <a:solidFill>
              <a:srgbClr val="72B0D2"/>
            </a:solidFill>
            <a:ln w="9525">
              <a:noFill/>
              <a:round/>
              <a:headEnd/>
              <a:tailEnd/>
            </a:ln>
          </p:spPr>
          <p:txBody>
            <a:bodyPr/>
            <a:lstStyle/>
            <a:p>
              <a:endParaRPr lang="en-GB"/>
            </a:p>
          </p:txBody>
        </p:sp>
        <p:sp>
          <p:nvSpPr>
            <p:cNvPr id="170046" name="Freeform 62"/>
            <p:cNvSpPr>
              <a:spLocks/>
            </p:cNvSpPr>
            <p:nvPr/>
          </p:nvSpPr>
          <p:spPr bwMode="auto">
            <a:xfrm>
              <a:off x="3107" y="251"/>
              <a:ext cx="390" cy="303"/>
            </a:xfrm>
            <a:custGeom>
              <a:avLst/>
              <a:gdLst/>
              <a:ahLst/>
              <a:cxnLst>
                <a:cxn ang="0">
                  <a:pos x="1326" y="1514"/>
                </a:cxn>
                <a:cxn ang="0">
                  <a:pos x="1541" y="0"/>
                </a:cxn>
                <a:cxn ang="0">
                  <a:pos x="1580" y="24"/>
                </a:cxn>
                <a:cxn ang="0">
                  <a:pos x="1619" y="50"/>
                </a:cxn>
                <a:cxn ang="0">
                  <a:pos x="1656" y="80"/>
                </a:cxn>
                <a:cxn ang="0">
                  <a:pos x="1693" y="112"/>
                </a:cxn>
                <a:cxn ang="0">
                  <a:pos x="1729" y="146"/>
                </a:cxn>
                <a:cxn ang="0">
                  <a:pos x="1763" y="182"/>
                </a:cxn>
                <a:cxn ang="0">
                  <a:pos x="1794" y="222"/>
                </a:cxn>
                <a:cxn ang="0">
                  <a:pos x="1825" y="263"/>
                </a:cxn>
                <a:cxn ang="0">
                  <a:pos x="1853" y="307"/>
                </a:cxn>
                <a:cxn ang="0">
                  <a:pos x="1878" y="354"/>
                </a:cxn>
                <a:cxn ang="0">
                  <a:pos x="1899" y="402"/>
                </a:cxn>
                <a:cxn ang="0">
                  <a:pos x="1917" y="452"/>
                </a:cxn>
                <a:cxn ang="0">
                  <a:pos x="1933" y="505"/>
                </a:cxn>
                <a:cxn ang="0">
                  <a:pos x="1944" y="560"/>
                </a:cxn>
                <a:cxn ang="0">
                  <a:pos x="1950" y="617"/>
                </a:cxn>
                <a:cxn ang="0">
                  <a:pos x="1953" y="677"/>
                </a:cxn>
                <a:cxn ang="0">
                  <a:pos x="1950" y="739"/>
                </a:cxn>
                <a:cxn ang="0">
                  <a:pos x="1945" y="800"/>
                </a:cxn>
                <a:cxn ang="0">
                  <a:pos x="1935" y="858"/>
                </a:cxn>
                <a:cxn ang="0">
                  <a:pos x="1922" y="914"/>
                </a:cxn>
                <a:cxn ang="0">
                  <a:pos x="1904" y="968"/>
                </a:cxn>
                <a:cxn ang="0">
                  <a:pos x="1883" y="1018"/>
                </a:cxn>
                <a:cxn ang="0">
                  <a:pos x="1859" y="1068"/>
                </a:cxn>
                <a:cxn ang="0">
                  <a:pos x="1831" y="1115"/>
                </a:cxn>
                <a:cxn ang="0">
                  <a:pos x="1800" y="1160"/>
                </a:cxn>
                <a:cxn ang="0">
                  <a:pos x="1765" y="1203"/>
                </a:cxn>
                <a:cxn ang="0">
                  <a:pos x="1726" y="1245"/>
                </a:cxn>
                <a:cxn ang="0">
                  <a:pos x="1685" y="1284"/>
                </a:cxn>
                <a:cxn ang="0">
                  <a:pos x="1640" y="1322"/>
                </a:cxn>
                <a:cxn ang="0">
                  <a:pos x="1591" y="1357"/>
                </a:cxn>
                <a:cxn ang="0">
                  <a:pos x="1540" y="1391"/>
                </a:cxn>
                <a:cxn ang="0">
                  <a:pos x="1486" y="1424"/>
                </a:cxn>
              </a:cxnLst>
              <a:rect l="0" t="0" r="r" b="b"/>
              <a:pathLst>
                <a:path w="1953" h="1514">
                  <a:moveTo>
                    <a:pt x="1486" y="1424"/>
                  </a:moveTo>
                  <a:lnTo>
                    <a:pt x="1326" y="1514"/>
                  </a:lnTo>
                  <a:lnTo>
                    <a:pt x="0" y="928"/>
                  </a:lnTo>
                  <a:lnTo>
                    <a:pt x="1541" y="0"/>
                  </a:lnTo>
                  <a:lnTo>
                    <a:pt x="1561" y="12"/>
                  </a:lnTo>
                  <a:lnTo>
                    <a:pt x="1580" y="24"/>
                  </a:lnTo>
                  <a:lnTo>
                    <a:pt x="1599" y="37"/>
                  </a:lnTo>
                  <a:lnTo>
                    <a:pt x="1619" y="50"/>
                  </a:lnTo>
                  <a:lnTo>
                    <a:pt x="1637" y="65"/>
                  </a:lnTo>
                  <a:lnTo>
                    <a:pt x="1656" y="80"/>
                  </a:lnTo>
                  <a:lnTo>
                    <a:pt x="1675" y="95"/>
                  </a:lnTo>
                  <a:lnTo>
                    <a:pt x="1693" y="112"/>
                  </a:lnTo>
                  <a:lnTo>
                    <a:pt x="1711" y="128"/>
                  </a:lnTo>
                  <a:lnTo>
                    <a:pt x="1729" y="146"/>
                  </a:lnTo>
                  <a:lnTo>
                    <a:pt x="1746" y="165"/>
                  </a:lnTo>
                  <a:lnTo>
                    <a:pt x="1763" y="182"/>
                  </a:lnTo>
                  <a:lnTo>
                    <a:pt x="1779" y="202"/>
                  </a:lnTo>
                  <a:lnTo>
                    <a:pt x="1794" y="222"/>
                  </a:lnTo>
                  <a:lnTo>
                    <a:pt x="1810" y="243"/>
                  </a:lnTo>
                  <a:lnTo>
                    <a:pt x="1825" y="263"/>
                  </a:lnTo>
                  <a:lnTo>
                    <a:pt x="1839" y="285"/>
                  </a:lnTo>
                  <a:lnTo>
                    <a:pt x="1853" y="307"/>
                  </a:lnTo>
                  <a:lnTo>
                    <a:pt x="1866" y="330"/>
                  </a:lnTo>
                  <a:lnTo>
                    <a:pt x="1878" y="354"/>
                  </a:lnTo>
                  <a:lnTo>
                    <a:pt x="1889" y="378"/>
                  </a:lnTo>
                  <a:lnTo>
                    <a:pt x="1899" y="402"/>
                  </a:lnTo>
                  <a:lnTo>
                    <a:pt x="1909" y="427"/>
                  </a:lnTo>
                  <a:lnTo>
                    <a:pt x="1917" y="452"/>
                  </a:lnTo>
                  <a:lnTo>
                    <a:pt x="1926" y="479"/>
                  </a:lnTo>
                  <a:lnTo>
                    <a:pt x="1933" y="505"/>
                  </a:lnTo>
                  <a:lnTo>
                    <a:pt x="1938" y="533"/>
                  </a:lnTo>
                  <a:lnTo>
                    <a:pt x="1944" y="560"/>
                  </a:lnTo>
                  <a:lnTo>
                    <a:pt x="1947" y="589"/>
                  </a:lnTo>
                  <a:lnTo>
                    <a:pt x="1950" y="617"/>
                  </a:lnTo>
                  <a:lnTo>
                    <a:pt x="1953" y="647"/>
                  </a:lnTo>
                  <a:lnTo>
                    <a:pt x="1953" y="677"/>
                  </a:lnTo>
                  <a:lnTo>
                    <a:pt x="1953" y="708"/>
                  </a:lnTo>
                  <a:lnTo>
                    <a:pt x="1950" y="739"/>
                  </a:lnTo>
                  <a:lnTo>
                    <a:pt x="1948" y="770"/>
                  </a:lnTo>
                  <a:lnTo>
                    <a:pt x="1945" y="800"/>
                  </a:lnTo>
                  <a:lnTo>
                    <a:pt x="1940" y="829"/>
                  </a:lnTo>
                  <a:lnTo>
                    <a:pt x="1935" y="858"/>
                  </a:lnTo>
                  <a:lnTo>
                    <a:pt x="1929" y="886"/>
                  </a:lnTo>
                  <a:lnTo>
                    <a:pt x="1922" y="914"/>
                  </a:lnTo>
                  <a:lnTo>
                    <a:pt x="1914" y="941"/>
                  </a:lnTo>
                  <a:lnTo>
                    <a:pt x="1904" y="968"/>
                  </a:lnTo>
                  <a:lnTo>
                    <a:pt x="1894" y="993"/>
                  </a:lnTo>
                  <a:lnTo>
                    <a:pt x="1883" y="1018"/>
                  </a:lnTo>
                  <a:lnTo>
                    <a:pt x="1872" y="1044"/>
                  </a:lnTo>
                  <a:lnTo>
                    <a:pt x="1859" y="1068"/>
                  </a:lnTo>
                  <a:lnTo>
                    <a:pt x="1846" y="1092"/>
                  </a:lnTo>
                  <a:lnTo>
                    <a:pt x="1831" y="1115"/>
                  </a:lnTo>
                  <a:lnTo>
                    <a:pt x="1815" y="1138"/>
                  </a:lnTo>
                  <a:lnTo>
                    <a:pt x="1800" y="1160"/>
                  </a:lnTo>
                  <a:lnTo>
                    <a:pt x="1782" y="1182"/>
                  </a:lnTo>
                  <a:lnTo>
                    <a:pt x="1765" y="1203"/>
                  </a:lnTo>
                  <a:lnTo>
                    <a:pt x="1746" y="1224"/>
                  </a:lnTo>
                  <a:lnTo>
                    <a:pt x="1726" y="1245"/>
                  </a:lnTo>
                  <a:lnTo>
                    <a:pt x="1705" y="1264"/>
                  </a:lnTo>
                  <a:lnTo>
                    <a:pt x="1685" y="1284"/>
                  </a:lnTo>
                  <a:lnTo>
                    <a:pt x="1663" y="1303"/>
                  </a:lnTo>
                  <a:lnTo>
                    <a:pt x="1640" y="1322"/>
                  </a:lnTo>
                  <a:lnTo>
                    <a:pt x="1615" y="1339"/>
                  </a:lnTo>
                  <a:lnTo>
                    <a:pt x="1591" y="1357"/>
                  </a:lnTo>
                  <a:lnTo>
                    <a:pt x="1566" y="1374"/>
                  </a:lnTo>
                  <a:lnTo>
                    <a:pt x="1540" y="1391"/>
                  </a:lnTo>
                  <a:lnTo>
                    <a:pt x="1513" y="1407"/>
                  </a:lnTo>
                  <a:lnTo>
                    <a:pt x="1486" y="1424"/>
                  </a:lnTo>
                  <a:close/>
                </a:path>
              </a:pathLst>
            </a:custGeom>
            <a:solidFill>
              <a:srgbClr val="A5D1A1"/>
            </a:solidFill>
            <a:ln w="9525">
              <a:noFill/>
              <a:round/>
              <a:headEnd/>
              <a:tailEnd/>
            </a:ln>
          </p:spPr>
          <p:txBody>
            <a:bodyPr/>
            <a:lstStyle/>
            <a:p>
              <a:endParaRPr lang="en-GB"/>
            </a:p>
          </p:txBody>
        </p:sp>
        <p:sp>
          <p:nvSpPr>
            <p:cNvPr id="170047" name="Freeform 63"/>
            <p:cNvSpPr>
              <a:spLocks/>
            </p:cNvSpPr>
            <p:nvPr/>
          </p:nvSpPr>
          <p:spPr bwMode="auto">
            <a:xfrm>
              <a:off x="3120" y="761"/>
              <a:ext cx="294" cy="225"/>
            </a:xfrm>
            <a:custGeom>
              <a:avLst/>
              <a:gdLst/>
              <a:ahLst/>
              <a:cxnLst>
                <a:cxn ang="0">
                  <a:pos x="1087" y="344"/>
                </a:cxn>
                <a:cxn ang="0">
                  <a:pos x="1140" y="369"/>
                </a:cxn>
                <a:cxn ang="0">
                  <a:pos x="1187" y="394"/>
                </a:cxn>
                <a:cxn ang="0">
                  <a:pos x="1231" y="421"/>
                </a:cxn>
                <a:cxn ang="0">
                  <a:pos x="1270" y="447"/>
                </a:cxn>
                <a:cxn ang="0">
                  <a:pos x="1305" y="475"/>
                </a:cxn>
                <a:cxn ang="0">
                  <a:pos x="1337" y="503"/>
                </a:cxn>
                <a:cxn ang="0">
                  <a:pos x="1365" y="532"/>
                </a:cxn>
                <a:cxn ang="0">
                  <a:pos x="1389" y="561"/>
                </a:cxn>
                <a:cxn ang="0">
                  <a:pos x="1409" y="591"/>
                </a:cxn>
                <a:cxn ang="0">
                  <a:pos x="1426" y="622"/>
                </a:cxn>
                <a:cxn ang="0">
                  <a:pos x="1441" y="654"/>
                </a:cxn>
                <a:cxn ang="0">
                  <a:pos x="1451" y="687"/>
                </a:cxn>
                <a:cxn ang="0">
                  <a:pos x="1460" y="720"/>
                </a:cxn>
                <a:cxn ang="0">
                  <a:pos x="1466" y="755"/>
                </a:cxn>
                <a:cxn ang="0">
                  <a:pos x="1469" y="790"/>
                </a:cxn>
                <a:cxn ang="0">
                  <a:pos x="1470" y="825"/>
                </a:cxn>
                <a:cxn ang="0">
                  <a:pos x="1468" y="867"/>
                </a:cxn>
                <a:cxn ang="0">
                  <a:pos x="1459" y="909"/>
                </a:cxn>
                <a:cxn ang="0">
                  <a:pos x="1446" y="949"/>
                </a:cxn>
                <a:cxn ang="0">
                  <a:pos x="1427" y="988"/>
                </a:cxn>
                <a:cxn ang="0">
                  <a:pos x="1405" y="1025"/>
                </a:cxn>
                <a:cxn ang="0">
                  <a:pos x="1380" y="1061"/>
                </a:cxn>
                <a:cxn ang="0">
                  <a:pos x="1350" y="1094"/>
                </a:cxn>
                <a:cxn ang="0">
                  <a:pos x="1318" y="1124"/>
                </a:cxn>
                <a:cxn ang="0">
                  <a:pos x="223" y="413"/>
                </a:cxn>
                <a:cxn ang="0">
                  <a:pos x="287" y="376"/>
                </a:cxn>
                <a:cxn ang="0">
                  <a:pos x="341" y="343"/>
                </a:cxn>
                <a:cxn ang="0">
                  <a:pos x="385" y="311"/>
                </a:cxn>
                <a:cxn ang="0">
                  <a:pos x="419" y="282"/>
                </a:cxn>
                <a:cxn ang="0">
                  <a:pos x="445" y="255"/>
                </a:cxn>
                <a:cxn ang="0">
                  <a:pos x="461" y="228"/>
                </a:cxn>
                <a:cxn ang="0">
                  <a:pos x="471" y="203"/>
                </a:cxn>
                <a:cxn ang="0">
                  <a:pos x="474" y="177"/>
                </a:cxn>
                <a:cxn ang="0">
                  <a:pos x="472" y="151"/>
                </a:cxn>
                <a:cxn ang="0">
                  <a:pos x="465" y="127"/>
                </a:cxn>
                <a:cxn ang="0">
                  <a:pos x="453" y="104"/>
                </a:cxn>
                <a:cxn ang="0">
                  <a:pos x="436" y="82"/>
                </a:cxn>
                <a:cxn ang="0">
                  <a:pos x="413" y="62"/>
                </a:cxn>
                <a:cxn ang="0">
                  <a:pos x="383" y="42"/>
                </a:cxn>
                <a:cxn ang="0">
                  <a:pos x="347" y="21"/>
                </a:cxn>
                <a:cxn ang="0">
                  <a:pos x="303" y="0"/>
                </a:cxn>
              </a:cxnLst>
              <a:rect l="0" t="0" r="r" b="b"/>
              <a:pathLst>
                <a:path w="1470" h="1124">
                  <a:moveTo>
                    <a:pt x="303" y="0"/>
                  </a:moveTo>
                  <a:lnTo>
                    <a:pt x="1087" y="344"/>
                  </a:lnTo>
                  <a:lnTo>
                    <a:pt x="1113" y="357"/>
                  </a:lnTo>
                  <a:lnTo>
                    <a:pt x="1140" y="369"/>
                  </a:lnTo>
                  <a:lnTo>
                    <a:pt x="1164" y="382"/>
                  </a:lnTo>
                  <a:lnTo>
                    <a:pt x="1187" y="394"/>
                  </a:lnTo>
                  <a:lnTo>
                    <a:pt x="1210" y="407"/>
                  </a:lnTo>
                  <a:lnTo>
                    <a:pt x="1231" y="421"/>
                  </a:lnTo>
                  <a:lnTo>
                    <a:pt x="1252" y="434"/>
                  </a:lnTo>
                  <a:lnTo>
                    <a:pt x="1270" y="447"/>
                  </a:lnTo>
                  <a:lnTo>
                    <a:pt x="1289" y="461"/>
                  </a:lnTo>
                  <a:lnTo>
                    <a:pt x="1305" y="475"/>
                  </a:lnTo>
                  <a:lnTo>
                    <a:pt x="1322" y="489"/>
                  </a:lnTo>
                  <a:lnTo>
                    <a:pt x="1337" y="503"/>
                  </a:lnTo>
                  <a:lnTo>
                    <a:pt x="1352" y="517"/>
                  </a:lnTo>
                  <a:lnTo>
                    <a:pt x="1365" y="532"/>
                  </a:lnTo>
                  <a:lnTo>
                    <a:pt x="1377" y="546"/>
                  </a:lnTo>
                  <a:lnTo>
                    <a:pt x="1389" y="561"/>
                  </a:lnTo>
                  <a:lnTo>
                    <a:pt x="1399" y="576"/>
                  </a:lnTo>
                  <a:lnTo>
                    <a:pt x="1409" y="591"/>
                  </a:lnTo>
                  <a:lnTo>
                    <a:pt x="1419" y="606"/>
                  </a:lnTo>
                  <a:lnTo>
                    <a:pt x="1426" y="622"/>
                  </a:lnTo>
                  <a:lnTo>
                    <a:pt x="1434" y="638"/>
                  </a:lnTo>
                  <a:lnTo>
                    <a:pt x="1441" y="654"/>
                  </a:lnTo>
                  <a:lnTo>
                    <a:pt x="1446" y="670"/>
                  </a:lnTo>
                  <a:lnTo>
                    <a:pt x="1451" y="687"/>
                  </a:lnTo>
                  <a:lnTo>
                    <a:pt x="1456" y="703"/>
                  </a:lnTo>
                  <a:lnTo>
                    <a:pt x="1460" y="720"/>
                  </a:lnTo>
                  <a:lnTo>
                    <a:pt x="1464" y="737"/>
                  </a:lnTo>
                  <a:lnTo>
                    <a:pt x="1466" y="755"/>
                  </a:lnTo>
                  <a:lnTo>
                    <a:pt x="1468" y="771"/>
                  </a:lnTo>
                  <a:lnTo>
                    <a:pt x="1469" y="790"/>
                  </a:lnTo>
                  <a:lnTo>
                    <a:pt x="1470" y="807"/>
                  </a:lnTo>
                  <a:lnTo>
                    <a:pt x="1470" y="825"/>
                  </a:lnTo>
                  <a:lnTo>
                    <a:pt x="1470" y="846"/>
                  </a:lnTo>
                  <a:lnTo>
                    <a:pt x="1468" y="867"/>
                  </a:lnTo>
                  <a:lnTo>
                    <a:pt x="1464" y="888"/>
                  </a:lnTo>
                  <a:lnTo>
                    <a:pt x="1459" y="909"/>
                  </a:lnTo>
                  <a:lnTo>
                    <a:pt x="1453" y="928"/>
                  </a:lnTo>
                  <a:lnTo>
                    <a:pt x="1446" y="949"/>
                  </a:lnTo>
                  <a:lnTo>
                    <a:pt x="1437" y="969"/>
                  </a:lnTo>
                  <a:lnTo>
                    <a:pt x="1427" y="988"/>
                  </a:lnTo>
                  <a:lnTo>
                    <a:pt x="1417" y="1007"/>
                  </a:lnTo>
                  <a:lnTo>
                    <a:pt x="1405" y="1025"/>
                  </a:lnTo>
                  <a:lnTo>
                    <a:pt x="1393" y="1044"/>
                  </a:lnTo>
                  <a:lnTo>
                    <a:pt x="1380" y="1061"/>
                  </a:lnTo>
                  <a:lnTo>
                    <a:pt x="1365" y="1078"/>
                  </a:lnTo>
                  <a:lnTo>
                    <a:pt x="1350" y="1094"/>
                  </a:lnTo>
                  <a:lnTo>
                    <a:pt x="1334" y="1110"/>
                  </a:lnTo>
                  <a:lnTo>
                    <a:pt x="1318" y="1124"/>
                  </a:lnTo>
                  <a:lnTo>
                    <a:pt x="0" y="538"/>
                  </a:lnTo>
                  <a:lnTo>
                    <a:pt x="223" y="413"/>
                  </a:lnTo>
                  <a:lnTo>
                    <a:pt x="257" y="394"/>
                  </a:lnTo>
                  <a:lnTo>
                    <a:pt x="287" y="376"/>
                  </a:lnTo>
                  <a:lnTo>
                    <a:pt x="316" y="359"/>
                  </a:lnTo>
                  <a:lnTo>
                    <a:pt x="341" y="343"/>
                  </a:lnTo>
                  <a:lnTo>
                    <a:pt x="364" y="326"/>
                  </a:lnTo>
                  <a:lnTo>
                    <a:pt x="385" y="311"/>
                  </a:lnTo>
                  <a:lnTo>
                    <a:pt x="403" y="297"/>
                  </a:lnTo>
                  <a:lnTo>
                    <a:pt x="419" y="282"/>
                  </a:lnTo>
                  <a:lnTo>
                    <a:pt x="432" y="268"/>
                  </a:lnTo>
                  <a:lnTo>
                    <a:pt x="445" y="255"/>
                  </a:lnTo>
                  <a:lnTo>
                    <a:pt x="453" y="242"/>
                  </a:lnTo>
                  <a:lnTo>
                    <a:pt x="461" y="228"/>
                  </a:lnTo>
                  <a:lnTo>
                    <a:pt x="466" y="215"/>
                  </a:lnTo>
                  <a:lnTo>
                    <a:pt x="471" y="203"/>
                  </a:lnTo>
                  <a:lnTo>
                    <a:pt x="473" y="190"/>
                  </a:lnTo>
                  <a:lnTo>
                    <a:pt x="474" y="177"/>
                  </a:lnTo>
                  <a:lnTo>
                    <a:pt x="473" y="164"/>
                  </a:lnTo>
                  <a:lnTo>
                    <a:pt x="472" y="151"/>
                  </a:lnTo>
                  <a:lnTo>
                    <a:pt x="469" y="138"/>
                  </a:lnTo>
                  <a:lnTo>
                    <a:pt x="465" y="127"/>
                  </a:lnTo>
                  <a:lnTo>
                    <a:pt x="460" y="115"/>
                  </a:lnTo>
                  <a:lnTo>
                    <a:pt x="453" y="104"/>
                  </a:lnTo>
                  <a:lnTo>
                    <a:pt x="446" y="93"/>
                  </a:lnTo>
                  <a:lnTo>
                    <a:pt x="436" y="82"/>
                  </a:lnTo>
                  <a:lnTo>
                    <a:pt x="425" y="72"/>
                  </a:lnTo>
                  <a:lnTo>
                    <a:pt x="413" y="62"/>
                  </a:lnTo>
                  <a:lnTo>
                    <a:pt x="398" y="52"/>
                  </a:lnTo>
                  <a:lnTo>
                    <a:pt x="383" y="42"/>
                  </a:lnTo>
                  <a:lnTo>
                    <a:pt x="365" y="31"/>
                  </a:lnTo>
                  <a:lnTo>
                    <a:pt x="347" y="21"/>
                  </a:lnTo>
                  <a:lnTo>
                    <a:pt x="325" y="10"/>
                  </a:lnTo>
                  <a:lnTo>
                    <a:pt x="303" y="0"/>
                  </a:lnTo>
                  <a:close/>
                </a:path>
              </a:pathLst>
            </a:custGeom>
            <a:solidFill>
              <a:srgbClr val="72B0D2"/>
            </a:solidFill>
            <a:ln w="9525">
              <a:noFill/>
              <a:round/>
              <a:headEnd/>
              <a:tailEnd/>
            </a:ln>
          </p:spPr>
          <p:txBody>
            <a:bodyPr/>
            <a:lstStyle/>
            <a:p>
              <a:endParaRPr lang="en-GB"/>
            </a:p>
          </p:txBody>
        </p:sp>
        <p:sp>
          <p:nvSpPr>
            <p:cNvPr id="170048" name="Freeform 64"/>
            <p:cNvSpPr>
              <a:spLocks/>
            </p:cNvSpPr>
            <p:nvPr/>
          </p:nvSpPr>
          <p:spPr bwMode="auto">
            <a:xfrm>
              <a:off x="2668" y="635"/>
              <a:ext cx="835" cy="705"/>
            </a:xfrm>
            <a:custGeom>
              <a:avLst/>
              <a:gdLst/>
              <a:ahLst/>
              <a:cxnLst>
                <a:cxn ang="0">
                  <a:pos x="3830" y="3434"/>
                </a:cxn>
                <a:cxn ang="0">
                  <a:pos x="3636" y="3306"/>
                </a:cxn>
                <a:cxn ang="0">
                  <a:pos x="3433" y="3190"/>
                </a:cxn>
                <a:cxn ang="0">
                  <a:pos x="3220" y="3080"/>
                </a:cxn>
                <a:cxn ang="0">
                  <a:pos x="2994" y="2971"/>
                </a:cxn>
                <a:cxn ang="0">
                  <a:pos x="836" y="2014"/>
                </a:cxn>
                <a:cxn ang="0">
                  <a:pos x="699" y="1948"/>
                </a:cxn>
                <a:cxn ang="0">
                  <a:pos x="572" y="1879"/>
                </a:cxn>
                <a:cxn ang="0">
                  <a:pos x="456" y="1804"/>
                </a:cxn>
                <a:cxn ang="0">
                  <a:pos x="350" y="1724"/>
                </a:cxn>
                <a:cxn ang="0">
                  <a:pos x="258" y="1636"/>
                </a:cxn>
                <a:cxn ang="0">
                  <a:pos x="178" y="1542"/>
                </a:cxn>
                <a:cxn ang="0">
                  <a:pos x="112" y="1440"/>
                </a:cxn>
                <a:cxn ang="0">
                  <a:pos x="61" y="1330"/>
                </a:cxn>
                <a:cxn ang="0">
                  <a:pos x="24" y="1210"/>
                </a:cxn>
                <a:cxn ang="0">
                  <a:pos x="5" y="1080"/>
                </a:cxn>
                <a:cxn ang="0">
                  <a:pos x="1" y="944"/>
                </a:cxn>
                <a:cxn ang="0">
                  <a:pos x="11" y="817"/>
                </a:cxn>
                <a:cxn ang="0">
                  <a:pos x="33" y="702"/>
                </a:cxn>
                <a:cxn ang="0">
                  <a:pos x="65" y="598"/>
                </a:cxn>
                <a:cxn ang="0">
                  <a:pos x="107" y="505"/>
                </a:cxn>
                <a:cxn ang="0">
                  <a:pos x="157" y="419"/>
                </a:cxn>
                <a:cxn ang="0">
                  <a:pos x="215" y="342"/>
                </a:cxn>
                <a:cxn ang="0">
                  <a:pos x="281" y="270"/>
                </a:cxn>
                <a:cxn ang="0">
                  <a:pos x="354" y="206"/>
                </a:cxn>
                <a:cxn ang="0">
                  <a:pos x="433" y="145"/>
                </a:cxn>
                <a:cxn ang="0">
                  <a:pos x="655" y="0"/>
                </a:cxn>
                <a:cxn ang="0">
                  <a:pos x="615" y="47"/>
                </a:cxn>
                <a:cxn ang="0">
                  <a:pos x="582" y="98"/>
                </a:cxn>
                <a:cxn ang="0">
                  <a:pos x="556" y="154"/>
                </a:cxn>
                <a:cxn ang="0">
                  <a:pos x="539" y="220"/>
                </a:cxn>
                <a:cxn ang="0">
                  <a:pos x="531" y="297"/>
                </a:cxn>
                <a:cxn ang="0">
                  <a:pos x="533" y="381"/>
                </a:cxn>
                <a:cxn ang="0">
                  <a:pos x="548" y="456"/>
                </a:cxn>
                <a:cxn ang="0">
                  <a:pos x="576" y="522"/>
                </a:cxn>
                <a:cxn ang="0">
                  <a:pos x="614" y="580"/>
                </a:cxn>
                <a:cxn ang="0">
                  <a:pos x="661" y="632"/>
                </a:cxn>
                <a:cxn ang="0">
                  <a:pos x="716" y="678"/>
                </a:cxn>
                <a:cxn ang="0">
                  <a:pos x="779" y="720"/>
                </a:cxn>
                <a:cxn ang="0">
                  <a:pos x="919" y="793"/>
                </a:cxn>
                <a:cxn ang="0">
                  <a:pos x="1074" y="864"/>
                </a:cxn>
                <a:cxn ang="0">
                  <a:pos x="3475" y="1923"/>
                </a:cxn>
                <a:cxn ang="0">
                  <a:pos x="3585" y="1980"/>
                </a:cxn>
                <a:cxn ang="0">
                  <a:pos x="3691" y="2044"/>
                </a:cxn>
                <a:cxn ang="0">
                  <a:pos x="3791" y="2116"/>
                </a:cxn>
                <a:cxn ang="0">
                  <a:pos x="3882" y="2197"/>
                </a:cxn>
                <a:cxn ang="0">
                  <a:pos x="3964" y="2284"/>
                </a:cxn>
                <a:cxn ang="0">
                  <a:pos x="4036" y="2382"/>
                </a:cxn>
                <a:cxn ang="0">
                  <a:pos x="4094" y="2489"/>
                </a:cxn>
                <a:cxn ang="0">
                  <a:pos x="4137" y="2606"/>
                </a:cxn>
                <a:cxn ang="0">
                  <a:pos x="4164" y="2733"/>
                </a:cxn>
                <a:cxn ang="0">
                  <a:pos x="4174" y="2871"/>
                </a:cxn>
                <a:cxn ang="0">
                  <a:pos x="4171" y="2949"/>
                </a:cxn>
                <a:cxn ang="0">
                  <a:pos x="4155" y="3073"/>
                </a:cxn>
                <a:cxn ang="0">
                  <a:pos x="4121" y="3213"/>
                </a:cxn>
                <a:cxn ang="0">
                  <a:pos x="4074" y="3338"/>
                </a:cxn>
                <a:cxn ang="0">
                  <a:pos x="4018" y="3444"/>
                </a:cxn>
                <a:cxn ang="0">
                  <a:pos x="3957" y="3526"/>
                </a:cxn>
              </a:cxnLst>
              <a:rect l="0" t="0" r="r" b="b"/>
              <a:pathLst>
                <a:path w="4174" h="3526">
                  <a:moveTo>
                    <a:pt x="3957" y="3526"/>
                  </a:moveTo>
                  <a:lnTo>
                    <a:pt x="3894" y="3479"/>
                  </a:lnTo>
                  <a:lnTo>
                    <a:pt x="3830" y="3434"/>
                  </a:lnTo>
                  <a:lnTo>
                    <a:pt x="3767" y="3390"/>
                  </a:lnTo>
                  <a:lnTo>
                    <a:pt x="3702" y="3347"/>
                  </a:lnTo>
                  <a:lnTo>
                    <a:pt x="3636" y="3306"/>
                  </a:lnTo>
                  <a:lnTo>
                    <a:pt x="3569" y="3267"/>
                  </a:lnTo>
                  <a:lnTo>
                    <a:pt x="3501" y="3227"/>
                  </a:lnTo>
                  <a:lnTo>
                    <a:pt x="3433" y="3190"/>
                  </a:lnTo>
                  <a:lnTo>
                    <a:pt x="3363" y="3152"/>
                  </a:lnTo>
                  <a:lnTo>
                    <a:pt x="3292" y="3116"/>
                  </a:lnTo>
                  <a:lnTo>
                    <a:pt x="3220" y="3080"/>
                  </a:lnTo>
                  <a:lnTo>
                    <a:pt x="3145" y="3044"/>
                  </a:lnTo>
                  <a:lnTo>
                    <a:pt x="3070" y="3007"/>
                  </a:lnTo>
                  <a:lnTo>
                    <a:pt x="2994" y="2971"/>
                  </a:lnTo>
                  <a:lnTo>
                    <a:pt x="2915" y="2935"/>
                  </a:lnTo>
                  <a:lnTo>
                    <a:pt x="2834" y="2899"/>
                  </a:lnTo>
                  <a:lnTo>
                    <a:pt x="836" y="2014"/>
                  </a:lnTo>
                  <a:lnTo>
                    <a:pt x="789" y="1992"/>
                  </a:lnTo>
                  <a:lnTo>
                    <a:pt x="744" y="1971"/>
                  </a:lnTo>
                  <a:lnTo>
                    <a:pt x="699" y="1948"/>
                  </a:lnTo>
                  <a:lnTo>
                    <a:pt x="656" y="1926"/>
                  </a:lnTo>
                  <a:lnTo>
                    <a:pt x="613" y="1903"/>
                  </a:lnTo>
                  <a:lnTo>
                    <a:pt x="572" y="1879"/>
                  </a:lnTo>
                  <a:lnTo>
                    <a:pt x="532" y="1855"/>
                  </a:lnTo>
                  <a:lnTo>
                    <a:pt x="493" y="1830"/>
                  </a:lnTo>
                  <a:lnTo>
                    <a:pt x="456" y="1804"/>
                  </a:lnTo>
                  <a:lnTo>
                    <a:pt x="420" y="1778"/>
                  </a:lnTo>
                  <a:lnTo>
                    <a:pt x="384" y="1752"/>
                  </a:lnTo>
                  <a:lnTo>
                    <a:pt x="350" y="1724"/>
                  </a:lnTo>
                  <a:lnTo>
                    <a:pt x="319" y="1696"/>
                  </a:lnTo>
                  <a:lnTo>
                    <a:pt x="288" y="1666"/>
                  </a:lnTo>
                  <a:lnTo>
                    <a:pt x="258" y="1636"/>
                  </a:lnTo>
                  <a:lnTo>
                    <a:pt x="230" y="1605"/>
                  </a:lnTo>
                  <a:lnTo>
                    <a:pt x="203" y="1575"/>
                  </a:lnTo>
                  <a:lnTo>
                    <a:pt x="178" y="1542"/>
                  </a:lnTo>
                  <a:lnTo>
                    <a:pt x="154" y="1509"/>
                  </a:lnTo>
                  <a:lnTo>
                    <a:pt x="132" y="1475"/>
                  </a:lnTo>
                  <a:lnTo>
                    <a:pt x="112" y="1440"/>
                  </a:lnTo>
                  <a:lnTo>
                    <a:pt x="92" y="1404"/>
                  </a:lnTo>
                  <a:lnTo>
                    <a:pt x="76" y="1367"/>
                  </a:lnTo>
                  <a:lnTo>
                    <a:pt x="61" y="1330"/>
                  </a:lnTo>
                  <a:lnTo>
                    <a:pt x="46" y="1290"/>
                  </a:lnTo>
                  <a:lnTo>
                    <a:pt x="34" y="1251"/>
                  </a:lnTo>
                  <a:lnTo>
                    <a:pt x="24" y="1210"/>
                  </a:lnTo>
                  <a:lnTo>
                    <a:pt x="15" y="1168"/>
                  </a:lnTo>
                  <a:lnTo>
                    <a:pt x="9" y="1125"/>
                  </a:lnTo>
                  <a:lnTo>
                    <a:pt x="5" y="1080"/>
                  </a:lnTo>
                  <a:lnTo>
                    <a:pt x="1" y="1035"/>
                  </a:lnTo>
                  <a:lnTo>
                    <a:pt x="0" y="989"/>
                  </a:lnTo>
                  <a:lnTo>
                    <a:pt x="1" y="944"/>
                  </a:lnTo>
                  <a:lnTo>
                    <a:pt x="3" y="900"/>
                  </a:lnTo>
                  <a:lnTo>
                    <a:pt x="7" y="858"/>
                  </a:lnTo>
                  <a:lnTo>
                    <a:pt x="11" y="817"/>
                  </a:lnTo>
                  <a:lnTo>
                    <a:pt x="17" y="777"/>
                  </a:lnTo>
                  <a:lnTo>
                    <a:pt x="24" y="740"/>
                  </a:lnTo>
                  <a:lnTo>
                    <a:pt x="33" y="702"/>
                  </a:lnTo>
                  <a:lnTo>
                    <a:pt x="42" y="666"/>
                  </a:lnTo>
                  <a:lnTo>
                    <a:pt x="53" y="632"/>
                  </a:lnTo>
                  <a:lnTo>
                    <a:pt x="65" y="598"/>
                  </a:lnTo>
                  <a:lnTo>
                    <a:pt x="77" y="566"/>
                  </a:lnTo>
                  <a:lnTo>
                    <a:pt x="91" y="534"/>
                  </a:lnTo>
                  <a:lnTo>
                    <a:pt x="107" y="505"/>
                  </a:lnTo>
                  <a:lnTo>
                    <a:pt x="122" y="475"/>
                  </a:lnTo>
                  <a:lnTo>
                    <a:pt x="140" y="446"/>
                  </a:lnTo>
                  <a:lnTo>
                    <a:pt x="157" y="419"/>
                  </a:lnTo>
                  <a:lnTo>
                    <a:pt x="176" y="392"/>
                  </a:lnTo>
                  <a:lnTo>
                    <a:pt x="196" y="366"/>
                  </a:lnTo>
                  <a:lnTo>
                    <a:pt x="215" y="342"/>
                  </a:lnTo>
                  <a:lnTo>
                    <a:pt x="237" y="317"/>
                  </a:lnTo>
                  <a:lnTo>
                    <a:pt x="259" y="294"/>
                  </a:lnTo>
                  <a:lnTo>
                    <a:pt x="281" y="270"/>
                  </a:lnTo>
                  <a:lnTo>
                    <a:pt x="305" y="249"/>
                  </a:lnTo>
                  <a:lnTo>
                    <a:pt x="330" y="227"/>
                  </a:lnTo>
                  <a:lnTo>
                    <a:pt x="354" y="206"/>
                  </a:lnTo>
                  <a:lnTo>
                    <a:pt x="380" y="185"/>
                  </a:lnTo>
                  <a:lnTo>
                    <a:pt x="405" y="165"/>
                  </a:lnTo>
                  <a:lnTo>
                    <a:pt x="433" y="145"/>
                  </a:lnTo>
                  <a:lnTo>
                    <a:pt x="487" y="107"/>
                  </a:lnTo>
                  <a:lnTo>
                    <a:pt x="544" y="69"/>
                  </a:lnTo>
                  <a:lnTo>
                    <a:pt x="655" y="0"/>
                  </a:lnTo>
                  <a:lnTo>
                    <a:pt x="640" y="16"/>
                  </a:lnTo>
                  <a:lnTo>
                    <a:pt x="627" y="31"/>
                  </a:lnTo>
                  <a:lnTo>
                    <a:pt x="615" y="47"/>
                  </a:lnTo>
                  <a:lnTo>
                    <a:pt x="603" y="64"/>
                  </a:lnTo>
                  <a:lnTo>
                    <a:pt x="592" y="80"/>
                  </a:lnTo>
                  <a:lnTo>
                    <a:pt x="582" y="98"/>
                  </a:lnTo>
                  <a:lnTo>
                    <a:pt x="572" y="116"/>
                  </a:lnTo>
                  <a:lnTo>
                    <a:pt x="563" y="134"/>
                  </a:lnTo>
                  <a:lnTo>
                    <a:pt x="556" y="154"/>
                  </a:lnTo>
                  <a:lnTo>
                    <a:pt x="549" y="175"/>
                  </a:lnTo>
                  <a:lnTo>
                    <a:pt x="544" y="197"/>
                  </a:lnTo>
                  <a:lnTo>
                    <a:pt x="539" y="220"/>
                  </a:lnTo>
                  <a:lnTo>
                    <a:pt x="535" y="244"/>
                  </a:lnTo>
                  <a:lnTo>
                    <a:pt x="533" y="269"/>
                  </a:lnTo>
                  <a:lnTo>
                    <a:pt x="531" y="297"/>
                  </a:lnTo>
                  <a:lnTo>
                    <a:pt x="531" y="327"/>
                  </a:lnTo>
                  <a:lnTo>
                    <a:pt x="531" y="355"/>
                  </a:lnTo>
                  <a:lnTo>
                    <a:pt x="533" y="381"/>
                  </a:lnTo>
                  <a:lnTo>
                    <a:pt x="537" y="408"/>
                  </a:lnTo>
                  <a:lnTo>
                    <a:pt x="541" y="433"/>
                  </a:lnTo>
                  <a:lnTo>
                    <a:pt x="548" y="456"/>
                  </a:lnTo>
                  <a:lnTo>
                    <a:pt x="556" y="479"/>
                  </a:lnTo>
                  <a:lnTo>
                    <a:pt x="566" y="501"/>
                  </a:lnTo>
                  <a:lnTo>
                    <a:pt x="576" y="522"/>
                  </a:lnTo>
                  <a:lnTo>
                    <a:pt x="588" y="543"/>
                  </a:lnTo>
                  <a:lnTo>
                    <a:pt x="600" y="562"/>
                  </a:lnTo>
                  <a:lnTo>
                    <a:pt x="614" y="580"/>
                  </a:lnTo>
                  <a:lnTo>
                    <a:pt x="628" y="599"/>
                  </a:lnTo>
                  <a:lnTo>
                    <a:pt x="644" y="615"/>
                  </a:lnTo>
                  <a:lnTo>
                    <a:pt x="661" y="632"/>
                  </a:lnTo>
                  <a:lnTo>
                    <a:pt x="679" y="648"/>
                  </a:lnTo>
                  <a:lnTo>
                    <a:pt x="697" y="664"/>
                  </a:lnTo>
                  <a:lnTo>
                    <a:pt x="716" y="678"/>
                  </a:lnTo>
                  <a:lnTo>
                    <a:pt x="736" y="692"/>
                  </a:lnTo>
                  <a:lnTo>
                    <a:pt x="757" y="707"/>
                  </a:lnTo>
                  <a:lnTo>
                    <a:pt x="779" y="720"/>
                  </a:lnTo>
                  <a:lnTo>
                    <a:pt x="824" y="745"/>
                  </a:lnTo>
                  <a:lnTo>
                    <a:pt x="871" y="770"/>
                  </a:lnTo>
                  <a:lnTo>
                    <a:pt x="919" y="793"/>
                  </a:lnTo>
                  <a:lnTo>
                    <a:pt x="970" y="817"/>
                  </a:lnTo>
                  <a:lnTo>
                    <a:pt x="1021" y="840"/>
                  </a:lnTo>
                  <a:lnTo>
                    <a:pt x="1074" y="864"/>
                  </a:lnTo>
                  <a:lnTo>
                    <a:pt x="3399" y="1889"/>
                  </a:lnTo>
                  <a:lnTo>
                    <a:pt x="3437" y="1905"/>
                  </a:lnTo>
                  <a:lnTo>
                    <a:pt x="3475" y="1923"/>
                  </a:lnTo>
                  <a:lnTo>
                    <a:pt x="3512" y="1942"/>
                  </a:lnTo>
                  <a:lnTo>
                    <a:pt x="3548" y="1960"/>
                  </a:lnTo>
                  <a:lnTo>
                    <a:pt x="3585" y="1980"/>
                  </a:lnTo>
                  <a:lnTo>
                    <a:pt x="3621" y="2001"/>
                  </a:lnTo>
                  <a:lnTo>
                    <a:pt x="3656" y="2022"/>
                  </a:lnTo>
                  <a:lnTo>
                    <a:pt x="3691" y="2044"/>
                  </a:lnTo>
                  <a:lnTo>
                    <a:pt x="3725" y="2067"/>
                  </a:lnTo>
                  <a:lnTo>
                    <a:pt x="3758" y="2091"/>
                  </a:lnTo>
                  <a:lnTo>
                    <a:pt x="3791" y="2116"/>
                  </a:lnTo>
                  <a:lnTo>
                    <a:pt x="3823" y="2142"/>
                  </a:lnTo>
                  <a:lnTo>
                    <a:pt x="3852" y="2168"/>
                  </a:lnTo>
                  <a:lnTo>
                    <a:pt x="3882" y="2197"/>
                  </a:lnTo>
                  <a:lnTo>
                    <a:pt x="3911" y="2225"/>
                  </a:lnTo>
                  <a:lnTo>
                    <a:pt x="3938" y="2254"/>
                  </a:lnTo>
                  <a:lnTo>
                    <a:pt x="3964" y="2284"/>
                  </a:lnTo>
                  <a:lnTo>
                    <a:pt x="3990" y="2316"/>
                  </a:lnTo>
                  <a:lnTo>
                    <a:pt x="4013" y="2349"/>
                  </a:lnTo>
                  <a:lnTo>
                    <a:pt x="4036" y="2382"/>
                  </a:lnTo>
                  <a:lnTo>
                    <a:pt x="4057" y="2417"/>
                  </a:lnTo>
                  <a:lnTo>
                    <a:pt x="4075" y="2453"/>
                  </a:lnTo>
                  <a:lnTo>
                    <a:pt x="4094" y="2489"/>
                  </a:lnTo>
                  <a:lnTo>
                    <a:pt x="4110" y="2527"/>
                  </a:lnTo>
                  <a:lnTo>
                    <a:pt x="4125" y="2566"/>
                  </a:lnTo>
                  <a:lnTo>
                    <a:pt x="4137" y="2606"/>
                  </a:lnTo>
                  <a:lnTo>
                    <a:pt x="4148" y="2647"/>
                  </a:lnTo>
                  <a:lnTo>
                    <a:pt x="4158" y="2690"/>
                  </a:lnTo>
                  <a:lnTo>
                    <a:pt x="4164" y="2733"/>
                  </a:lnTo>
                  <a:lnTo>
                    <a:pt x="4170" y="2778"/>
                  </a:lnTo>
                  <a:lnTo>
                    <a:pt x="4173" y="2824"/>
                  </a:lnTo>
                  <a:lnTo>
                    <a:pt x="4174" y="2871"/>
                  </a:lnTo>
                  <a:lnTo>
                    <a:pt x="4174" y="2896"/>
                  </a:lnTo>
                  <a:lnTo>
                    <a:pt x="4173" y="2923"/>
                  </a:lnTo>
                  <a:lnTo>
                    <a:pt x="4171" y="2949"/>
                  </a:lnTo>
                  <a:lnTo>
                    <a:pt x="4170" y="2974"/>
                  </a:lnTo>
                  <a:lnTo>
                    <a:pt x="4163" y="3025"/>
                  </a:lnTo>
                  <a:lnTo>
                    <a:pt x="4155" y="3073"/>
                  </a:lnTo>
                  <a:lnTo>
                    <a:pt x="4146" y="3122"/>
                  </a:lnTo>
                  <a:lnTo>
                    <a:pt x="4135" y="3168"/>
                  </a:lnTo>
                  <a:lnTo>
                    <a:pt x="4121" y="3213"/>
                  </a:lnTo>
                  <a:lnTo>
                    <a:pt x="4107" y="3257"/>
                  </a:lnTo>
                  <a:lnTo>
                    <a:pt x="4091" y="3299"/>
                  </a:lnTo>
                  <a:lnTo>
                    <a:pt x="4074" y="3338"/>
                  </a:lnTo>
                  <a:lnTo>
                    <a:pt x="4057" y="3375"/>
                  </a:lnTo>
                  <a:lnTo>
                    <a:pt x="4038" y="3411"/>
                  </a:lnTo>
                  <a:lnTo>
                    <a:pt x="4018" y="3444"/>
                  </a:lnTo>
                  <a:lnTo>
                    <a:pt x="3997" y="3473"/>
                  </a:lnTo>
                  <a:lnTo>
                    <a:pt x="3978" y="3501"/>
                  </a:lnTo>
                  <a:lnTo>
                    <a:pt x="3957" y="3526"/>
                  </a:lnTo>
                  <a:close/>
                </a:path>
              </a:pathLst>
            </a:custGeom>
            <a:solidFill>
              <a:srgbClr val="22AA47"/>
            </a:solidFill>
            <a:ln w="9525">
              <a:noFill/>
              <a:round/>
              <a:headEnd/>
              <a:tailEnd/>
            </a:ln>
          </p:spPr>
          <p:txBody>
            <a:bodyPr/>
            <a:lstStyle/>
            <a:p>
              <a:endParaRPr lang="en-GB"/>
            </a:p>
          </p:txBody>
        </p:sp>
        <p:sp>
          <p:nvSpPr>
            <p:cNvPr id="170049" name="Freeform 65"/>
            <p:cNvSpPr>
              <a:spLocks/>
            </p:cNvSpPr>
            <p:nvPr/>
          </p:nvSpPr>
          <p:spPr bwMode="auto">
            <a:xfrm>
              <a:off x="2677" y="212"/>
              <a:ext cx="837" cy="774"/>
            </a:xfrm>
            <a:custGeom>
              <a:avLst/>
              <a:gdLst/>
              <a:ahLst/>
              <a:cxnLst>
                <a:cxn ang="0">
                  <a:pos x="3565" y="3838"/>
                </a:cxn>
                <a:cxn ang="0">
                  <a:pos x="3620" y="3769"/>
                </a:cxn>
                <a:cxn ang="0">
                  <a:pos x="3661" y="3692"/>
                </a:cxn>
                <a:cxn ang="0">
                  <a:pos x="3683" y="3611"/>
                </a:cxn>
                <a:cxn ang="0">
                  <a:pos x="3684" y="3533"/>
                </a:cxn>
                <a:cxn ang="0">
                  <a:pos x="3675" y="3464"/>
                </a:cxn>
                <a:cxn ang="0">
                  <a:pos x="3656" y="3398"/>
                </a:cxn>
                <a:cxn ang="0">
                  <a:pos x="3624" y="3335"/>
                </a:cxn>
                <a:cxn ang="0">
                  <a:pos x="3580" y="3276"/>
                </a:cxn>
                <a:cxn ang="0">
                  <a:pos x="3520" y="3219"/>
                </a:cxn>
                <a:cxn ang="0">
                  <a:pos x="3446" y="3165"/>
                </a:cxn>
                <a:cxn ang="0">
                  <a:pos x="3355" y="3113"/>
                </a:cxn>
                <a:cxn ang="0">
                  <a:pos x="767" y="1971"/>
                </a:cxn>
                <a:cxn ang="0">
                  <a:pos x="594" y="1884"/>
                </a:cxn>
                <a:cxn ang="0">
                  <a:pos x="439" y="1787"/>
                </a:cxn>
                <a:cxn ang="0">
                  <a:pos x="305" y="1680"/>
                </a:cxn>
                <a:cxn ang="0">
                  <a:pos x="193" y="1562"/>
                </a:cxn>
                <a:cxn ang="0">
                  <a:pos x="105" y="1430"/>
                </a:cxn>
                <a:cxn ang="0">
                  <a:pos x="44" y="1283"/>
                </a:cxn>
                <a:cxn ang="0">
                  <a:pos x="8" y="1119"/>
                </a:cxn>
                <a:cxn ang="0">
                  <a:pos x="1" y="941"/>
                </a:cxn>
                <a:cxn ang="0">
                  <a:pos x="16" y="779"/>
                </a:cxn>
                <a:cxn ang="0">
                  <a:pos x="53" y="631"/>
                </a:cxn>
                <a:cxn ang="0">
                  <a:pos x="107" y="496"/>
                </a:cxn>
                <a:cxn ang="0">
                  <a:pos x="180" y="373"/>
                </a:cxn>
                <a:cxn ang="0">
                  <a:pos x="269" y="261"/>
                </a:cxn>
                <a:cxn ang="0">
                  <a:pos x="374" y="157"/>
                </a:cxn>
                <a:cxn ang="0">
                  <a:pos x="494" y="64"/>
                </a:cxn>
                <a:cxn ang="0">
                  <a:pos x="582" y="16"/>
                </a:cxn>
                <a:cxn ang="0">
                  <a:pos x="547" y="83"/>
                </a:cxn>
                <a:cxn ang="0">
                  <a:pos x="520" y="155"/>
                </a:cxn>
                <a:cxn ang="0">
                  <a:pos x="505" y="235"/>
                </a:cxn>
                <a:cxn ang="0">
                  <a:pos x="503" y="327"/>
                </a:cxn>
                <a:cxn ang="0">
                  <a:pos x="518" y="422"/>
                </a:cxn>
                <a:cxn ang="0">
                  <a:pos x="552" y="505"/>
                </a:cxn>
                <a:cxn ang="0">
                  <a:pos x="603" y="575"/>
                </a:cxn>
                <a:cxn ang="0">
                  <a:pos x="666" y="637"/>
                </a:cxn>
                <a:cxn ang="0">
                  <a:pos x="740" y="689"/>
                </a:cxn>
                <a:cxn ang="0">
                  <a:pos x="843" y="746"/>
                </a:cxn>
                <a:cxn ang="0">
                  <a:pos x="3392" y="1875"/>
                </a:cxn>
                <a:cxn ang="0">
                  <a:pos x="3552" y="1953"/>
                </a:cxn>
                <a:cxn ang="0">
                  <a:pos x="3702" y="2042"/>
                </a:cxn>
                <a:cxn ang="0">
                  <a:pos x="3837" y="2143"/>
                </a:cxn>
                <a:cxn ang="0">
                  <a:pos x="3954" y="2259"/>
                </a:cxn>
                <a:cxn ang="0">
                  <a:pos x="4051" y="2391"/>
                </a:cxn>
                <a:cxn ang="0">
                  <a:pos x="4124" y="2541"/>
                </a:cxn>
                <a:cxn ang="0">
                  <a:pos x="4171" y="2710"/>
                </a:cxn>
                <a:cxn ang="0">
                  <a:pos x="4187" y="2900"/>
                </a:cxn>
                <a:cxn ang="0">
                  <a:pos x="4178" y="3050"/>
                </a:cxn>
                <a:cxn ang="0">
                  <a:pos x="4152" y="3187"/>
                </a:cxn>
                <a:cxn ang="0">
                  <a:pos x="4109" y="3311"/>
                </a:cxn>
                <a:cxn ang="0">
                  <a:pos x="4050" y="3423"/>
                </a:cxn>
                <a:cxn ang="0">
                  <a:pos x="3977" y="3525"/>
                </a:cxn>
                <a:cxn ang="0">
                  <a:pos x="3889" y="3617"/>
                </a:cxn>
                <a:cxn ang="0">
                  <a:pos x="3791" y="3701"/>
                </a:cxn>
                <a:cxn ang="0">
                  <a:pos x="3679" y="3778"/>
                </a:cxn>
              </a:cxnLst>
              <a:rect l="0" t="0" r="r" b="b"/>
              <a:pathLst>
                <a:path w="4187" h="3868">
                  <a:moveTo>
                    <a:pt x="3679" y="3778"/>
                  </a:moveTo>
                  <a:lnTo>
                    <a:pt x="3533" y="3868"/>
                  </a:lnTo>
                  <a:lnTo>
                    <a:pt x="3549" y="3854"/>
                  </a:lnTo>
                  <a:lnTo>
                    <a:pt x="3565" y="3838"/>
                  </a:lnTo>
                  <a:lnTo>
                    <a:pt x="3580" y="3822"/>
                  </a:lnTo>
                  <a:lnTo>
                    <a:pt x="3595" y="3805"/>
                  </a:lnTo>
                  <a:lnTo>
                    <a:pt x="3608" y="3788"/>
                  </a:lnTo>
                  <a:lnTo>
                    <a:pt x="3620" y="3769"/>
                  </a:lnTo>
                  <a:lnTo>
                    <a:pt x="3632" y="3751"/>
                  </a:lnTo>
                  <a:lnTo>
                    <a:pt x="3642" y="3732"/>
                  </a:lnTo>
                  <a:lnTo>
                    <a:pt x="3652" y="3713"/>
                  </a:lnTo>
                  <a:lnTo>
                    <a:pt x="3661" y="3692"/>
                  </a:lnTo>
                  <a:lnTo>
                    <a:pt x="3668" y="3672"/>
                  </a:lnTo>
                  <a:lnTo>
                    <a:pt x="3674" y="3653"/>
                  </a:lnTo>
                  <a:lnTo>
                    <a:pt x="3679" y="3632"/>
                  </a:lnTo>
                  <a:lnTo>
                    <a:pt x="3683" y="3611"/>
                  </a:lnTo>
                  <a:lnTo>
                    <a:pt x="3685" y="3590"/>
                  </a:lnTo>
                  <a:lnTo>
                    <a:pt x="3685" y="3569"/>
                  </a:lnTo>
                  <a:lnTo>
                    <a:pt x="3685" y="3551"/>
                  </a:lnTo>
                  <a:lnTo>
                    <a:pt x="3684" y="3533"/>
                  </a:lnTo>
                  <a:lnTo>
                    <a:pt x="3683" y="3515"/>
                  </a:lnTo>
                  <a:lnTo>
                    <a:pt x="3681" y="3498"/>
                  </a:lnTo>
                  <a:lnTo>
                    <a:pt x="3679" y="3481"/>
                  </a:lnTo>
                  <a:lnTo>
                    <a:pt x="3675" y="3464"/>
                  </a:lnTo>
                  <a:lnTo>
                    <a:pt x="3671" y="3447"/>
                  </a:lnTo>
                  <a:lnTo>
                    <a:pt x="3666" y="3431"/>
                  </a:lnTo>
                  <a:lnTo>
                    <a:pt x="3661" y="3414"/>
                  </a:lnTo>
                  <a:lnTo>
                    <a:pt x="3656" y="3398"/>
                  </a:lnTo>
                  <a:lnTo>
                    <a:pt x="3649" y="3382"/>
                  </a:lnTo>
                  <a:lnTo>
                    <a:pt x="3641" y="3366"/>
                  </a:lnTo>
                  <a:lnTo>
                    <a:pt x="3634" y="3350"/>
                  </a:lnTo>
                  <a:lnTo>
                    <a:pt x="3624" y="3335"/>
                  </a:lnTo>
                  <a:lnTo>
                    <a:pt x="3614" y="3320"/>
                  </a:lnTo>
                  <a:lnTo>
                    <a:pt x="3604" y="3305"/>
                  </a:lnTo>
                  <a:lnTo>
                    <a:pt x="3592" y="3290"/>
                  </a:lnTo>
                  <a:lnTo>
                    <a:pt x="3580" y="3276"/>
                  </a:lnTo>
                  <a:lnTo>
                    <a:pt x="3567" y="3261"/>
                  </a:lnTo>
                  <a:lnTo>
                    <a:pt x="3552" y="3247"/>
                  </a:lnTo>
                  <a:lnTo>
                    <a:pt x="3537" y="3233"/>
                  </a:lnTo>
                  <a:lnTo>
                    <a:pt x="3520" y="3219"/>
                  </a:lnTo>
                  <a:lnTo>
                    <a:pt x="3503" y="3205"/>
                  </a:lnTo>
                  <a:lnTo>
                    <a:pt x="3485" y="3191"/>
                  </a:lnTo>
                  <a:lnTo>
                    <a:pt x="3466" y="3178"/>
                  </a:lnTo>
                  <a:lnTo>
                    <a:pt x="3446" y="3165"/>
                  </a:lnTo>
                  <a:lnTo>
                    <a:pt x="3425" y="3151"/>
                  </a:lnTo>
                  <a:lnTo>
                    <a:pt x="3402" y="3138"/>
                  </a:lnTo>
                  <a:lnTo>
                    <a:pt x="3379" y="3126"/>
                  </a:lnTo>
                  <a:lnTo>
                    <a:pt x="3355" y="3113"/>
                  </a:lnTo>
                  <a:lnTo>
                    <a:pt x="3328" y="3101"/>
                  </a:lnTo>
                  <a:lnTo>
                    <a:pt x="3302" y="3088"/>
                  </a:lnTo>
                  <a:lnTo>
                    <a:pt x="815" y="1992"/>
                  </a:lnTo>
                  <a:lnTo>
                    <a:pt x="767" y="1971"/>
                  </a:lnTo>
                  <a:lnTo>
                    <a:pt x="722" y="1951"/>
                  </a:lnTo>
                  <a:lnTo>
                    <a:pt x="678" y="1929"/>
                  </a:lnTo>
                  <a:lnTo>
                    <a:pt x="636" y="1906"/>
                  </a:lnTo>
                  <a:lnTo>
                    <a:pt x="594" y="1884"/>
                  </a:lnTo>
                  <a:lnTo>
                    <a:pt x="553" y="1860"/>
                  </a:lnTo>
                  <a:lnTo>
                    <a:pt x="514" y="1836"/>
                  </a:lnTo>
                  <a:lnTo>
                    <a:pt x="475" y="1812"/>
                  </a:lnTo>
                  <a:lnTo>
                    <a:pt x="439" y="1787"/>
                  </a:lnTo>
                  <a:lnTo>
                    <a:pt x="403" y="1761"/>
                  </a:lnTo>
                  <a:lnTo>
                    <a:pt x="369" y="1735"/>
                  </a:lnTo>
                  <a:lnTo>
                    <a:pt x="336" y="1708"/>
                  </a:lnTo>
                  <a:lnTo>
                    <a:pt x="305" y="1680"/>
                  </a:lnTo>
                  <a:lnTo>
                    <a:pt x="274" y="1652"/>
                  </a:lnTo>
                  <a:lnTo>
                    <a:pt x="246" y="1622"/>
                  </a:lnTo>
                  <a:lnTo>
                    <a:pt x="219" y="1592"/>
                  </a:lnTo>
                  <a:lnTo>
                    <a:pt x="193" y="1562"/>
                  </a:lnTo>
                  <a:lnTo>
                    <a:pt x="169" y="1530"/>
                  </a:lnTo>
                  <a:lnTo>
                    <a:pt x="146" y="1498"/>
                  </a:lnTo>
                  <a:lnTo>
                    <a:pt x="125" y="1464"/>
                  </a:lnTo>
                  <a:lnTo>
                    <a:pt x="105" y="1430"/>
                  </a:lnTo>
                  <a:lnTo>
                    <a:pt x="88" y="1395"/>
                  </a:lnTo>
                  <a:lnTo>
                    <a:pt x="71" y="1358"/>
                  </a:lnTo>
                  <a:lnTo>
                    <a:pt x="57" y="1321"/>
                  </a:lnTo>
                  <a:lnTo>
                    <a:pt x="44" y="1283"/>
                  </a:lnTo>
                  <a:lnTo>
                    <a:pt x="32" y="1243"/>
                  </a:lnTo>
                  <a:lnTo>
                    <a:pt x="22" y="1203"/>
                  </a:lnTo>
                  <a:lnTo>
                    <a:pt x="14" y="1162"/>
                  </a:lnTo>
                  <a:lnTo>
                    <a:pt x="8" y="1119"/>
                  </a:lnTo>
                  <a:lnTo>
                    <a:pt x="3" y="1075"/>
                  </a:lnTo>
                  <a:lnTo>
                    <a:pt x="1" y="1030"/>
                  </a:lnTo>
                  <a:lnTo>
                    <a:pt x="0" y="984"/>
                  </a:lnTo>
                  <a:lnTo>
                    <a:pt x="1" y="941"/>
                  </a:lnTo>
                  <a:lnTo>
                    <a:pt x="2" y="899"/>
                  </a:lnTo>
                  <a:lnTo>
                    <a:pt x="5" y="858"/>
                  </a:lnTo>
                  <a:lnTo>
                    <a:pt x="11" y="818"/>
                  </a:lnTo>
                  <a:lnTo>
                    <a:pt x="16" y="779"/>
                  </a:lnTo>
                  <a:lnTo>
                    <a:pt x="23" y="741"/>
                  </a:lnTo>
                  <a:lnTo>
                    <a:pt x="32" y="704"/>
                  </a:lnTo>
                  <a:lnTo>
                    <a:pt x="42" y="666"/>
                  </a:lnTo>
                  <a:lnTo>
                    <a:pt x="53" y="631"/>
                  </a:lnTo>
                  <a:lnTo>
                    <a:pt x="65" y="596"/>
                  </a:lnTo>
                  <a:lnTo>
                    <a:pt x="77" y="562"/>
                  </a:lnTo>
                  <a:lnTo>
                    <a:pt x="92" y="529"/>
                  </a:lnTo>
                  <a:lnTo>
                    <a:pt x="107" y="496"/>
                  </a:lnTo>
                  <a:lnTo>
                    <a:pt x="124" y="464"/>
                  </a:lnTo>
                  <a:lnTo>
                    <a:pt x="142" y="433"/>
                  </a:lnTo>
                  <a:lnTo>
                    <a:pt x="160" y="402"/>
                  </a:lnTo>
                  <a:lnTo>
                    <a:pt x="180" y="373"/>
                  </a:lnTo>
                  <a:lnTo>
                    <a:pt x="201" y="343"/>
                  </a:lnTo>
                  <a:lnTo>
                    <a:pt x="223" y="315"/>
                  </a:lnTo>
                  <a:lnTo>
                    <a:pt x="245" y="287"/>
                  </a:lnTo>
                  <a:lnTo>
                    <a:pt x="269" y="261"/>
                  </a:lnTo>
                  <a:lnTo>
                    <a:pt x="294" y="233"/>
                  </a:lnTo>
                  <a:lnTo>
                    <a:pt x="319" y="208"/>
                  </a:lnTo>
                  <a:lnTo>
                    <a:pt x="347" y="183"/>
                  </a:lnTo>
                  <a:lnTo>
                    <a:pt x="374" y="157"/>
                  </a:lnTo>
                  <a:lnTo>
                    <a:pt x="403" y="133"/>
                  </a:lnTo>
                  <a:lnTo>
                    <a:pt x="433" y="110"/>
                  </a:lnTo>
                  <a:lnTo>
                    <a:pt x="462" y="87"/>
                  </a:lnTo>
                  <a:lnTo>
                    <a:pt x="494" y="64"/>
                  </a:lnTo>
                  <a:lnTo>
                    <a:pt x="526" y="42"/>
                  </a:lnTo>
                  <a:lnTo>
                    <a:pt x="559" y="21"/>
                  </a:lnTo>
                  <a:lnTo>
                    <a:pt x="592" y="0"/>
                  </a:lnTo>
                  <a:lnTo>
                    <a:pt x="582" y="16"/>
                  </a:lnTo>
                  <a:lnTo>
                    <a:pt x="572" y="32"/>
                  </a:lnTo>
                  <a:lnTo>
                    <a:pt x="563" y="49"/>
                  </a:lnTo>
                  <a:lnTo>
                    <a:pt x="554" y="65"/>
                  </a:lnTo>
                  <a:lnTo>
                    <a:pt x="547" y="83"/>
                  </a:lnTo>
                  <a:lnTo>
                    <a:pt x="539" y="100"/>
                  </a:lnTo>
                  <a:lnTo>
                    <a:pt x="532" y="118"/>
                  </a:lnTo>
                  <a:lnTo>
                    <a:pt x="526" y="137"/>
                  </a:lnTo>
                  <a:lnTo>
                    <a:pt x="520" y="155"/>
                  </a:lnTo>
                  <a:lnTo>
                    <a:pt x="516" y="174"/>
                  </a:lnTo>
                  <a:lnTo>
                    <a:pt x="512" y="194"/>
                  </a:lnTo>
                  <a:lnTo>
                    <a:pt x="508" y="215"/>
                  </a:lnTo>
                  <a:lnTo>
                    <a:pt x="505" y="235"/>
                  </a:lnTo>
                  <a:lnTo>
                    <a:pt x="504" y="256"/>
                  </a:lnTo>
                  <a:lnTo>
                    <a:pt x="502" y="278"/>
                  </a:lnTo>
                  <a:lnTo>
                    <a:pt x="502" y="300"/>
                  </a:lnTo>
                  <a:lnTo>
                    <a:pt x="503" y="327"/>
                  </a:lnTo>
                  <a:lnTo>
                    <a:pt x="505" y="352"/>
                  </a:lnTo>
                  <a:lnTo>
                    <a:pt x="508" y="376"/>
                  </a:lnTo>
                  <a:lnTo>
                    <a:pt x="513" y="399"/>
                  </a:lnTo>
                  <a:lnTo>
                    <a:pt x="518" y="422"/>
                  </a:lnTo>
                  <a:lnTo>
                    <a:pt x="525" y="444"/>
                  </a:lnTo>
                  <a:lnTo>
                    <a:pt x="534" y="465"/>
                  </a:lnTo>
                  <a:lnTo>
                    <a:pt x="542" y="485"/>
                  </a:lnTo>
                  <a:lnTo>
                    <a:pt x="552" y="505"/>
                  </a:lnTo>
                  <a:lnTo>
                    <a:pt x="563" y="523"/>
                  </a:lnTo>
                  <a:lnTo>
                    <a:pt x="576" y="541"/>
                  </a:lnTo>
                  <a:lnTo>
                    <a:pt x="588" y="559"/>
                  </a:lnTo>
                  <a:lnTo>
                    <a:pt x="603" y="575"/>
                  </a:lnTo>
                  <a:lnTo>
                    <a:pt x="618" y="591"/>
                  </a:lnTo>
                  <a:lnTo>
                    <a:pt x="633" y="607"/>
                  </a:lnTo>
                  <a:lnTo>
                    <a:pt x="649" y="622"/>
                  </a:lnTo>
                  <a:lnTo>
                    <a:pt x="666" y="637"/>
                  </a:lnTo>
                  <a:lnTo>
                    <a:pt x="684" y="651"/>
                  </a:lnTo>
                  <a:lnTo>
                    <a:pt x="702" y="664"/>
                  </a:lnTo>
                  <a:lnTo>
                    <a:pt x="721" y="677"/>
                  </a:lnTo>
                  <a:lnTo>
                    <a:pt x="740" y="689"/>
                  </a:lnTo>
                  <a:lnTo>
                    <a:pt x="760" y="701"/>
                  </a:lnTo>
                  <a:lnTo>
                    <a:pt x="780" y="713"/>
                  </a:lnTo>
                  <a:lnTo>
                    <a:pt x="800" y="724"/>
                  </a:lnTo>
                  <a:lnTo>
                    <a:pt x="843" y="746"/>
                  </a:lnTo>
                  <a:lnTo>
                    <a:pt x="886" y="768"/>
                  </a:lnTo>
                  <a:lnTo>
                    <a:pt x="930" y="788"/>
                  </a:lnTo>
                  <a:lnTo>
                    <a:pt x="974" y="808"/>
                  </a:lnTo>
                  <a:lnTo>
                    <a:pt x="3392" y="1875"/>
                  </a:lnTo>
                  <a:lnTo>
                    <a:pt x="3433" y="1893"/>
                  </a:lnTo>
                  <a:lnTo>
                    <a:pt x="3473" y="1912"/>
                  </a:lnTo>
                  <a:lnTo>
                    <a:pt x="3513" y="1932"/>
                  </a:lnTo>
                  <a:lnTo>
                    <a:pt x="3552" y="1953"/>
                  </a:lnTo>
                  <a:lnTo>
                    <a:pt x="3591" y="1974"/>
                  </a:lnTo>
                  <a:lnTo>
                    <a:pt x="3628" y="1996"/>
                  </a:lnTo>
                  <a:lnTo>
                    <a:pt x="3665" y="2019"/>
                  </a:lnTo>
                  <a:lnTo>
                    <a:pt x="3702" y="2042"/>
                  </a:lnTo>
                  <a:lnTo>
                    <a:pt x="3737" y="2066"/>
                  </a:lnTo>
                  <a:lnTo>
                    <a:pt x="3771" y="2091"/>
                  </a:lnTo>
                  <a:lnTo>
                    <a:pt x="3804" y="2117"/>
                  </a:lnTo>
                  <a:lnTo>
                    <a:pt x="3837" y="2143"/>
                  </a:lnTo>
                  <a:lnTo>
                    <a:pt x="3867" y="2170"/>
                  </a:lnTo>
                  <a:lnTo>
                    <a:pt x="3897" y="2199"/>
                  </a:lnTo>
                  <a:lnTo>
                    <a:pt x="3927" y="2229"/>
                  </a:lnTo>
                  <a:lnTo>
                    <a:pt x="3954" y="2259"/>
                  </a:lnTo>
                  <a:lnTo>
                    <a:pt x="3981" y="2290"/>
                  </a:lnTo>
                  <a:lnTo>
                    <a:pt x="4006" y="2323"/>
                  </a:lnTo>
                  <a:lnTo>
                    <a:pt x="4029" y="2356"/>
                  </a:lnTo>
                  <a:lnTo>
                    <a:pt x="4051" y="2391"/>
                  </a:lnTo>
                  <a:lnTo>
                    <a:pt x="4072" y="2426"/>
                  </a:lnTo>
                  <a:lnTo>
                    <a:pt x="4091" y="2464"/>
                  </a:lnTo>
                  <a:lnTo>
                    <a:pt x="4109" y="2502"/>
                  </a:lnTo>
                  <a:lnTo>
                    <a:pt x="4124" y="2541"/>
                  </a:lnTo>
                  <a:lnTo>
                    <a:pt x="4139" y="2581"/>
                  </a:lnTo>
                  <a:lnTo>
                    <a:pt x="4151" y="2623"/>
                  </a:lnTo>
                  <a:lnTo>
                    <a:pt x="4162" y="2666"/>
                  </a:lnTo>
                  <a:lnTo>
                    <a:pt x="4171" y="2710"/>
                  </a:lnTo>
                  <a:lnTo>
                    <a:pt x="4178" y="2756"/>
                  </a:lnTo>
                  <a:lnTo>
                    <a:pt x="4183" y="2802"/>
                  </a:lnTo>
                  <a:lnTo>
                    <a:pt x="4186" y="2850"/>
                  </a:lnTo>
                  <a:lnTo>
                    <a:pt x="4187" y="2900"/>
                  </a:lnTo>
                  <a:lnTo>
                    <a:pt x="4186" y="2939"/>
                  </a:lnTo>
                  <a:lnTo>
                    <a:pt x="4185" y="2977"/>
                  </a:lnTo>
                  <a:lnTo>
                    <a:pt x="4182" y="3014"/>
                  </a:lnTo>
                  <a:lnTo>
                    <a:pt x="4178" y="3050"/>
                  </a:lnTo>
                  <a:lnTo>
                    <a:pt x="4173" y="3086"/>
                  </a:lnTo>
                  <a:lnTo>
                    <a:pt x="4167" y="3120"/>
                  </a:lnTo>
                  <a:lnTo>
                    <a:pt x="4160" y="3154"/>
                  </a:lnTo>
                  <a:lnTo>
                    <a:pt x="4152" y="3187"/>
                  </a:lnTo>
                  <a:lnTo>
                    <a:pt x="4142" y="3219"/>
                  </a:lnTo>
                  <a:lnTo>
                    <a:pt x="4132" y="3250"/>
                  </a:lnTo>
                  <a:lnTo>
                    <a:pt x="4121" y="3281"/>
                  </a:lnTo>
                  <a:lnTo>
                    <a:pt x="4109" y="3311"/>
                  </a:lnTo>
                  <a:lnTo>
                    <a:pt x="4096" y="3339"/>
                  </a:lnTo>
                  <a:lnTo>
                    <a:pt x="4082" y="3368"/>
                  </a:lnTo>
                  <a:lnTo>
                    <a:pt x="4066" y="3395"/>
                  </a:lnTo>
                  <a:lnTo>
                    <a:pt x="4050" y="3423"/>
                  </a:lnTo>
                  <a:lnTo>
                    <a:pt x="4033" y="3449"/>
                  </a:lnTo>
                  <a:lnTo>
                    <a:pt x="4016" y="3476"/>
                  </a:lnTo>
                  <a:lnTo>
                    <a:pt x="3996" y="3501"/>
                  </a:lnTo>
                  <a:lnTo>
                    <a:pt x="3977" y="3525"/>
                  </a:lnTo>
                  <a:lnTo>
                    <a:pt x="3956" y="3549"/>
                  </a:lnTo>
                  <a:lnTo>
                    <a:pt x="3936" y="3572"/>
                  </a:lnTo>
                  <a:lnTo>
                    <a:pt x="3912" y="3595"/>
                  </a:lnTo>
                  <a:lnTo>
                    <a:pt x="3889" y="3617"/>
                  </a:lnTo>
                  <a:lnTo>
                    <a:pt x="3866" y="3639"/>
                  </a:lnTo>
                  <a:lnTo>
                    <a:pt x="3841" y="3660"/>
                  </a:lnTo>
                  <a:lnTo>
                    <a:pt x="3816" y="3681"/>
                  </a:lnTo>
                  <a:lnTo>
                    <a:pt x="3791" y="3701"/>
                  </a:lnTo>
                  <a:lnTo>
                    <a:pt x="3763" y="3721"/>
                  </a:lnTo>
                  <a:lnTo>
                    <a:pt x="3736" y="3740"/>
                  </a:lnTo>
                  <a:lnTo>
                    <a:pt x="3707" y="3759"/>
                  </a:lnTo>
                  <a:lnTo>
                    <a:pt x="3679" y="3778"/>
                  </a:lnTo>
                  <a:close/>
                </a:path>
              </a:pathLst>
            </a:custGeom>
            <a:solidFill>
              <a:srgbClr val="0072AA"/>
            </a:solidFill>
            <a:ln w="9525">
              <a:noFill/>
              <a:round/>
              <a:headEnd/>
              <a:tailEnd/>
            </a:ln>
          </p:spPr>
          <p:txBody>
            <a:bodyPr/>
            <a:lstStyle/>
            <a:p>
              <a:endParaRPr lang="en-GB"/>
            </a:p>
          </p:txBody>
        </p:sp>
      </p:grpSp>
      <p:pic>
        <p:nvPicPr>
          <p:cNvPr id="170072" name="Picture 88" descr="hereforgood"/>
          <p:cNvPicPr>
            <a:picLocks noChangeAspect="1" noChangeArrowheads="1"/>
          </p:cNvPicPr>
          <p:nvPr userDrawn="1"/>
        </p:nvPicPr>
        <p:blipFill>
          <a:blip r:embed="rId3" cstate="print"/>
          <a:srcRect/>
          <a:stretch>
            <a:fillRect/>
          </a:stretch>
        </p:blipFill>
        <p:spPr bwMode="auto">
          <a:xfrm>
            <a:off x="7966075" y="6716718"/>
            <a:ext cx="2286000" cy="350837"/>
          </a:xfrm>
          <a:prstGeom prst="rect">
            <a:avLst/>
          </a:prstGeom>
          <a:noFill/>
        </p:spPr>
      </p:pic>
      <p:grpSp>
        <p:nvGrpSpPr>
          <p:cNvPr id="40" name="Group 39"/>
          <p:cNvGrpSpPr/>
          <p:nvPr userDrawn="1"/>
        </p:nvGrpSpPr>
        <p:grpSpPr>
          <a:xfrm>
            <a:off x="-1583" y="2366968"/>
            <a:ext cx="10694988" cy="63500"/>
            <a:chOff x="-1588" y="2366963"/>
            <a:chExt cx="10694988" cy="63500"/>
          </a:xfrm>
        </p:grpSpPr>
        <p:sp>
          <p:nvSpPr>
            <p:cNvPr id="170065" name="Rectangle 81"/>
            <p:cNvSpPr>
              <a:spLocks noChangeArrowheads="1"/>
            </p:cNvSpPr>
            <p:nvPr/>
          </p:nvSpPr>
          <p:spPr bwMode="auto">
            <a:xfrm>
              <a:off x="-1588" y="2366963"/>
              <a:ext cx="2138818" cy="63500"/>
            </a:xfrm>
            <a:prstGeom prst="rect">
              <a:avLst/>
            </a:prstGeom>
            <a:solidFill>
              <a:srgbClr val="6DC067"/>
            </a:solidFill>
            <a:ln w="9525">
              <a:noFill/>
              <a:miter lim="800000"/>
              <a:headEnd/>
              <a:tailEnd/>
            </a:ln>
          </p:spPr>
          <p:txBody>
            <a:bodyPr/>
            <a:lstStyle/>
            <a:p>
              <a:endParaRPr lang="en-GB"/>
            </a:p>
          </p:txBody>
        </p:sp>
        <p:sp>
          <p:nvSpPr>
            <p:cNvPr id="170066" name="Rectangle 82"/>
            <p:cNvSpPr>
              <a:spLocks noChangeArrowheads="1"/>
            </p:cNvSpPr>
            <p:nvPr/>
          </p:nvSpPr>
          <p:spPr bwMode="auto">
            <a:xfrm>
              <a:off x="2137230" y="2366963"/>
              <a:ext cx="1069858" cy="63500"/>
            </a:xfrm>
            <a:prstGeom prst="rect">
              <a:avLst/>
            </a:prstGeom>
            <a:solidFill>
              <a:srgbClr val="22AA47"/>
            </a:solidFill>
            <a:ln w="9525">
              <a:noFill/>
              <a:miter lim="800000"/>
              <a:headEnd/>
              <a:tailEnd/>
            </a:ln>
          </p:spPr>
          <p:txBody>
            <a:bodyPr/>
            <a:lstStyle/>
            <a:p>
              <a:endParaRPr lang="en-GB"/>
            </a:p>
          </p:txBody>
        </p:sp>
        <p:sp>
          <p:nvSpPr>
            <p:cNvPr id="170067" name="Rectangle 83"/>
            <p:cNvSpPr>
              <a:spLocks noChangeArrowheads="1"/>
            </p:cNvSpPr>
            <p:nvPr/>
          </p:nvSpPr>
          <p:spPr bwMode="auto">
            <a:xfrm>
              <a:off x="3207088" y="2366963"/>
              <a:ext cx="1604338" cy="63500"/>
            </a:xfrm>
            <a:prstGeom prst="rect">
              <a:avLst/>
            </a:prstGeom>
            <a:solidFill>
              <a:srgbClr val="005C86"/>
            </a:solidFill>
            <a:ln w="9525">
              <a:noFill/>
              <a:miter lim="800000"/>
              <a:headEnd/>
              <a:tailEnd/>
            </a:ln>
          </p:spPr>
          <p:txBody>
            <a:bodyPr/>
            <a:lstStyle/>
            <a:p>
              <a:endParaRPr lang="en-GB"/>
            </a:p>
          </p:txBody>
        </p:sp>
        <p:sp>
          <p:nvSpPr>
            <p:cNvPr id="170068" name="Rectangle 84"/>
            <p:cNvSpPr>
              <a:spLocks noChangeArrowheads="1"/>
            </p:cNvSpPr>
            <p:nvPr/>
          </p:nvSpPr>
          <p:spPr bwMode="auto">
            <a:xfrm>
              <a:off x="4811426" y="2366963"/>
              <a:ext cx="534480" cy="63500"/>
            </a:xfrm>
            <a:prstGeom prst="rect">
              <a:avLst/>
            </a:prstGeom>
            <a:solidFill>
              <a:srgbClr val="009BD9"/>
            </a:solidFill>
            <a:ln w="9525">
              <a:noFill/>
              <a:miter lim="800000"/>
              <a:headEnd/>
              <a:tailEnd/>
            </a:ln>
          </p:spPr>
          <p:txBody>
            <a:bodyPr/>
            <a:lstStyle/>
            <a:p>
              <a:endParaRPr lang="en-GB"/>
            </a:p>
          </p:txBody>
        </p:sp>
        <p:sp>
          <p:nvSpPr>
            <p:cNvPr id="170069" name="Rectangle 85"/>
            <p:cNvSpPr>
              <a:spLocks noChangeArrowheads="1"/>
            </p:cNvSpPr>
            <p:nvPr/>
          </p:nvSpPr>
          <p:spPr bwMode="auto">
            <a:xfrm>
              <a:off x="5345906" y="2366963"/>
              <a:ext cx="5347494" cy="63500"/>
            </a:xfrm>
            <a:prstGeom prst="rect">
              <a:avLst/>
            </a:prstGeom>
            <a:solidFill>
              <a:srgbClr val="00709E"/>
            </a:solidFill>
            <a:ln w="9525">
              <a:noFill/>
              <a:miter lim="800000"/>
              <a:headEnd/>
              <a:tailEnd/>
            </a:ln>
          </p:spPr>
          <p:txBody>
            <a:bodyPr/>
            <a:lstStyle/>
            <a:p>
              <a:endParaRPr lang="en-GB"/>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4" name="Footer Placeholder 3"/>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5" name="Slide Number Placeholder 4"/>
          <p:cNvSpPr>
            <a:spLocks noGrp="1"/>
          </p:cNvSpPr>
          <p:nvPr>
            <p:ph type="sldNum" sz="quarter" idx="11"/>
          </p:nvPr>
        </p:nvSpPr>
        <p:spPr/>
        <p:txBody>
          <a:bodyPr/>
          <a:lstStyle>
            <a:lvl1pPr>
              <a:defRPr/>
            </a:lvl1pPr>
          </a:lstStyle>
          <a:p>
            <a:pPr>
              <a:defRPr/>
            </a:pPr>
            <a:fld id="{9EBB4320-04B7-4043-95C1-DAE8A29820F2}" type="slidenum">
              <a:rPr lang="en-GB"/>
              <a:pPr>
                <a:defRPr/>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13675" y="368300"/>
            <a:ext cx="2466975" cy="6421438"/>
          </a:xfrm>
        </p:spPr>
        <p:txBody>
          <a:bodyPr vert="eaVert"/>
          <a:lstStyle/>
          <a:p>
            <a:r>
              <a:rPr lang="en-US" altLang="zh-TW" smtClean="0"/>
              <a:t>Click to edit Master title style</a:t>
            </a:r>
            <a:endParaRPr lang="en-GB"/>
          </a:p>
        </p:txBody>
      </p:sp>
      <p:sp>
        <p:nvSpPr>
          <p:cNvPr id="3" name="Vertical Text Placeholder 2"/>
          <p:cNvSpPr>
            <a:spLocks noGrp="1"/>
          </p:cNvSpPr>
          <p:nvPr>
            <p:ph type="body" orient="vert" idx="1"/>
          </p:nvPr>
        </p:nvSpPr>
        <p:spPr>
          <a:xfrm>
            <a:off x="412755" y="368300"/>
            <a:ext cx="7248525" cy="6421438"/>
          </a:xfrm>
        </p:spPr>
        <p:txBody>
          <a:bodyPr vert="eaVert"/>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4" name="Footer Placeholder 3"/>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5" name="Slide Number Placeholder 4"/>
          <p:cNvSpPr>
            <a:spLocks noGrp="1"/>
          </p:cNvSpPr>
          <p:nvPr>
            <p:ph type="sldNum" sz="quarter" idx="11"/>
          </p:nvPr>
        </p:nvSpPr>
        <p:spPr/>
        <p:txBody>
          <a:bodyPr/>
          <a:lstStyle>
            <a:lvl1pPr>
              <a:defRPr/>
            </a:lvl1pPr>
          </a:lstStyle>
          <a:p>
            <a:pPr>
              <a:defRPr/>
            </a:pPr>
            <a:fld id="{D4D5036D-1984-41A9-AA17-0D20D4937D4F}" type="slidenum">
              <a:rPr lang="en-GB"/>
              <a:pPr>
                <a:defRPr/>
              </a:pPr>
              <a:t>‹#›</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6C6C6C"/>
                </a:solidFill>
              </a:defRPr>
            </a:lvl1pPr>
          </a:lstStyle>
          <a:p>
            <a:r>
              <a:rPr lang="en-US" altLang="zh-TW" smtClean="0"/>
              <a:t>Click to edit Master title style</a:t>
            </a:r>
            <a:endParaRPr lang="en-GB" dirty="0"/>
          </a:p>
        </p:txBody>
      </p:sp>
      <p:sp>
        <p:nvSpPr>
          <p:cNvPr id="3" name="Content Placeholder 2"/>
          <p:cNvSpPr>
            <a:spLocks noGrp="1"/>
          </p:cNvSpPr>
          <p:nvPr>
            <p:ph idx="1"/>
          </p:nvPr>
        </p:nvSpPr>
        <p:spPr>
          <a:xfrm>
            <a:off x="412750" y="1828800"/>
            <a:ext cx="4803775" cy="5029200"/>
          </a:xfrm>
        </p:spPr>
        <p:txBody>
          <a:bodyPr/>
          <a:lstStyle>
            <a:lvl1pPr>
              <a:defRPr>
                <a:solidFill>
                  <a:schemeClr val="accent1"/>
                </a:solidFill>
              </a:defRPr>
            </a:lvl1pPr>
            <a:lvl2pPr>
              <a:buClr>
                <a:schemeClr val="accent2"/>
              </a:buClr>
              <a:buSzPct val="120000"/>
              <a:defRPr>
                <a:solidFill>
                  <a:schemeClr val="accent1"/>
                </a:solidFill>
              </a:defRPr>
            </a:lvl2pPr>
            <a:lvl3pPr>
              <a:buClr>
                <a:schemeClr val="accent2"/>
              </a:buClr>
              <a:buSzPct val="120000"/>
              <a:defRPr>
                <a:solidFill>
                  <a:schemeClr val="accent1"/>
                </a:solidFill>
              </a:defRPr>
            </a:lvl3pPr>
            <a:lvl4pPr>
              <a:buClr>
                <a:schemeClr val="accent2"/>
              </a:buClr>
              <a:buSzPct val="120000"/>
              <a:defRPr>
                <a:solidFill>
                  <a:schemeClr val="accent1"/>
                </a:solidFill>
              </a:defRPr>
            </a:lvl4pPr>
            <a:lvl5pPr marL="1200150" indent="-285750">
              <a:buClr>
                <a:schemeClr val="accent2"/>
              </a:buClr>
              <a:buSzPct val="120000"/>
              <a:buFont typeface="Wingdings" pitchFamily="2" charset="2"/>
              <a:buChar char="§"/>
              <a:defRPr sz="1400">
                <a:solidFill>
                  <a:schemeClr val="accent1"/>
                </a:solidFill>
              </a:defRPr>
            </a:lvl5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p:txBody>
      </p:sp>
      <p:sp>
        <p:nvSpPr>
          <p:cNvPr id="4" name="Footer Placeholder 3"/>
          <p:cNvSpPr>
            <a:spLocks noGrp="1"/>
          </p:cNvSpPr>
          <p:nvPr>
            <p:ph type="ftr" sz="quarter" idx="10"/>
          </p:nvPr>
        </p:nvSpPr>
        <p:spPr/>
        <p:txBody>
          <a:bodyPr/>
          <a:lstStyle>
            <a:lvl1pPr>
              <a:defRPr/>
            </a:lvl1pPr>
          </a:lstStyle>
          <a:p>
            <a:r>
              <a:rPr lang="en-GB" dirty="0" smtClean="0"/>
              <a:t>Source: Standard Chartered Research</a:t>
            </a:r>
            <a:endParaRPr lang="en-GB" dirty="0"/>
          </a:p>
        </p:txBody>
      </p:sp>
      <p:sp>
        <p:nvSpPr>
          <p:cNvPr id="5" name="Slide Number Placeholder 4"/>
          <p:cNvSpPr>
            <a:spLocks noGrp="1"/>
          </p:cNvSpPr>
          <p:nvPr>
            <p:ph type="sldNum" sz="quarter" idx="11"/>
          </p:nvPr>
        </p:nvSpPr>
        <p:spPr/>
        <p:txBody>
          <a:bodyPr/>
          <a:lstStyle>
            <a:lvl1pPr>
              <a:defRPr/>
            </a:lvl1pPr>
          </a:lstStyle>
          <a:p>
            <a:pPr>
              <a:defRPr/>
            </a:pPr>
            <a:fld id="{FFF50F7B-8B4E-4586-8ECF-08D7AABDB1EF}" type="slidenum">
              <a:rPr lang="en-GB"/>
              <a:pPr>
                <a:defRPr/>
              </a:pPr>
              <a:t>‹#›</a:t>
            </a:fld>
            <a:endParaRPr lang="en-GB" dirty="0"/>
          </a:p>
        </p:txBody>
      </p:sp>
      <p:sp>
        <p:nvSpPr>
          <p:cNvPr id="6" name="Content Placeholder 2"/>
          <p:cNvSpPr>
            <a:spLocks noGrp="1"/>
          </p:cNvSpPr>
          <p:nvPr>
            <p:ph idx="12"/>
          </p:nvPr>
        </p:nvSpPr>
        <p:spPr>
          <a:xfrm>
            <a:off x="5486400" y="1828800"/>
            <a:ext cx="4803775" cy="5029200"/>
          </a:xfrm>
        </p:spPr>
        <p:txBody>
          <a:bodyPr/>
          <a:lstStyle>
            <a:lvl1pPr>
              <a:defRPr>
                <a:solidFill>
                  <a:schemeClr val="accent1"/>
                </a:solidFill>
              </a:defRPr>
            </a:lvl1pPr>
            <a:lvl2pPr>
              <a:buClr>
                <a:schemeClr val="accent2"/>
              </a:buClr>
              <a:buSzPct val="120000"/>
              <a:defRPr>
                <a:solidFill>
                  <a:schemeClr val="accent1"/>
                </a:solidFill>
              </a:defRPr>
            </a:lvl2pPr>
            <a:lvl3pPr>
              <a:buClr>
                <a:schemeClr val="accent2"/>
              </a:buClr>
              <a:buSzPct val="120000"/>
              <a:defRPr>
                <a:solidFill>
                  <a:schemeClr val="accent1"/>
                </a:solidFill>
              </a:defRPr>
            </a:lvl3pPr>
            <a:lvl4pPr>
              <a:buClr>
                <a:schemeClr val="accent2"/>
              </a:buClr>
              <a:buSzPct val="120000"/>
              <a:defRPr>
                <a:solidFill>
                  <a:schemeClr val="accent1"/>
                </a:solidFill>
              </a:defRPr>
            </a:lvl4pPr>
            <a:lvl5pPr marL="1200150" indent="-285750">
              <a:buClr>
                <a:schemeClr val="accent2"/>
              </a:buClr>
              <a:buSzPct val="120000"/>
              <a:buFont typeface="Wingdings" pitchFamily="2" charset="2"/>
              <a:buChar char="§"/>
              <a:defRPr sz="1400">
                <a:solidFill>
                  <a:schemeClr val="accent1"/>
                </a:solidFill>
              </a:defRPr>
            </a:lvl5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en-GB" dirty="0"/>
          </a:p>
        </p:txBody>
      </p:sp>
      <p:sp>
        <p:nvSpPr>
          <p:cNvPr id="3" name="Content Placeholder 2"/>
          <p:cNvSpPr>
            <a:spLocks noGrp="1"/>
          </p:cNvSpPr>
          <p:nvPr>
            <p:ph idx="1"/>
          </p:nvPr>
        </p:nvSpPr>
        <p:spPr/>
        <p:txBody>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4" name="Footer Placeholder 3"/>
          <p:cNvSpPr>
            <a:spLocks noGrp="1"/>
          </p:cNvSpPr>
          <p:nvPr>
            <p:ph type="ftr" sz="quarter" idx="10"/>
          </p:nvPr>
        </p:nvSpPr>
        <p:spPr/>
        <p:txBody>
          <a:bodyPr/>
          <a:lstStyle>
            <a:lvl1pPr>
              <a:defRPr/>
            </a:lvl1pPr>
          </a:lstStyle>
          <a:p>
            <a:r>
              <a:rPr lang="en-GB" dirty="0" smtClean="0"/>
              <a:t>Source: Standard Chartered Research</a:t>
            </a:r>
            <a:endParaRPr lang="en-GB" dirty="0"/>
          </a:p>
        </p:txBody>
      </p:sp>
      <p:sp>
        <p:nvSpPr>
          <p:cNvPr id="5" name="Slide Number Placeholder 4"/>
          <p:cNvSpPr>
            <a:spLocks noGrp="1"/>
          </p:cNvSpPr>
          <p:nvPr>
            <p:ph type="sldNum" sz="quarter" idx="11"/>
          </p:nvPr>
        </p:nvSpPr>
        <p:spPr/>
        <p:txBody>
          <a:bodyPr/>
          <a:lstStyle>
            <a:lvl1pPr>
              <a:defRPr/>
            </a:lvl1pPr>
          </a:lstStyle>
          <a:p>
            <a:pPr>
              <a:defRPr/>
            </a:pPr>
            <a:fld id="{FFF50F7B-8B4E-4586-8ECF-08D7AABDB1EF}"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555" y="4859343"/>
            <a:ext cx="9090025" cy="1501775"/>
          </a:xfrm>
        </p:spPr>
        <p:txBody>
          <a:bodyPr anchor="t"/>
          <a:lstStyle>
            <a:lvl1pPr algn="l">
              <a:defRPr sz="4000" b="1" cap="all"/>
            </a:lvl1pPr>
          </a:lstStyle>
          <a:p>
            <a:r>
              <a:rPr lang="en-US" altLang="zh-TW" smtClean="0"/>
              <a:t>Click to edit Master title style</a:t>
            </a:r>
            <a:endParaRPr lang="en-GB"/>
          </a:p>
        </p:txBody>
      </p:sp>
      <p:sp>
        <p:nvSpPr>
          <p:cNvPr id="3" name="Text Placeholder 2"/>
          <p:cNvSpPr>
            <a:spLocks noGrp="1"/>
          </p:cNvSpPr>
          <p:nvPr>
            <p:ph type="body" idx="1"/>
          </p:nvPr>
        </p:nvSpPr>
        <p:spPr>
          <a:xfrm>
            <a:off x="844555" y="3205163"/>
            <a:ext cx="9090025"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TW"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5" name="Slide Number Placeholder 4"/>
          <p:cNvSpPr>
            <a:spLocks noGrp="1"/>
          </p:cNvSpPr>
          <p:nvPr>
            <p:ph type="sldNum" sz="quarter" idx="11"/>
          </p:nvPr>
        </p:nvSpPr>
        <p:spPr/>
        <p:txBody>
          <a:bodyPr/>
          <a:lstStyle>
            <a:lvl1pPr>
              <a:defRPr/>
            </a:lvl1pPr>
          </a:lstStyle>
          <a:p>
            <a:pPr>
              <a:defRPr/>
            </a:pPr>
            <a:fld id="{56D70E70-EBE6-45D0-89DE-DE6D2434AB7D}"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en-GB"/>
          </a:p>
        </p:txBody>
      </p:sp>
      <p:sp>
        <p:nvSpPr>
          <p:cNvPr id="3" name="Content Placeholder 2"/>
          <p:cNvSpPr>
            <a:spLocks noGrp="1"/>
          </p:cNvSpPr>
          <p:nvPr>
            <p:ph sz="half" idx="1"/>
          </p:nvPr>
        </p:nvSpPr>
        <p:spPr>
          <a:xfrm>
            <a:off x="446093" y="1512888"/>
            <a:ext cx="4821237" cy="5276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4" name="Content Placeholder 3"/>
          <p:cNvSpPr>
            <a:spLocks noGrp="1"/>
          </p:cNvSpPr>
          <p:nvPr>
            <p:ph sz="half" idx="2"/>
          </p:nvPr>
        </p:nvSpPr>
        <p:spPr>
          <a:xfrm>
            <a:off x="5419730" y="1512888"/>
            <a:ext cx="4822825" cy="5276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5" name="Footer Placeholder 4"/>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6" name="Slide Number Placeholder 5"/>
          <p:cNvSpPr>
            <a:spLocks noGrp="1"/>
          </p:cNvSpPr>
          <p:nvPr>
            <p:ph type="sldNum" sz="quarter" idx="11"/>
          </p:nvPr>
        </p:nvSpPr>
        <p:spPr/>
        <p:txBody>
          <a:bodyPr/>
          <a:lstStyle>
            <a:lvl1pPr>
              <a:defRPr/>
            </a:lvl1pPr>
          </a:lstStyle>
          <a:p>
            <a:pPr>
              <a:defRPr/>
            </a:pPr>
            <a:fld id="{DF48EEFD-F2F2-48EE-B063-636B9CB646DA}"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993" y="303218"/>
            <a:ext cx="9623425" cy="1260475"/>
          </a:xfrm>
        </p:spPr>
        <p:txBody>
          <a:bodyPr/>
          <a:lstStyle>
            <a:lvl1pPr>
              <a:defRPr/>
            </a:lvl1pPr>
          </a:lstStyle>
          <a:p>
            <a:r>
              <a:rPr lang="en-US" altLang="zh-TW" smtClean="0"/>
              <a:t>Click to edit Master title style</a:t>
            </a:r>
            <a:endParaRPr lang="en-GB"/>
          </a:p>
        </p:txBody>
      </p:sp>
      <p:sp>
        <p:nvSpPr>
          <p:cNvPr id="3" name="Text Placeholder 2"/>
          <p:cNvSpPr>
            <a:spLocks noGrp="1"/>
          </p:cNvSpPr>
          <p:nvPr>
            <p:ph type="body" idx="1"/>
          </p:nvPr>
        </p:nvSpPr>
        <p:spPr>
          <a:xfrm>
            <a:off x="534988" y="1692275"/>
            <a:ext cx="4724400"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4" name="Content Placeholder 3"/>
          <p:cNvSpPr>
            <a:spLocks noGrp="1"/>
          </p:cNvSpPr>
          <p:nvPr>
            <p:ph sz="half" idx="2"/>
          </p:nvPr>
        </p:nvSpPr>
        <p:spPr>
          <a:xfrm>
            <a:off x="534988" y="2397130"/>
            <a:ext cx="4724400"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5" name="Text Placeholder 4"/>
          <p:cNvSpPr>
            <a:spLocks noGrp="1"/>
          </p:cNvSpPr>
          <p:nvPr>
            <p:ph type="body" sz="quarter" idx="3"/>
          </p:nvPr>
        </p:nvSpPr>
        <p:spPr>
          <a:xfrm>
            <a:off x="5432425" y="1692275"/>
            <a:ext cx="472598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TW" smtClean="0"/>
              <a:t>Click to edit Master text styles</a:t>
            </a:r>
          </a:p>
        </p:txBody>
      </p:sp>
      <p:sp>
        <p:nvSpPr>
          <p:cNvPr id="6" name="Content Placeholder 5"/>
          <p:cNvSpPr>
            <a:spLocks noGrp="1"/>
          </p:cNvSpPr>
          <p:nvPr>
            <p:ph sz="quarter" idx="4"/>
          </p:nvPr>
        </p:nvSpPr>
        <p:spPr>
          <a:xfrm>
            <a:off x="5432425" y="2397130"/>
            <a:ext cx="4725988"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a:p>
        </p:txBody>
      </p:sp>
      <p:sp>
        <p:nvSpPr>
          <p:cNvPr id="7" name="Footer Placeholder 6"/>
          <p:cNvSpPr>
            <a:spLocks noGrp="1"/>
          </p:cNvSpPr>
          <p:nvPr>
            <p:ph type="ftr" sz="quarter" idx="10"/>
          </p:nvPr>
        </p:nvSpPr>
        <p:spPr/>
        <p:txBody>
          <a:bodyPr/>
          <a:lstStyle>
            <a:lvl1pPr>
              <a:defRPr/>
            </a:lvl1pPr>
          </a:lstStyle>
          <a:p>
            <a:r>
              <a:rPr lang="en-GB" dirty="0" smtClean="0"/>
              <a:t>Source: Standard Chartered Research</a:t>
            </a:r>
            <a:endParaRPr lang="en-GB" dirty="0"/>
          </a:p>
        </p:txBody>
      </p:sp>
      <p:sp>
        <p:nvSpPr>
          <p:cNvPr id="8" name="Slide Number Placeholder 7"/>
          <p:cNvSpPr>
            <a:spLocks noGrp="1"/>
          </p:cNvSpPr>
          <p:nvPr>
            <p:ph type="sldNum" sz="quarter" idx="11"/>
          </p:nvPr>
        </p:nvSpPr>
        <p:spPr/>
        <p:txBody>
          <a:bodyPr/>
          <a:lstStyle>
            <a:lvl1pPr>
              <a:defRPr/>
            </a:lvl1pPr>
          </a:lstStyle>
          <a:p>
            <a:pPr>
              <a:defRPr/>
            </a:pPr>
            <a:fld id="{B74A1FE4-3D90-46C1-A726-7A58B6E120F8}"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smtClean="0"/>
              <a:t>Click to edit Master title style</a:t>
            </a:r>
            <a:endParaRPr lang="en-GB"/>
          </a:p>
        </p:txBody>
      </p:sp>
      <p:sp>
        <p:nvSpPr>
          <p:cNvPr id="3" name="Footer Placeholder 2"/>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4" name="Slide Number Placeholder 3"/>
          <p:cNvSpPr>
            <a:spLocks noGrp="1"/>
          </p:cNvSpPr>
          <p:nvPr>
            <p:ph type="sldNum" sz="quarter" idx="11"/>
          </p:nvPr>
        </p:nvSpPr>
        <p:spPr/>
        <p:txBody>
          <a:bodyPr/>
          <a:lstStyle>
            <a:lvl1pPr>
              <a:defRPr/>
            </a:lvl1pPr>
          </a:lstStyle>
          <a:p>
            <a:pPr>
              <a:defRPr/>
            </a:pPr>
            <a:fld id="{CDE0264C-9702-4297-A7B8-2C29C893A60E}"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GB" smtClean="0"/>
              <a:t>Source: Standard Chartered Research</a:t>
            </a:r>
            <a:endParaRPr lang="en-GB" dirty="0"/>
          </a:p>
        </p:txBody>
      </p:sp>
      <p:sp>
        <p:nvSpPr>
          <p:cNvPr id="3" name="Slide Number Placeholder 2"/>
          <p:cNvSpPr>
            <a:spLocks noGrp="1"/>
          </p:cNvSpPr>
          <p:nvPr>
            <p:ph type="sldNum" sz="quarter" idx="11"/>
          </p:nvPr>
        </p:nvSpPr>
        <p:spPr>
          <a:xfrm>
            <a:off x="10085837" y="7096125"/>
            <a:ext cx="155575" cy="146050"/>
          </a:xfrm>
        </p:spPr>
        <p:txBody>
          <a:bodyPr/>
          <a:lstStyle>
            <a:lvl1pPr>
              <a:defRPr/>
            </a:lvl1pPr>
          </a:lstStyle>
          <a:p>
            <a:pPr>
              <a:defRPr/>
            </a:pPr>
            <a:fld id="{E02137F4-DC77-440E-9111-F97E8553074F}"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993" y="301630"/>
            <a:ext cx="3517900" cy="1281113"/>
          </a:xfrm>
        </p:spPr>
        <p:txBody>
          <a:bodyPr anchor="b"/>
          <a:lstStyle>
            <a:lvl1pPr algn="l">
              <a:defRPr sz="2000" b="1"/>
            </a:lvl1pPr>
          </a:lstStyle>
          <a:p>
            <a:r>
              <a:rPr lang="en-US" altLang="zh-TW" smtClean="0"/>
              <a:t>Click to edit Master title style</a:t>
            </a:r>
            <a:endParaRPr lang="en-GB"/>
          </a:p>
        </p:txBody>
      </p:sp>
      <p:sp>
        <p:nvSpPr>
          <p:cNvPr id="3" name="Content Placeholder 2"/>
          <p:cNvSpPr>
            <a:spLocks noGrp="1"/>
          </p:cNvSpPr>
          <p:nvPr>
            <p:ph idx="1"/>
          </p:nvPr>
        </p:nvSpPr>
        <p:spPr>
          <a:xfrm>
            <a:off x="4181475" y="301625"/>
            <a:ext cx="5976938" cy="64531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en-GB" dirty="0"/>
          </a:p>
        </p:txBody>
      </p:sp>
      <p:sp>
        <p:nvSpPr>
          <p:cNvPr id="4" name="Text Placeholder 3"/>
          <p:cNvSpPr>
            <a:spLocks noGrp="1"/>
          </p:cNvSpPr>
          <p:nvPr>
            <p:ph type="body" sz="half" idx="2"/>
          </p:nvPr>
        </p:nvSpPr>
        <p:spPr>
          <a:xfrm>
            <a:off x="534993" y="1582743"/>
            <a:ext cx="3517900"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GB" smtClean="0"/>
              <a:t>Source: Standard Chartered Research</a:t>
            </a:r>
            <a:endParaRPr lang="en-GB" dirty="0"/>
          </a:p>
        </p:txBody>
      </p:sp>
      <p:sp>
        <p:nvSpPr>
          <p:cNvPr id="6" name="Slide Number Placeholder 5"/>
          <p:cNvSpPr>
            <a:spLocks noGrp="1"/>
          </p:cNvSpPr>
          <p:nvPr>
            <p:ph type="sldNum" sz="quarter" idx="11"/>
          </p:nvPr>
        </p:nvSpPr>
        <p:spPr/>
        <p:txBody>
          <a:bodyPr/>
          <a:lstStyle>
            <a:lvl1pPr>
              <a:defRPr/>
            </a:lvl1pPr>
          </a:lstStyle>
          <a:p>
            <a:pPr>
              <a:defRPr/>
            </a:pPr>
            <a:fld id="{98FEA657-6D14-4ACA-A418-0522D44291B1}"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500" y="5292730"/>
            <a:ext cx="6416675" cy="625475"/>
          </a:xfrm>
        </p:spPr>
        <p:txBody>
          <a:bodyPr anchor="b"/>
          <a:lstStyle>
            <a:lvl1pPr algn="l">
              <a:defRPr sz="2000" b="1"/>
            </a:lvl1pPr>
          </a:lstStyle>
          <a:p>
            <a:r>
              <a:rPr lang="en-US" altLang="zh-TW" smtClean="0"/>
              <a:t>Click to edit Master title style</a:t>
            </a:r>
            <a:endParaRPr lang="en-GB"/>
          </a:p>
        </p:txBody>
      </p:sp>
      <p:sp>
        <p:nvSpPr>
          <p:cNvPr id="3" name="Picture Placeholder 2"/>
          <p:cNvSpPr>
            <a:spLocks noGrp="1"/>
          </p:cNvSpPr>
          <p:nvPr>
            <p:ph type="pic" idx="1"/>
          </p:nvPr>
        </p:nvSpPr>
        <p:spPr>
          <a:xfrm>
            <a:off x="2095500" y="676275"/>
            <a:ext cx="6416675" cy="45354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TW" smtClean="0"/>
              <a:t>Click icon to add picture</a:t>
            </a:r>
            <a:endParaRPr lang="en-GB"/>
          </a:p>
        </p:txBody>
      </p:sp>
      <p:sp>
        <p:nvSpPr>
          <p:cNvPr id="4" name="Text Placeholder 3"/>
          <p:cNvSpPr>
            <a:spLocks noGrp="1"/>
          </p:cNvSpPr>
          <p:nvPr>
            <p:ph type="body" sz="half" idx="2"/>
          </p:nvPr>
        </p:nvSpPr>
        <p:spPr>
          <a:xfrm>
            <a:off x="2095500" y="5918205"/>
            <a:ext cx="6416675" cy="887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TW"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GB" smtClean="0"/>
              <a:t>Source: Standard Chartered Research</a:t>
            </a:r>
            <a:endParaRPr lang="en-GB"/>
          </a:p>
        </p:txBody>
      </p:sp>
      <p:sp>
        <p:nvSpPr>
          <p:cNvPr id="6" name="Slide Number Placeholder 5"/>
          <p:cNvSpPr>
            <a:spLocks noGrp="1"/>
          </p:cNvSpPr>
          <p:nvPr>
            <p:ph type="sldNum" sz="quarter" idx="11"/>
          </p:nvPr>
        </p:nvSpPr>
        <p:spPr/>
        <p:txBody>
          <a:bodyPr/>
          <a:lstStyle>
            <a:lvl1pPr>
              <a:defRPr/>
            </a:lvl1pPr>
          </a:lstStyle>
          <a:p>
            <a:pPr>
              <a:defRPr/>
            </a:pPr>
            <a:fld id="{F053FCCC-39C1-49E6-AD80-F3A0ED72E92A}"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8962" name="Rectangle 18"/>
          <p:cNvSpPr>
            <a:spLocks noGrp="1" noChangeArrowheads="1"/>
          </p:cNvSpPr>
          <p:nvPr>
            <p:ph type="body" idx="1"/>
          </p:nvPr>
        </p:nvSpPr>
        <p:spPr bwMode="auto">
          <a:xfrm>
            <a:off x="446093" y="1512888"/>
            <a:ext cx="9796462" cy="52768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22611" name="Text Box 19"/>
          <p:cNvSpPr txBox="1">
            <a:spLocks noChangeArrowheads="1"/>
          </p:cNvSpPr>
          <p:nvPr/>
        </p:nvSpPr>
        <p:spPr bwMode="auto">
          <a:xfrm>
            <a:off x="412750" y="671518"/>
            <a:ext cx="9867900" cy="515937"/>
          </a:xfrm>
          <a:prstGeom prst="rect">
            <a:avLst/>
          </a:prstGeom>
          <a:noFill/>
          <a:ln w="9525">
            <a:noFill/>
            <a:miter lim="800000"/>
            <a:headEnd/>
            <a:tailEnd/>
          </a:ln>
          <a:effectLst/>
        </p:spPr>
        <p:txBody>
          <a:bodyPr lIns="104306" tIns="52153" rIns="104306" bIns="52153">
            <a:spAutoFit/>
          </a:bodyPr>
          <a:lstStyle/>
          <a:p>
            <a:pPr defTabSz="1042988">
              <a:spcBef>
                <a:spcPct val="50000"/>
              </a:spcBef>
              <a:defRPr/>
            </a:pPr>
            <a:endParaRPr lang="en-GB" sz="2700">
              <a:cs typeface="+mn-cs"/>
            </a:endParaRPr>
          </a:p>
        </p:txBody>
      </p:sp>
      <p:sp>
        <p:nvSpPr>
          <p:cNvPr id="168964" name="Rectangle 20"/>
          <p:cNvSpPr>
            <a:spLocks noGrp="1" noChangeArrowheads="1"/>
          </p:cNvSpPr>
          <p:nvPr>
            <p:ph type="title"/>
          </p:nvPr>
        </p:nvSpPr>
        <p:spPr bwMode="auto">
          <a:xfrm>
            <a:off x="412750" y="368305"/>
            <a:ext cx="9867900" cy="587375"/>
          </a:xfrm>
          <a:prstGeom prst="rect">
            <a:avLst/>
          </a:prstGeom>
          <a:noFill/>
          <a:ln w="9525">
            <a:noFill/>
            <a:miter lim="800000"/>
            <a:headEnd/>
            <a:tailEnd/>
          </a:ln>
        </p:spPr>
        <p:txBody>
          <a:bodyPr vert="horz" wrap="square" lIns="0" tIns="52153" rIns="104306" bIns="52153" numCol="1" anchor="ctr" anchorCtr="0" compatLnSpc="1">
            <a:prstTxWarp prst="textNoShape">
              <a:avLst/>
            </a:prstTxWarp>
          </a:bodyPr>
          <a:lstStyle/>
          <a:p>
            <a:pPr lvl="0"/>
            <a:r>
              <a:rPr lang="en-US" altLang="zh-TW" smtClean="0"/>
              <a:t>Click to edit Master title style</a:t>
            </a:r>
            <a:endParaRPr lang="en-US" dirty="0" smtClean="0"/>
          </a:p>
        </p:txBody>
      </p:sp>
      <p:sp>
        <p:nvSpPr>
          <p:cNvPr id="12" name="Footer Placeholder 11"/>
          <p:cNvSpPr>
            <a:spLocks noGrp="1"/>
          </p:cNvSpPr>
          <p:nvPr>
            <p:ph type="ftr" sz="quarter" idx="3"/>
          </p:nvPr>
        </p:nvSpPr>
        <p:spPr>
          <a:xfrm>
            <a:off x="1883664" y="7095743"/>
            <a:ext cx="8046719" cy="146304"/>
          </a:xfrm>
          <a:prstGeom prst="rect">
            <a:avLst/>
          </a:prstGeom>
        </p:spPr>
        <p:txBody>
          <a:bodyPr vert="horz" wrap="square" lIns="0" tIns="0" rIns="0" bIns="0" numCol="1" anchor="ctr" anchorCtr="0" compatLnSpc="1">
            <a:prstTxWarp prst="textNoShape">
              <a:avLst/>
            </a:prstTxWarp>
          </a:bodyPr>
          <a:lstStyle>
            <a:lvl1pPr algn="r">
              <a:lnSpc>
                <a:spcPct val="110000"/>
              </a:lnSpc>
              <a:spcBef>
                <a:spcPts val="0"/>
              </a:spcBef>
              <a:spcAft>
                <a:spcPts val="0"/>
              </a:spcAft>
              <a:defRPr sz="900" b="1">
                <a:solidFill>
                  <a:srgbClr val="6C6C6C"/>
                </a:solidFill>
                <a:latin typeface="Arial"/>
              </a:defRPr>
            </a:lvl1pPr>
          </a:lstStyle>
          <a:p>
            <a:r>
              <a:rPr lang="en-GB" smtClean="0"/>
              <a:t>Source: Standard Chartered Research</a:t>
            </a:r>
            <a:endParaRPr lang="en-GB"/>
          </a:p>
        </p:txBody>
      </p:sp>
      <p:sp>
        <p:nvSpPr>
          <p:cNvPr id="13" name="Slide Number Placeholder 12"/>
          <p:cNvSpPr>
            <a:spLocks noGrp="1"/>
          </p:cNvSpPr>
          <p:nvPr>
            <p:ph type="sldNum" sz="quarter" idx="4"/>
          </p:nvPr>
        </p:nvSpPr>
        <p:spPr>
          <a:xfrm>
            <a:off x="10085388" y="7096125"/>
            <a:ext cx="155575" cy="146050"/>
          </a:xfrm>
          <a:prstGeom prst="rect">
            <a:avLst/>
          </a:prstGeom>
        </p:spPr>
        <p:txBody>
          <a:bodyPr vert="horz" lIns="0" tIns="0" rIns="0" bIns="0" rtlCol="0" anchor="ctr"/>
          <a:lstStyle>
            <a:lvl1pPr algn="r">
              <a:spcBef>
                <a:spcPct val="40000"/>
              </a:spcBef>
              <a:spcAft>
                <a:spcPct val="40000"/>
              </a:spcAft>
              <a:defRPr sz="900" smtClean="0">
                <a:solidFill>
                  <a:srgbClr val="6C6C6C"/>
                </a:solidFill>
                <a:cs typeface="+mn-cs"/>
              </a:defRPr>
            </a:lvl1pPr>
          </a:lstStyle>
          <a:p>
            <a:pPr>
              <a:defRPr/>
            </a:pPr>
            <a:fld id="{FDD37953-6D89-4AE4-A6D6-DDF0E97F10CD}" type="slidenum">
              <a:rPr lang="en-GB"/>
              <a:pPr>
                <a:defRPr/>
              </a:pPr>
              <a:t>‹#›</a:t>
            </a:fld>
            <a:endParaRPr lang="en-GB" dirty="0"/>
          </a:p>
        </p:txBody>
      </p:sp>
      <p:grpSp>
        <p:nvGrpSpPr>
          <p:cNvPr id="168974" name="Group 14"/>
          <p:cNvGrpSpPr>
            <a:grpSpLocks/>
          </p:cNvGrpSpPr>
          <p:nvPr/>
        </p:nvGrpSpPr>
        <p:grpSpPr bwMode="auto">
          <a:xfrm>
            <a:off x="-1583" y="1087438"/>
            <a:ext cx="10694988" cy="63500"/>
            <a:chOff x="0" y="16273"/>
            <a:chExt cx="11906" cy="713"/>
          </a:xfrm>
        </p:grpSpPr>
        <p:sp>
          <p:nvSpPr>
            <p:cNvPr id="168975" name="Rectangle 15"/>
            <p:cNvSpPr>
              <a:spLocks noChangeArrowheads="1"/>
            </p:cNvSpPr>
            <p:nvPr/>
          </p:nvSpPr>
          <p:spPr bwMode="auto">
            <a:xfrm>
              <a:off x="0" y="16273"/>
              <a:ext cx="2381" cy="713"/>
            </a:xfrm>
            <a:prstGeom prst="rect">
              <a:avLst/>
            </a:prstGeom>
            <a:solidFill>
              <a:srgbClr val="6DC067"/>
            </a:solidFill>
            <a:ln w="9525">
              <a:noFill/>
              <a:miter lim="800000"/>
              <a:headEnd/>
              <a:tailEnd/>
            </a:ln>
          </p:spPr>
          <p:txBody>
            <a:bodyPr/>
            <a:lstStyle/>
            <a:p>
              <a:endParaRPr lang="en-GB"/>
            </a:p>
          </p:txBody>
        </p:sp>
        <p:sp>
          <p:nvSpPr>
            <p:cNvPr id="168976" name="Rectangle 16"/>
            <p:cNvSpPr>
              <a:spLocks noChangeArrowheads="1"/>
            </p:cNvSpPr>
            <p:nvPr/>
          </p:nvSpPr>
          <p:spPr bwMode="auto">
            <a:xfrm>
              <a:off x="2381" y="16273"/>
              <a:ext cx="1191" cy="713"/>
            </a:xfrm>
            <a:prstGeom prst="rect">
              <a:avLst/>
            </a:prstGeom>
            <a:solidFill>
              <a:srgbClr val="22AA47"/>
            </a:solidFill>
            <a:ln w="9525">
              <a:noFill/>
              <a:miter lim="800000"/>
              <a:headEnd/>
              <a:tailEnd/>
            </a:ln>
          </p:spPr>
          <p:txBody>
            <a:bodyPr/>
            <a:lstStyle/>
            <a:p>
              <a:endParaRPr lang="en-GB"/>
            </a:p>
          </p:txBody>
        </p:sp>
        <p:sp>
          <p:nvSpPr>
            <p:cNvPr id="168977" name="Rectangle 17"/>
            <p:cNvSpPr>
              <a:spLocks noChangeArrowheads="1"/>
            </p:cNvSpPr>
            <p:nvPr/>
          </p:nvSpPr>
          <p:spPr bwMode="auto">
            <a:xfrm>
              <a:off x="3572" y="16273"/>
              <a:ext cx="1786" cy="713"/>
            </a:xfrm>
            <a:prstGeom prst="rect">
              <a:avLst/>
            </a:prstGeom>
            <a:solidFill>
              <a:srgbClr val="005C86"/>
            </a:solidFill>
            <a:ln w="9525">
              <a:noFill/>
              <a:miter lim="800000"/>
              <a:headEnd/>
              <a:tailEnd/>
            </a:ln>
          </p:spPr>
          <p:txBody>
            <a:bodyPr/>
            <a:lstStyle/>
            <a:p>
              <a:endParaRPr lang="en-GB"/>
            </a:p>
          </p:txBody>
        </p:sp>
        <p:sp>
          <p:nvSpPr>
            <p:cNvPr id="168978" name="Rectangle 18"/>
            <p:cNvSpPr>
              <a:spLocks noChangeArrowheads="1"/>
            </p:cNvSpPr>
            <p:nvPr/>
          </p:nvSpPr>
          <p:spPr bwMode="auto">
            <a:xfrm>
              <a:off x="5358" y="16273"/>
              <a:ext cx="595" cy="713"/>
            </a:xfrm>
            <a:prstGeom prst="rect">
              <a:avLst/>
            </a:prstGeom>
            <a:solidFill>
              <a:srgbClr val="009BD9"/>
            </a:solidFill>
            <a:ln w="9525">
              <a:noFill/>
              <a:miter lim="800000"/>
              <a:headEnd/>
              <a:tailEnd/>
            </a:ln>
          </p:spPr>
          <p:txBody>
            <a:bodyPr/>
            <a:lstStyle/>
            <a:p>
              <a:endParaRPr lang="en-GB"/>
            </a:p>
          </p:txBody>
        </p:sp>
        <p:sp>
          <p:nvSpPr>
            <p:cNvPr id="168979" name="Rectangle 19"/>
            <p:cNvSpPr>
              <a:spLocks noChangeArrowheads="1"/>
            </p:cNvSpPr>
            <p:nvPr/>
          </p:nvSpPr>
          <p:spPr bwMode="auto">
            <a:xfrm>
              <a:off x="5953" y="16273"/>
              <a:ext cx="5953" cy="713"/>
            </a:xfrm>
            <a:prstGeom prst="rect">
              <a:avLst/>
            </a:prstGeom>
            <a:solidFill>
              <a:srgbClr val="00709E"/>
            </a:solidFill>
            <a:ln w="9525">
              <a:noFill/>
              <a:miter lim="800000"/>
              <a:headEnd/>
              <a:tailEnd/>
            </a:ln>
          </p:spPr>
          <p:txBody>
            <a:bodyPr/>
            <a:lstStyle/>
            <a:p>
              <a:endParaRPr lang="en-GB"/>
            </a:p>
          </p:txBody>
        </p:sp>
      </p:grpSp>
      <p:grpSp>
        <p:nvGrpSpPr>
          <p:cNvPr id="169006" name="Group 46"/>
          <p:cNvGrpSpPr>
            <a:grpSpLocks noChangeAspect="1"/>
          </p:cNvGrpSpPr>
          <p:nvPr/>
        </p:nvGrpSpPr>
        <p:grpSpPr bwMode="auto">
          <a:xfrm>
            <a:off x="450850" y="7019930"/>
            <a:ext cx="960438" cy="365125"/>
            <a:chOff x="0" y="0"/>
            <a:chExt cx="3514" cy="1340"/>
          </a:xfrm>
        </p:grpSpPr>
        <p:sp>
          <p:nvSpPr>
            <p:cNvPr id="169007" name="AutoShape 47"/>
            <p:cNvSpPr>
              <a:spLocks noChangeAspect="1" noChangeArrowheads="1"/>
            </p:cNvSpPr>
            <p:nvPr/>
          </p:nvSpPr>
          <p:spPr bwMode="auto">
            <a:xfrm>
              <a:off x="0" y="0"/>
              <a:ext cx="3514" cy="1340"/>
            </a:xfrm>
            <a:prstGeom prst="rect">
              <a:avLst/>
            </a:prstGeom>
            <a:noFill/>
            <a:ln w="9525">
              <a:noFill/>
              <a:miter lim="800000"/>
              <a:headEnd/>
              <a:tailEnd/>
            </a:ln>
          </p:spPr>
          <p:txBody>
            <a:bodyPr/>
            <a:lstStyle/>
            <a:p>
              <a:endParaRPr lang="en-GB"/>
            </a:p>
          </p:txBody>
        </p:sp>
        <p:sp>
          <p:nvSpPr>
            <p:cNvPr id="169008" name="Freeform 48"/>
            <p:cNvSpPr>
              <a:spLocks/>
            </p:cNvSpPr>
            <p:nvPr/>
          </p:nvSpPr>
          <p:spPr bwMode="auto">
            <a:xfrm>
              <a:off x="567" y="251"/>
              <a:ext cx="122" cy="380"/>
            </a:xfrm>
            <a:custGeom>
              <a:avLst/>
              <a:gdLst/>
              <a:ahLst/>
              <a:cxnLst>
                <a:cxn ang="0">
                  <a:pos x="612" y="1656"/>
                </a:cxn>
                <a:cxn ang="0">
                  <a:pos x="430" y="1656"/>
                </a:cxn>
                <a:cxn ang="0">
                  <a:pos x="408" y="1655"/>
                </a:cxn>
                <a:cxn ang="0">
                  <a:pos x="387" y="1653"/>
                </a:cxn>
                <a:cxn ang="0">
                  <a:pos x="368" y="1649"/>
                </a:cxn>
                <a:cxn ang="0">
                  <a:pos x="350" y="1642"/>
                </a:cxn>
                <a:cxn ang="0">
                  <a:pos x="335" y="1634"/>
                </a:cxn>
                <a:cxn ang="0">
                  <a:pos x="321" y="1626"/>
                </a:cxn>
                <a:cxn ang="0">
                  <a:pos x="308" y="1615"/>
                </a:cxn>
                <a:cxn ang="0">
                  <a:pos x="297" y="1603"/>
                </a:cxn>
                <a:cxn ang="0">
                  <a:pos x="287" y="1589"/>
                </a:cxn>
                <a:cxn ang="0">
                  <a:pos x="279" y="1575"/>
                </a:cxn>
                <a:cxn ang="0">
                  <a:pos x="271" y="1560"/>
                </a:cxn>
                <a:cxn ang="0">
                  <a:pos x="266" y="1543"/>
                </a:cxn>
                <a:cxn ang="0">
                  <a:pos x="262" y="1525"/>
                </a:cxn>
                <a:cxn ang="0">
                  <a:pos x="258" y="1506"/>
                </a:cxn>
                <a:cxn ang="0">
                  <a:pos x="257" y="1486"/>
                </a:cxn>
                <a:cxn ang="0">
                  <a:pos x="256" y="1465"/>
                </a:cxn>
                <a:cxn ang="0">
                  <a:pos x="256" y="658"/>
                </a:cxn>
                <a:cxn ang="0">
                  <a:pos x="612" y="658"/>
                </a:cxn>
                <a:cxn ang="0">
                  <a:pos x="612" y="429"/>
                </a:cxn>
                <a:cxn ang="0">
                  <a:pos x="256" y="429"/>
                </a:cxn>
                <a:cxn ang="0">
                  <a:pos x="256" y="0"/>
                </a:cxn>
                <a:cxn ang="0">
                  <a:pos x="0" y="0"/>
                </a:cxn>
                <a:cxn ang="0">
                  <a:pos x="0" y="1462"/>
                </a:cxn>
                <a:cxn ang="0">
                  <a:pos x="0" y="1491"/>
                </a:cxn>
                <a:cxn ang="0">
                  <a:pos x="1" y="1518"/>
                </a:cxn>
                <a:cxn ang="0">
                  <a:pos x="3" y="1544"/>
                </a:cxn>
                <a:cxn ang="0">
                  <a:pos x="7" y="1570"/>
                </a:cxn>
                <a:cxn ang="0">
                  <a:pos x="11" y="1594"/>
                </a:cxn>
                <a:cxn ang="0">
                  <a:pos x="16" y="1617"/>
                </a:cxn>
                <a:cxn ang="0">
                  <a:pos x="21" y="1639"/>
                </a:cxn>
                <a:cxn ang="0">
                  <a:pos x="28" y="1661"/>
                </a:cxn>
                <a:cxn ang="0">
                  <a:pos x="35" y="1681"/>
                </a:cxn>
                <a:cxn ang="0">
                  <a:pos x="44" y="1700"/>
                </a:cxn>
                <a:cxn ang="0">
                  <a:pos x="53" y="1719"/>
                </a:cxn>
                <a:cxn ang="0">
                  <a:pos x="63" y="1737"/>
                </a:cxn>
                <a:cxn ang="0">
                  <a:pos x="74" y="1753"/>
                </a:cxn>
                <a:cxn ang="0">
                  <a:pos x="86" y="1768"/>
                </a:cxn>
                <a:cxn ang="0">
                  <a:pos x="98" y="1784"/>
                </a:cxn>
                <a:cxn ang="0">
                  <a:pos x="111" y="1797"/>
                </a:cxn>
                <a:cxn ang="0">
                  <a:pos x="125" y="1810"/>
                </a:cxn>
                <a:cxn ang="0">
                  <a:pos x="140" y="1822"/>
                </a:cxn>
                <a:cxn ang="0">
                  <a:pos x="156" y="1833"/>
                </a:cxn>
                <a:cxn ang="0">
                  <a:pos x="173" y="1843"/>
                </a:cxn>
                <a:cxn ang="0">
                  <a:pos x="189" y="1853"/>
                </a:cxn>
                <a:cxn ang="0">
                  <a:pos x="208" y="1862"/>
                </a:cxn>
                <a:cxn ang="0">
                  <a:pos x="226" y="1870"/>
                </a:cxn>
                <a:cxn ang="0">
                  <a:pos x="246" y="1876"/>
                </a:cxn>
                <a:cxn ang="0">
                  <a:pos x="266" y="1883"/>
                </a:cxn>
                <a:cxn ang="0">
                  <a:pos x="287" y="1887"/>
                </a:cxn>
                <a:cxn ang="0">
                  <a:pos x="309" y="1892"/>
                </a:cxn>
                <a:cxn ang="0">
                  <a:pos x="332" y="1895"/>
                </a:cxn>
                <a:cxn ang="0">
                  <a:pos x="355" y="1898"/>
                </a:cxn>
                <a:cxn ang="0">
                  <a:pos x="379" y="1900"/>
                </a:cxn>
                <a:cxn ang="0">
                  <a:pos x="403" y="1901"/>
                </a:cxn>
                <a:cxn ang="0">
                  <a:pos x="428" y="1901"/>
                </a:cxn>
                <a:cxn ang="0">
                  <a:pos x="612" y="1901"/>
                </a:cxn>
                <a:cxn ang="0">
                  <a:pos x="612" y="1656"/>
                </a:cxn>
              </a:cxnLst>
              <a:rect l="0" t="0" r="r" b="b"/>
              <a:pathLst>
                <a:path w="612" h="1901">
                  <a:moveTo>
                    <a:pt x="612" y="1656"/>
                  </a:moveTo>
                  <a:lnTo>
                    <a:pt x="430" y="1656"/>
                  </a:lnTo>
                  <a:lnTo>
                    <a:pt x="408" y="1655"/>
                  </a:lnTo>
                  <a:lnTo>
                    <a:pt x="387" y="1653"/>
                  </a:lnTo>
                  <a:lnTo>
                    <a:pt x="368" y="1649"/>
                  </a:lnTo>
                  <a:lnTo>
                    <a:pt x="350" y="1642"/>
                  </a:lnTo>
                  <a:lnTo>
                    <a:pt x="335" y="1634"/>
                  </a:lnTo>
                  <a:lnTo>
                    <a:pt x="321" y="1626"/>
                  </a:lnTo>
                  <a:lnTo>
                    <a:pt x="308" y="1615"/>
                  </a:lnTo>
                  <a:lnTo>
                    <a:pt x="297" y="1603"/>
                  </a:lnTo>
                  <a:lnTo>
                    <a:pt x="287" y="1589"/>
                  </a:lnTo>
                  <a:lnTo>
                    <a:pt x="279" y="1575"/>
                  </a:lnTo>
                  <a:lnTo>
                    <a:pt x="271" y="1560"/>
                  </a:lnTo>
                  <a:lnTo>
                    <a:pt x="266" y="1543"/>
                  </a:lnTo>
                  <a:lnTo>
                    <a:pt x="262" y="1525"/>
                  </a:lnTo>
                  <a:lnTo>
                    <a:pt x="258" y="1506"/>
                  </a:lnTo>
                  <a:lnTo>
                    <a:pt x="257" y="1486"/>
                  </a:lnTo>
                  <a:lnTo>
                    <a:pt x="256" y="1465"/>
                  </a:lnTo>
                  <a:lnTo>
                    <a:pt x="256" y="658"/>
                  </a:lnTo>
                  <a:lnTo>
                    <a:pt x="612" y="658"/>
                  </a:lnTo>
                  <a:lnTo>
                    <a:pt x="612" y="429"/>
                  </a:lnTo>
                  <a:lnTo>
                    <a:pt x="256" y="429"/>
                  </a:lnTo>
                  <a:lnTo>
                    <a:pt x="256" y="0"/>
                  </a:lnTo>
                  <a:lnTo>
                    <a:pt x="0" y="0"/>
                  </a:lnTo>
                  <a:lnTo>
                    <a:pt x="0" y="1462"/>
                  </a:lnTo>
                  <a:lnTo>
                    <a:pt x="0" y="1491"/>
                  </a:lnTo>
                  <a:lnTo>
                    <a:pt x="1" y="1518"/>
                  </a:lnTo>
                  <a:lnTo>
                    <a:pt x="3" y="1544"/>
                  </a:lnTo>
                  <a:lnTo>
                    <a:pt x="7" y="1570"/>
                  </a:lnTo>
                  <a:lnTo>
                    <a:pt x="11" y="1594"/>
                  </a:lnTo>
                  <a:lnTo>
                    <a:pt x="16" y="1617"/>
                  </a:lnTo>
                  <a:lnTo>
                    <a:pt x="21" y="1639"/>
                  </a:lnTo>
                  <a:lnTo>
                    <a:pt x="28" y="1661"/>
                  </a:lnTo>
                  <a:lnTo>
                    <a:pt x="35" y="1681"/>
                  </a:lnTo>
                  <a:lnTo>
                    <a:pt x="44" y="1700"/>
                  </a:lnTo>
                  <a:lnTo>
                    <a:pt x="53" y="1719"/>
                  </a:lnTo>
                  <a:lnTo>
                    <a:pt x="63" y="1737"/>
                  </a:lnTo>
                  <a:lnTo>
                    <a:pt x="74" y="1753"/>
                  </a:lnTo>
                  <a:lnTo>
                    <a:pt x="86" y="1768"/>
                  </a:lnTo>
                  <a:lnTo>
                    <a:pt x="98" y="1784"/>
                  </a:lnTo>
                  <a:lnTo>
                    <a:pt x="111" y="1797"/>
                  </a:lnTo>
                  <a:lnTo>
                    <a:pt x="125" y="1810"/>
                  </a:lnTo>
                  <a:lnTo>
                    <a:pt x="140" y="1822"/>
                  </a:lnTo>
                  <a:lnTo>
                    <a:pt x="156" y="1833"/>
                  </a:lnTo>
                  <a:lnTo>
                    <a:pt x="173" y="1843"/>
                  </a:lnTo>
                  <a:lnTo>
                    <a:pt x="189" y="1853"/>
                  </a:lnTo>
                  <a:lnTo>
                    <a:pt x="208" y="1862"/>
                  </a:lnTo>
                  <a:lnTo>
                    <a:pt x="226" y="1870"/>
                  </a:lnTo>
                  <a:lnTo>
                    <a:pt x="246" y="1876"/>
                  </a:lnTo>
                  <a:lnTo>
                    <a:pt x="266" y="1883"/>
                  </a:lnTo>
                  <a:lnTo>
                    <a:pt x="287" y="1887"/>
                  </a:lnTo>
                  <a:lnTo>
                    <a:pt x="309" y="1892"/>
                  </a:lnTo>
                  <a:lnTo>
                    <a:pt x="332" y="1895"/>
                  </a:lnTo>
                  <a:lnTo>
                    <a:pt x="355" y="1898"/>
                  </a:lnTo>
                  <a:lnTo>
                    <a:pt x="379" y="1900"/>
                  </a:lnTo>
                  <a:lnTo>
                    <a:pt x="403" y="1901"/>
                  </a:lnTo>
                  <a:lnTo>
                    <a:pt x="428" y="1901"/>
                  </a:lnTo>
                  <a:lnTo>
                    <a:pt x="612" y="1901"/>
                  </a:lnTo>
                  <a:lnTo>
                    <a:pt x="612" y="1656"/>
                  </a:lnTo>
                  <a:close/>
                </a:path>
              </a:pathLst>
            </a:custGeom>
            <a:solidFill>
              <a:srgbClr val="0072AA"/>
            </a:solidFill>
            <a:ln w="9525">
              <a:noFill/>
              <a:round/>
              <a:headEnd/>
              <a:tailEnd/>
            </a:ln>
          </p:spPr>
          <p:txBody>
            <a:bodyPr/>
            <a:lstStyle/>
            <a:p>
              <a:endParaRPr lang="en-GB"/>
            </a:p>
          </p:txBody>
        </p:sp>
        <p:sp>
          <p:nvSpPr>
            <p:cNvPr id="169009" name="Freeform 49"/>
            <p:cNvSpPr>
              <a:spLocks/>
            </p:cNvSpPr>
            <p:nvPr/>
          </p:nvSpPr>
          <p:spPr bwMode="auto">
            <a:xfrm>
              <a:off x="195" y="217"/>
              <a:ext cx="323" cy="419"/>
            </a:xfrm>
            <a:custGeom>
              <a:avLst/>
              <a:gdLst/>
              <a:ahLst/>
              <a:cxnLst>
                <a:cxn ang="0">
                  <a:pos x="20" y="1566"/>
                </a:cxn>
                <a:cxn ang="0">
                  <a:pos x="112" y="1783"/>
                </a:cxn>
                <a:cxn ang="0">
                  <a:pos x="264" y="1937"/>
                </a:cxn>
                <a:cxn ang="0">
                  <a:pos x="459" y="2036"/>
                </a:cxn>
                <a:cxn ang="0">
                  <a:pos x="678" y="2087"/>
                </a:cxn>
                <a:cxn ang="0">
                  <a:pos x="901" y="2094"/>
                </a:cxn>
                <a:cxn ang="0">
                  <a:pos x="1115" y="2061"/>
                </a:cxn>
                <a:cxn ang="0">
                  <a:pos x="1309" y="1986"/>
                </a:cxn>
                <a:cxn ang="0">
                  <a:pos x="1467" y="1867"/>
                </a:cxn>
                <a:cxn ang="0">
                  <a:pos x="1573" y="1705"/>
                </a:cxn>
                <a:cxn ang="0">
                  <a:pos x="1612" y="1495"/>
                </a:cxn>
                <a:cxn ang="0">
                  <a:pos x="1579" y="1298"/>
                </a:cxn>
                <a:cxn ang="0">
                  <a:pos x="1492" y="1153"/>
                </a:cxn>
                <a:cxn ang="0">
                  <a:pos x="1361" y="1049"/>
                </a:cxn>
                <a:cxn ang="0">
                  <a:pos x="1203" y="977"/>
                </a:cxn>
                <a:cxn ang="0">
                  <a:pos x="812" y="878"/>
                </a:cxn>
                <a:cxn ang="0">
                  <a:pos x="557" y="809"/>
                </a:cxn>
                <a:cxn ang="0">
                  <a:pos x="452" y="757"/>
                </a:cxn>
                <a:cxn ang="0">
                  <a:pos x="378" y="686"/>
                </a:cxn>
                <a:cxn ang="0">
                  <a:pos x="346" y="590"/>
                </a:cxn>
                <a:cxn ang="0">
                  <a:pos x="366" y="451"/>
                </a:cxn>
                <a:cxn ang="0">
                  <a:pos x="434" y="351"/>
                </a:cxn>
                <a:cxn ang="0">
                  <a:pos x="531" y="288"/>
                </a:cxn>
                <a:cxn ang="0">
                  <a:pos x="690" y="248"/>
                </a:cxn>
                <a:cxn ang="0">
                  <a:pos x="856" y="247"/>
                </a:cxn>
                <a:cxn ang="0">
                  <a:pos x="991" y="275"/>
                </a:cxn>
                <a:cxn ang="0">
                  <a:pos x="1100" y="332"/>
                </a:cxn>
                <a:cxn ang="0">
                  <a:pos x="1181" y="416"/>
                </a:cxn>
                <a:cxn ang="0">
                  <a:pos x="1236" y="527"/>
                </a:cxn>
                <a:cxn ang="0">
                  <a:pos x="1260" y="648"/>
                </a:cxn>
                <a:cxn ang="0">
                  <a:pos x="1511" y="494"/>
                </a:cxn>
                <a:cxn ang="0">
                  <a:pos x="1442" y="310"/>
                </a:cxn>
                <a:cxn ang="0">
                  <a:pos x="1324" y="166"/>
                </a:cxn>
                <a:cxn ang="0">
                  <a:pos x="1159" y="66"/>
                </a:cxn>
                <a:cxn ang="0">
                  <a:pos x="951" y="11"/>
                </a:cxn>
                <a:cxn ang="0">
                  <a:pos x="722" y="3"/>
                </a:cxn>
                <a:cxn ang="0">
                  <a:pos x="523" y="36"/>
                </a:cxn>
                <a:cxn ang="0">
                  <a:pos x="343" y="108"/>
                </a:cxn>
                <a:cxn ang="0">
                  <a:pos x="196" y="225"/>
                </a:cxn>
                <a:cxn ang="0">
                  <a:pos x="97" y="384"/>
                </a:cxn>
                <a:cxn ang="0">
                  <a:pos x="61" y="590"/>
                </a:cxn>
                <a:cxn ang="0">
                  <a:pos x="91" y="768"/>
                </a:cxn>
                <a:cxn ang="0">
                  <a:pos x="175" y="900"/>
                </a:cxn>
                <a:cxn ang="0">
                  <a:pos x="302" y="995"/>
                </a:cxn>
                <a:cxn ang="0">
                  <a:pos x="460" y="1062"/>
                </a:cxn>
                <a:cxn ang="0">
                  <a:pos x="824" y="1151"/>
                </a:cxn>
                <a:cxn ang="0">
                  <a:pos x="1095" y="1226"/>
                </a:cxn>
                <a:cxn ang="0">
                  <a:pos x="1210" y="1285"/>
                </a:cxn>
                <a:cxn ang="0">
                  <a:pos x="1292" y="1367"/>
                </a:cxn>
                <a:cxn ang="0">
                  <a:pos x="1327" y="1480"/>
                </a:cxn>
                <a:cxn ang="0">
                  <a:pos x="1306" y="1628"/>
                </a:cxn>
                <a:cxn ang="0">
                  <a:pos x="1236" y="1733"/>
                </a:cxn>
                <a:cxn ang="0">
                  <a:pos x="1131" y="1800"/>
                </a:cxn>
                <a:cxn ang="0">
                  <a:pos x="1011" y="1836"/>
                </a:cxn>
                <a:cxn ang="0">
                  <a:pos x="807" y="1852"/>
                </a:cxn>
                <a:cxn ang="0">
                  <a:pos x="644" y="1830"/>
                </a:cxn>
                <a:cxn ang="0">
                  <a:pos x="502" y="1777"/>
                </a:cxn>
                <a:cxn ang="0">
                  <a:pos x="385" y="1690"/>
                </a:cxn>
                <a:cxn ang="0">
                  <a:pos x="305" y="1566"/>
                </a:cxn>
                <a:cxn ang="0">
                  <a:pos x="272" y="1413"/>
                </a:cxn>
              </a:cxnLst>
              <a:rect l="0" t="0" r="r" b="b"/>
              <a:pathLst>
                <a:path w="1612" h="2096">
                  <a:moveTo>
                    <a:pt x="0" y="1375"/>
                  </a:moveTo>
                  <a:lnTo>
                    <a:pt x="0" y="1385"/>
                  </a:lnTo>
                  <a:lnTo>
                    <a:pt x="1" y="1433"/>
                  </a:lnTo>
                  <a:lnTo>
                    <a:pt x="6" y="1479"/>
                  </a:lnTo>
                  <a:lnTo>
                    <a:pt x="11" y="1523"/>
                  </a:lnTo>
                  <a:lnTo>
                    <a:pt x="20" y="1566"/>
                  </a:lnTo>
                  <a:lnTo>
                    <a:pt x="30" y="1607"/>
                  </a:lnTo>
                  <a:lnTo>
                    <a:pt x="43" y="1645"/>
                  </a:lnTo>
                  <a:lnTo>
                    <a:pt x="57" y="1683"/>
                  </a:lnTo>
                  <a:lnTo>
                    <a:pt x="74" y="1717"/>
                  </a:lnTo>
                  <a:lnTo>
                    <a:pt x="91" y="1751"/>
                  </a:lnTo>
                  <a:lnTo>
                    <a:pt x="112" y="1783"/>
                  </a:lnTo>
                  <a:lnTo>
                    <a:pt x="133" y="1812"/>
                  </a:lnTo>
                  <a:lnTo>
                    <a:pt x="157" y="1840"/>
                  </a:lnTo>
                  <a:lnTo>
                    <a:pt x="182" y="1867"/>
                  </a:lnTo>
                  <a:lnTo>
                    <a:pt x="208" y="1891"/>
                  </a:lnTo>
                  <a:lnTo>
                    <a:pt x="235" y="1916"/>
                  </a:lnTo>
                  <a:lnTo>
                    <a:pt x="264" y="1937"/>
                  </a:lnTo>
                  <a:lnTo>
                    <a:pt x="295" y="1957"/>
                  </a:lnTo>
                  <a:lnTo>
                    <a:pt x="325" y="1976"/>
                  </a:lnTo>
                  <a:lnTo>
                    <a:pt x="357" y="1994"/>
                  </a:lnTo>
                  <a:lnTo>
                    <a:pt x="390" y="2009"/>
                  </a:lnTo>
                  <a:lnTo>
                    <a:pt x="424" y="2023"/>
                  </a:lnTo>
                  <a:lnTo>
                    <a:pt x="459" y="2036"/>
                  </a:lnTo>
                  <a:lnTo>
                    <a:pt x="494" y="2048"/>
                  </a:lnTo>
                  <a:lnTo>
                    <a:pt x="530" y="2058"/>
                  </a:lnTo>
                  <a:lnTo>
                    <a:pt x="566" y="2068"/>
                  </a:lnTo>
                  <a:lnTo>
                    <a:pt x="603" y="2076"/>
                  </a:lnTo>
                  <a:lnTo>
                    <a:pt x="641" y="2081"/>
                  </a:lnTo>
                  <a:lnTo>
                    <a:pt x="678" y="2087"/>
                  </a:lnTo>
                  <a:lnTo>
                    <a:pt x="715" y="2091"/>
                  </a:lnTo>
                  <a:lnTo>
                    <a:pt x="753" y="2094"/>
                  </a:lnTo>
                  <a:lnTo>
                    <a:pt x="790" y="2096"/>
                  </a:lnTo>
                  <a:lnTo>
                    <a:pt x="828" y="2096"/>
                  </a:lnTo>
                  <a:lnTo>
                    <a:pt x="865" y="2096"/>
                  </a:lnTo>
                  <a:lnTo>
                    <a:pt x="901" y="2094"/>
                  </a:lnTo>
                  <a:lnTo>
                    <a:pt x="937" y="2091"/>
                  </a:lnTo>
                  <a:lnTo>
                    <a:pt x="974" y="2087"/>
                  </a:lnTo>
                  <a:lnTo>
                    <a:pt x="1010" y="2083"/>
                  </a:lnTo>
                  <a:lnTo>
                    <a:pt x="1046" y="2076"/>
                  </a:lnTo>
                  <a:lnTo>
                    <a:pt x="1081" y="2069"/>
                  </a:lnTo>
                  <a:lnTo>
                    <a:pt x="1115" y="2061"/>
                  </a:lnTo>
                  <a:lnTo>
                    <a:pt x="1149" y="2051"/>
                  </a:lnTo>
                  <a:lnTo>
                    <a:pt x="1183" y="2040"/>
                  </a:lnTo>
                  <a:lnTo>
                    <a:pt x="1216" y="2029"/>
                  </a:lnTo>
                  <a:lnTo>
                    <a:pt x="1248" y="2015"/>
                  </a:lnTo>
                  <a:lnTo>
                    <a:pt x="1279" y="2001"/>
                  </a:lnTo>
                  <a:lnTo>
                    <a:pt x="1309" y="1986"/>
                  </a:lnTo>
                  <a:lnTo>
                    <a:pt x="1339" y="1968"/>
                  </a:lnTo>
                  <a:lnTo>
                    <a:pt x="1366" y="1951"/>
                  </a:lnTo>
                  <a:lnTo>
                    <a:pt x="1394" y="1932"/>
                  </a:lnTo>
                  <a:lnTo>
                    <a:pt x="1419" y="1911"/>
                  </a:lnTo>
                  <a:lnTo>
                    <a:pt x="1444" y="1890"/>
                  </a:lnTo>
                  <a:lnTo>
                    <a:pt x="1467" y="1867"/>
                  </a:lnTo>
                  <a:lnTo>
                    <a:pt x="1488" y="1843"/>
                  </a:lnTo>
                  <a:lnTo>
                    <a:pt x="1509" y="1818"/>
                  </a:lnTo>
                  <a:lnTo>
                    <a:pt x="1528" y="1791"/>
                  </a:lnTo>
                  <a:lnTo>
                    <a:pt x="1544" y="1764"/>
                  </a:lnTo>
                  <a:lnTo>
                    <a:pt x="1560" y="1734"/>
                  </a:lnTo>
                  <a:lnTo>
                    <a:pt x="1573" y="1705"/>
                  </a:lnTo>
                  <a:lnTo>
                    <a:pt x="1585" y="1673"/>
                  </a:lnTo>
                  <a:lnTo>
                    <a:pt x="1595" y="1640"/>
                  </a:lnTo>
                  <a:lnTo>
                    <a:pt x="1602" y="1606"/>
                  </a:lnTo>
                  <a:lnTo>
                    <a:pt x="1608" y="1569"/>
                  </a:lnTo>
                  <a:lnTo>
                    <a:pt x="1611" y="1533"/>
                  </a:lnTo>
                  <a:lnTo>
                    <a:pt x="1612" y="1495"/>
                  </a:lnTo>
                  <a:lnTo>
                    <a:pt x="1611" y="1458"/>
                  </a:lnTo>
                  <a:lnTo>
                    <a:pt x="1608" y="1423"/>
                  </a:lnTo>
                  <a:lnTo>
                    <a:pt x="1604" y="1389"/>
                  </a:lnTo>
                  <a:lnTo>
                    <a:pt x="1597" y="1357"/>
                  </a:lnTo>
                  <a:lnTo>
                    <a:pt x="1589" y="1327"/>
                  </a:lnTo>
                  <a:lnTo>
                    <a:pt x="1579" y="1298"/>
                  </a:lnTo>
                  <a:lnTo>
                    <a:pt x="1568" y="1271"/>
                  </a:lnTo>
                  <a:lnTo>
                    <a:pt x="1555" y="1244"/>
                  </a:lnTo>
                  <a:lnTo>
                    <a:pt x="1541" y="1219"/>
                  </a:lnTo>
                  <a:lnTo>
                    <a:pt x="1526" y="1196"/>
                  </a:lnTo>
                  <a:lnTo>
                    <a:pt x="1509" y="1174"/>
                  </a:lnTo>
                  <a:lnTo>
                    <a:pt x="1492" y="1153"/>
                  </a:lnTo>
                  <a:lnTo>
                    <a:pt x="1472" y="1133"/>
                  </a:lnTo>
                  <a:lnTo>
                    <a:pt x="1452" y="1115"/>
                  </a:lnTo>
                  <a:lnTo>
                    <a:pt x="1430" y="1096"/>
                  </a:lnTo>
                  <a:lnTo>
                    <a:pt x="1408" y="1079"/>
                  </a:lnTo>
                  <a:lnTo>
                    <a:pt x="1385" y="1064"/>
                  </a:lnTo>
                  <a:lnTo>
                    <a:pt x="1361" y="1049"/>
                  </a:lnTo>
                  <a:lnTo>
                    <a:pt x="1336" y="1035"/>
                  </a:lnTo>
                  <a:lnTo>
                    <a:pt x="1310" y="1022"/>
                  </a:lnTo>
                  <a:lnTo>
                    <a:pt x="1284" y="1010"/>
                  </a:lnTo>
                  <a:lnTo>
                    <a:pt x="1258" y="998"/>
                  </a:lnTo>
                  <a:lnTo>
                    <a:pt x="1230" y="987"/>
                  </a:lnTo>
                  <a:lnTo>
                    <a:pt x="1203" y="977"/>
                  </a:lnTo>
                  <a:lnTo>
                    <a:pt x="1146" y="959"/>
                  </a:lnTo>
                  <a:lnTo>
                    <a:pt x="1089" y="942"/>
                  </a:lnTo>
                  <a:lnTo>
                    <a:pt x="1030" y="927"/>
                  </a:lnTo>
                  <a:lnTo>
                    <a:pt x="972" y="913"/>
                  </a:lnTo>
                  <a:lnTo>
                    <a:pt x="863" y="889"/>
                  </a:lnTo>
                  <a:lnTo>
                    <a:pt x="812" y="878"/>
                  </a:lnTo>
                  <a:lnTo>
                    <a:pt x="762" y="867"/>
                  </a:lnTo>
                  <a:lnTo>
                    <a:pt x="713" y="855"/>
                  </a:lnTo>
                  <a:lnTo>
                    <a:pt x="666" y="843"/>
                  </a:lnTo>
                  <a:lnTo>
                    <a:pt x="621" y="831"/>
                  </a:lnTo>
                  <a:lnTo>
                    <a:pt x="578" y="817"/>
                  </a:lnTo>
                  <a:lnTo>
                    <a:pt x="557" y="809"/>
                  </a:lnTo>
                  <a:lnTo>
                    <a:pt x="537" y="801"/>
                  </a:lnTo>
                  <a:lnTo>
                    <a:pt x="519" y="794"/>
                  </a:lnTo>
                  <a:lnTo>
                    <a:pt x="501" y="785"/>
                  </a:lnTo>
                  <a:lnTo>
                    <a:pt x="484" y="776"/>
                  </a:lnTo>
                  <a:lnTo>
                    <a:pt x="467" y="767"/>
                  </a:lnTo>
                  <a:lnTo>
                    <a:pt x="452" y="757"/>
                  </a:lnTo>
                  <a:lnTo>
                    <a:pt x="436" y="746"/>
                  </a:lnTo>
                  <a:lnTo>
                    <a:pt x="423" y="735"/>
                  </a:lnTo>
                  <a:lnTo>
                    <a:pt x="410" y="724"/>
                  </a:lnTo>
                  <a:lnTo>
                    <a:pt x="398" y="712"/>
                  </a:lnTo>
                  <a:lnTo>
                    <a:pt x="388" y="699"/>
                  </a:lnTo>
                  <a:lnTo>
                    <a:pt x="378" y="686"/>
                  </a:lnTo>
                  <a:lnTo>
                    <a:pt x="369" y="672"/>
                  </a:lnTo>
                  <a:lnTo>
                    <a:pt x="363" y="657"/>
                  </a:lnTo>
                  <a:lnTo>
                    <a:pt x="357" y="642"/>
                  </a:lnTo>
                  <a:lnTo>
                    <a:pt x="352" y="626"/>
                  </a:lnTo>
                  <a:lnTo>
                    <a:pt x="348" y="608"/>
                  </a:lnTo>
                  <a:lnTo>
                    <a:pt x="346" y="590"/>
                  </a:lnTo>
                  <a:lnTo>
                    <a:pt x="346" y="571"/>
                  </a:lnTo>
                  <a:lnTo>
                    <a:pt x="346" y="544"/>
                  </a:lnTo>
                  <a:lnTo>
                    <a:pt x="350" y="519"/>
                  </a:lnTo>
                  <a:lnTo>
                    <a:pt x="353" y="495"/>
                  </a:lnTo>
                  <a:lnTo>
                    <a:pt x="359" y="473"/>
                  </a:lnTo>
                  <a:lnTo>
                    <a:pt x="366" y="451"/>
                  </a:lnTo>
                  <a:lnTo>
                    <a:pt x="375" y="431"/>
                  </a:lnTo>
                  <a:lnTo>
                    <a:pt x="385" y="412"/>
                  </a:lnTo>
                  <a:lnTo>
                    <a:pt x="396" y="396"/>
                  </a:lnTo>
                  <a:lnTo>
                    <a:pt x="407" y="379"/>
                  </a:lnTo>
                  <a:lnTo>
                    <a:pt x="420" y="364"/>
                  </a:lnTo>
                  <a:lnTo>
                    <a:pt x="434" y="351"/>
                  </a:lnTo>
                  <a:lnTo>
                    <a:pt x="448" y="338"/>
                  </a:lnTo>
                  <a:lnTo>
                    <a:pt x="464" y="326"/>
                  </a:lnTo>
                  <a:lnTo>
                    <a:pt x="480" y="315"/>
                  </a:lnTo>
                  <a:lnTo>
                    <a:pt x="497" y="306"/>
                  </a:lnTo>
                  <a:lnTo>
                    <a:pt x="513" y="296"/>
                  </a:lnTo>
                  <a:lnTo>
                    <a:pt x="531" y="288"/>
                  </a:lnTo>
                  <a:lnTo>
                    <a:pt x="548" y="282"/>
                  </a:lnTo>
                  <a:lnTo>
                    <a:pt x="566" y="275"/>
                  </a:lnTo>
                  <a:lnTo>
                    <a:pt x="585" y="269"/>
                  </a:lnTo>
                  <a:lnTo>
                    <a:pt x="621" y="260"/>
                  </a:lnTo>
                  <a:lnTo>
                    <a:pt x="656" y="253"/>
                  </a:lnTo>
                  <a:lnTo>
                    <a:pt x="690" y="248"/>
                  </a:lnTo>
                  <a:lnTo>
                    <a:pt x="723" y="244"/>
                  </a:lnTo>
                  <a:lnTo>
                    <a:pt x="753" y="243"/>
                  </a:lnTo>
                  <a:lnTo>
                    <a:pt x="779" y="243"/>
                  </a:lnTo>
                  <a:lnTo>
                    <a:pt x="805" y="243"/>
                  </a:lnTo>
                  <a:lnTo>
                    <a:pt x="831" y="244"/>
                  </a:lnTo>
                  <a:lnTo>
                    <a:pt x="856" y="247"/>
                  </a:lnTo>
                  <a:lnTo>
                    <a:pt x="880" y="249"/>
                  </a:lnTo>
                  <a:lnTo>
                    <a:pt x="903" y="253"/>
                  </a:lnTo>
                  <a:lnTo>
                    <a:pt x="926" y="258"/>
                  </a:lnTo>
                  <a:lnTo>
                    <a:pt x="948" y="263"/>
                  </a:lnTo>
                  <a:lnTo>
                    <a:pt x="970" y="269"/>
                  </a:lnTo>
                  <a:lnTo>
                    <a:pt x="991" y="275"/>
                  </a:lnTo>
                  <a:lnTo>
                    <a:pt x="1011" y="283"/>
                  </a:lnTo>
                  <a:lnTo>
                    <a:pt x="1030" y="292"/>
                  </a:lnTo>
                  <a:lnTo>
                    <a:pt x="1049" y="300"/>
                  </a:lnTo>
                  <a:lnTo>
                    <a:pt x="1067" y="310"/>
                  </a:lnTo>
                  <a:lnTo>
                    <a:pt x="1083" y="320"/>
                  </a:lnTo>
                  <a:lnTo>
                    <a:pt x="1100" y="332"/>
                  </a:lnTo>
                  <a:lnTo>
                    <a:pt x="1115" y="344"/>
                  </a:lnTo>
                  <a:lnTo>
                    <a:pt x="1130" y="356"/>
                  </a:lnTo>
                  <a:lnTo>
                    <a:pt x="1143" y="371"/>
                  </a:lnTo>
                  <a:lnTo>
                    <a:pt x="1157" y="385"/>
                  </a:lnTo>
                  <a:lnTo>
                    <a:pt x="1170" y="400"/>
                  </a:lnTo>
                  <a:lnTo>
                    <a:pt x="1181" y="416"/>
                  </a:lnTo>
                  <a:lnTo>
                    <a:pt x="1192" y="432"/>
                  </a:lnTo>
                  <a:lnTo>
                    <a:pt x="1203" y="450"/>
                  </a:lnTo>
                  <a:lnTo>
                    <a:pt x="1212" y="468"/>
                  </a:lnTo>
                  <a:lnTo>
                    <a:pt x="1220" y="487"/>
                  </a:lnTo>
                  <a:lnTo>
                    <a:pt x="1228" y="506"/>
                  </a:lnTo>
                  <a:lnTo>
                    <a:pt x="1236" y="527"/>
                  </a:lnTo>
                  <a:lnTo>
                    <a:pt x="1241" y="548"/>
                  </a:lnTo>
                  <a:lnTo>
                    <a:pt x="1247" y="570"/>
                  </a:lnTo>
                  <a:lnTo>
                    <a:pt x="1251" y="592"/>
                  </a:lnTo>
                  <a:lnTo>
                    <a:pt x="1255" y="615"/>
                  </a:lnTo>
                  <a:lnTo>
                    <a:pt x="1259" y="639"/>
                  </a:lnTo>
                  <a:lnTo>
                    <a:pt x="1260" y="648"/>
                  </a:lnTo>
                  <a:lnTo>
                    <a:pt x="1530" y="648"/>
                  </a:lnTo>
                  <a:lnTo>
                    <a:pt x="1529" y="637"/>
                  </a:lnTo>
                  <a:lnTo>
                    <a:pt x="1527" y="599"/>
                  </a:lnTo>
                  <a:lnTo>
                    <a:pt x="1523" y="563"/>
                  </a:lnTo>
                  <a:lnTo>
                    <a:pt x="1518" y="528"/>
                  </a:lnTo>
                  <a:lnTo>
                    <a:pt x="1511" y="494"/>
                  </a:lnTo>
                  <a:lnTo>
                    <a:pt x="1504" y="460"/>
                  </a:lnTo>
                  <a:lnTo>
                    <a:pt x="1494" y="428"/>
                  </a:lnTo>
                  <a:lnTo>
                    <a:pt x="1483" y="397"/>
                  </a:lnTo>
                  <a:lnTo>
                    <a:pt x="1471" y="366"/>
                  </a:lnTo>
                  <a:lnTo>
                    <a:pt x="1458" y="338"/>
                  </a:lnTo>
                  <a:lnTo>
                    <a:pt x="1442" y="310"/>
                  </a:lnTo>
                  <a:lnTo>
                    <a:pt x="1426" y="283"/>
                  </a:lnTo>
                  <a:lnTo>
                    <a:pt x="1408" y="258"/>
                  </a:lnTo>
                  <a:lnTo>
                    <a:pt x="1389" y="233"/>
                  </a:lnTo>
                  <a:lnTo>
                    <a:pt x="1369" y="210"/>
                  </a:lnTo>
                  <a:lnTo>
                    <a:pt x="1347" y="187"/>
                  </a:lnTo>
                  <a:lnTo>
                    <a:pt x="1324" y="166"/>
                  </a:lnTo>
                  <a:lnTo>
                    <a:pt x="1299" y="147"/>
                  </a:lnTo>
                  <a:lnTo>
                    <a:pt x="1274" y="128"/>
                  </a:lnTo>
                  <a:lnTo>
                    <a:pt x="1248" y="111"/>
                  </a:lnTo>
                  <a:lnTo>
                    <a:pt x="1219" y="95"/>
                  </a:lnTo>
                  <a:lnTo>
                    <a:pt x="1190" y="80"/>
                  </a:lnTo>
                  <a:lnTo>
                    <a:pt x="1159" y="66"/>
                  </a:lnTo>
                  <a:lnTo>
                    <a:pt x="1128" y="54"/>
                  </a:lnTo>
                  <a:lnTo>
                    <a:pt x="1095" y="43"/>
                  </a:lnTo>
                  <a:lnTo>
                    <a:pt x="1060" y="33"/>
                  </a:lnTo>
                  <a:lnTo>
                    <a:pt x="1025" y="25"/>
                  </a:lnTo>
                  <a:lnTo>
                    <a:pt x="989" y="17"/>
                  </a:lnTo>
                  <a:lnTo>
                    <a:pt x="951" y="11"/>
                  </a:lnTo>
                  <a:lnTo>
                    <a:pt x="913" y="6"/>
                  </a:lnTo>
                  <a:lnTo>
                    <a:pt x="872" y="3"/>
                  </a:lnTo>
                  <a:lnTo>
                    <a:pt x="832" y="0"/>
                  </a:lnTo>
                  <a:lnTo>
                    <a:pt x="790" y="0"/>
                  </a:lnTo>
                  <a:lnTo>
                    <a:pt x="756" y="0"/>
                  </a:lnTo>
                  <a:lnTo>
                    <a:pt x="722" y="3"/>
                  </a:lnTo>
                  <a:lnTo>
                    <a:pt x="688" y="5"/>
                  </a:lnTo>
                  <a:lnTo>
                    <a:pt x="654" y="9"/>
                  </a:lnTo>
                  <a:lnTo>
                    <a:pt x="621" y="14"/>
                  </a:lnTo>
                  <a:lnTo>
                    <a:pt x="588" y="20"/>
                  </a:lnTo>
                  <a:lnTo>
                    <a:pt x="555" y="27"/>
                  </a:lnTo>
                  <a:lnTo>
                    <a:pt x="523" y="36"/>
                  </a:lnTo>
                  <a:lnTo>
                    <a:pt x="491" y="44"/>
                  </a:lnTo>
                  <a:lnTo>
                    <a:pt x="460" y="55"/>
                  </a:lnTo>
                  <a:lnTo>
                    <a:pt x="430" y="66"/>
                  </a:lnTo>
                  <a:lnTo>
                    <a:pt x="400" y="80"/>
                  </a:lnTo>
                  <a:lnTo>
                    <a:pt x="370" y="94"/>
                  </a:lnTo>
                  <a:lnTo>
                    <a:pt x="343" y="108"/>
                  </a:lnTo>
                  <a:lnTo>
                    <a:pt x="315" y="125"/>
                  </a:lnTo>
                  <a:lnTo>
                    <a:pt x="289" y="142"/>
                  </a:lnTo>
                  <a:lnTo>
                    <a:pt x="264" y="161"/>
                  </a:lnTo>
                  <a:lnTo>
                    <a:pt x="241" y="181"/>
                  </a:lnTo>
                  <a:lnTo>
                    <a:pt x="218" y="202"/>
                  </a:lnTo>
                  <a:lnTo>
                    <a:pt x="196" y="225"/>
                  </a:lnTo>
                  <a:lnTo>
                    <a:pt x="176" y="248"/>
                  </a:lnTo>
                  <a:lnTo>
                    <a:pt x="157" y="273"/>
                  </a:lnTo>
                  <a:lnTo>
                    <a:pt x="140" y="298"/>
                  </a:lnTo>
                  <a:lnTo>
                    <a:pt x="124" y="326"/>
                  </a:lnTo>
                  <a:lnTo>
                    <a:pt x="110" y="354"/>
                  </a:lnTo>
                  <a:lnTo>
                    <a:pt x="97" y="384"/>
                  </a:lnTo>
                  <a:lnTo>
                    <a:pt x="87" y="416"/>
                  </a:lnTo>
                  <a:lnTo>
                    <a:pt x="77" y="448"/>
                  </a:lnTo>
                  <a:lnTo>
                    <a:pt x="71" y="482"/>
                  </a:lnTo>
                  <a:lnTo>
                    <a:pt x="65" y="517"/>
                  </a:lnTo>
                  <a:lnTo>
                    <a:pt x="62" y="553"/>
                  </a:lnTo>
                  <a:lnTo>
                    <a:pt x="61" y="590"/>
                  </a:lnTo>
                  <a:lnTo>
                    <a:pt x="62" y="623"/>
                  </a:lnTo>
                  <a:lnTo>
                    <a:pt x="65" y="655"/>
                  </a:lnTo>
                  <a:lnTo>
                    <a:pt x="70" y="686"/>
                  </a:lnTo>
                  <a:lnTo>
                    <a:pt x="75" y="715"/>
                  </a:lnTo>
                  <a:lnTo>
                    <a:pt x="83" y="742"/>
                  </a:lnTo>
                  <a:lnTo>
                    <a:pt x="91" y="768"/>
                  </a:lnTo>
                  <a:lnTo>
                    <a:pt x="102" y="794"/>
                  </a:lnTo>
                  <a:lnTo>
                    <a:pt x="115" y="817"/>
                  </a:lnTo>
                  <a:lnTo>
                    <a:pt x="128" y="840"/>
                  </a:lnTo>
                  <a:lnTo>
                    <a:pt x="142" y="861"/>
                  </a:lnTo>
                  <a:lnTo>
                    <a:pt x="158" y="881"/>
                  </a:lnTo>
                  <a:lnTo>
                    <a:pt x="175" y="900"/>
                  </a:lnTo>
                  <a:lnTo>
                    <a:pt x="194" y="918"/>
                  </a:lnTo>
                  <a:lnTo>
                    <a:pt x="213" y="935"/>
                  </a:lnTo>
                  <a:lnTo>
                    <a:pt x="234" y="951"/>
                  </a:lnTo>
                  <a:lnTo>
                    <a:pt x="256" y="966"/>
                  </a:lnTo>
                  <a:lnTo>
                    <a:pt x="278" y="980"/>
                  </a:lnTo>
                  <a:lnTo>
                    <a:pt x="302" y="995"/>
                  </a:lnTo>
                  <a:lnTo>
                    <a:pt x="326" y="1007"/>
                  </a:lnTo>
                  <a:lnTo>
                    <a:pt x="352" y="1019"/>
                  </a:lnTo>
                  <a:lnTo>
                    <a:pt x="378" y="1031"/>
                  </a:lnTo>
                  <a:lnTo>
                    <a:pt x="404" y="1041"/>
                  </a:lnTo>
                  <a:lnTo>
                    <a:pt x="433" y="1052"/>
                  </a:lnTo>
                  <a:lnTo>
                    <a:pt x="460" y="1062"/>
                  </a:lnTo>
                  <a:lnTo>
                    <a:pt x="519" y="1079"/>
                  </a:lnTo>
                  <a:lnTo>
                    <a:pt x="579" y="1096"/>
                  </a:lnTo>
                  <a:lnTo>
                    <a:pt x="641" y="1110"/>
                  </a:lnTo>
                  <a:lnTo>
                    <a:pt x="704" y="1124"/>
                  </a:lnTo>
                  <a:lnTo>
                    <a:pt x="771" y="1140"/>
                  </a:lnTo>
                  <a:lnTo>
                    <a:pt x="824" y="1151"/>
                  </a:lnTo>
                  <a:lnTo>
                    <a:pt x="877" y="1163"/>
                  </a:lnTo>
                  <a:lnTo>
                    <a:pt x="928" y="1175"/>
                  </a:lnTo>
                  <a:lnTo>
                    <a:pt x="979" y="1188"/>
                  </a:lnTo>
                  <a:lnTo>
                    <a:pt x="1027" y="1201"/>
                  </a:lnTo>
                  <a:lnTo>
                    <a:pt x="1073" y="1217"/>
                  </a:lnTo>
                  <a:lnTo>
                    <a:pt x="1095" y="1226"/>
                  </a:lnTo>
                  <a:lnTo>
                    <a:pt x="1116" y="1233"/>
                  </a:lnTo>
                  <a:lnTo>
                    <a:pt x="1137" y="1243"/>
                  </a:lnTo>
                  <a:lnTo>
                    <a:pt x="1157" y="1252"/>
                  </a:lnTo>
                  <a:lnTo>
                    <a:pt x="1175" y="1263"/>
                  </a:lnTo>
                  <a:lnTo>
                    <a:pt x="1193" y="1274"/>
                  </a:lnTo>
                  <a:lnTo>
                    <a:pt x="1210" y="1285"/>
                  </a:lnTo>
                  <a:lnTo>
                    <a:pt x="1227" y="1297"/>
                  </a:lnTo>
                  <a:lnTo>
                    <a:pt x="1242" y="1309"/>
                  </a:lnTo>
                  <a:lnTo>
                    <a:pt x="1255" y="1322"/>
                  </a:lnTo>
                  <a:lnTo>
                    <a:pt x="1269" y="1336"/>
                  </a:lnTo>
                  <a:lnTo>
                    <a:pt x="1281" y="1352"/>
                  </a:lnTo>
                  <a:lnTo>
                    <a:pt x="1292" y="1367"/>
                  </a:lnTo>
                  <a:lnTo>
                    <a:pt x="1301" y="1384"/>
                  </a:lnTo>
                  <a:lnTo>
                    <a:pt x="1308" y="1401"/>
                  </a:lnTo>
                  <a:lnTo>
                    <a:pt x="1315" y="1420"/>
                  </a:lnTo>
                  <a:lnTo>
                    <a:pt x="1320" y="1439"/>
                  </a:lnTo>
                  <a:lnTo>
                    <a:pt x="1325" y="1460"/>
                  </a:lnTo>
                  <a:lnTo>
                    <a:pt x="1327" y="1480"/>
                  </a:lnTo>
                  <a:lnTo>
                    <a:pt x="1327" y="1503"/>
                  </a:lnTo>
                  <a:lnTo>
                    <a:pt x="1327" y="1531"/>
                  </a:lnTo>
                  <a:lnTo>
                    <a:pt x="1324" y="1557"/>
                  </a:lnTo>
                  <a:lnTo>
                    <a:pt x="1319" y="1581"/>
                  </a:lnTo>
                  <a:lnTo>
                    <a:pt x="1314" y="1606"/>
                  </a:lnTo>
                  <a:lnTo>
                    <a:pt x="1306" y="1628"/>
                  </a:lnTo>
                  <a:lnTo>
                    <a:pt x="1297" y="1649"/>
                  </a:lnTo>
                  <a:lnTo>
                    <a:pt x="1287" y="1667"/>
                  </a:lnTo>
                  <a:lnTo>
                    <a:pt x="1276" y="1686"/>
                  </a:lnTo>
                  <a:lnTo>
                    <a:pt x="1264" y="1702"/>
                  </a:lnTo>
                  <a:lnTo>
                    <a:pt x="1250" y="1719"/>
                  </a:lnTo>
                  <a:lnTo>
                    <a:pt x="1236" y="1733"/>
                  </a:lnTo>
                  <a:lnTo>
                    <a:pt x="1220" y="1747"/>
                  </a:lnTo>
                  <a:lnTo>
                    <a:pt x="1204" y="1759"/>
                  </a:lnTo>
                  <a:lnTo>
                    <a:pt x="1187" y="1772"/>
                  </a:lnTo>
                  <a:lnTo>
                    <a:pt x="1169" y="1781"/>
                  </a:lnTo>
                  <a:lnTo>
                    <a:pt x="1151" y="1791"/>
                  </a:lnTo>
                  <a:lnTo>
                    <a:pt x="1131" y="1800"/>
                  </a:lnTo>
                  <a:lnTo>
                    <a:pt x="1113" y="1808"/>
                  </a:lnTo>
                  <a:lnTo>
                    <a:pt x="1092" y="1816"/>
                  </a:lnTo>
                  <a:lnTo>
                    <a:pt x="1072" y="1822"/>
                  </a:lnTo>
                  <a:lnTo>
                    <a:pt x="1052" y="1828"/>
                  </a:lnTo>
                  <a:lnTo>
                    <a:pt x="1031" y="1832"/>
                  </a:lnTo>
                  <a:lnTo>
                    <a:pt x="1011" y="1836"/>
                  </a:lnTo>
                  <a:lnTo>
                    <a:pt x="991" y="1840"/>
                  </a:lnTo>
                  <a:lnTo>
                    <a:pt x="950" y="1846"/>
                  </a:lnTo>
                  <a:lnTo>
                    <a:pt x="910" y="1850"/>
                  </a:lnTo>
                  <a:lnTo>
                    <a:pt x="872" y="1852"/>
                  </a:lnTo>
                  <a:lnTo>
                    <a:pt x="836" y="1852"/>
                  </a:lnTo>
                  <a:lnTo>
                    <a:pt x="807" y="1852"/>
                  </a:lnTo>
                  <a:lnTo>
                    <a:pt x="779" y="1850"/>
                  </a:lnTo>
                  <a:lnTo>
                    <a:pt x="750" y="1847"/>
                  </a:lnTo>
                  <a:lnTo>
                    <a:pt x="723" y="1844"/>
                  </a:lnTo>
                  <a:lnTo>
                    <a:pt x="697" y="1841"/>
                  </a:lnTo>
                  <a:lnTo>
                    <a:pt x="670" y="1835"/>
                  </a:lnTo>
                  <a:lnTo>
                    <a:pt x="644" y="1830"/>
                  </a:lnTo>
                  <a:lnTo>
                    <a:pt x="619" y="1823"/>
                  </a:lnTo>
                  <a:lnTo>
                    <a:pt x="593" y="1816"/>
                  </a:lnTo>
                  <a:lnTo>
                    <a:pt x="570" y="1808"/>
                  </a:lnTo>
                  <a:lnTo>
                    <a:pt x="546" y="1798"/>
                  </a:lnTo>
                  <a:lnTo>
                    <a:pt x="524" y="1788"/>
                  </a:lnTo>
                  <a:lnTo>
                    <a:pt x="502" y="1777"/>
                  </a:lnTo>
                  <a:lnTo>
                    <a:pt x="481" y="1766"/>
                  </a:lnTo>
                  <a:lnTo>
                    <a:pt x="462" y="1754"/>
                  </a:lnTo>
                  <a:lnTo>
                    <a:pt x="443" y="1741"/>
                  </a:lnTo>
                  <a:lnTo>
                    <a:pt x="422" y="1725"/>
                  </a:lnTo>
                  <a:lnTo>
                    <a:pt x="403" y="1708"/>
                  </a:lnTo>
                  <a:lnTo>
                    <a:pt x="385" y="1690"/>
                  </a:lnTo>
                  <a:lnTo>
                    <a:pt x="368" y="1673"/>
                  </a:lnTo>
                  <a:lnTo>
                    <a:pt x="353" y="1653"/>
                  </a:lnTo>
                  <a:lnTo>
                    <a:pt x="339" y="1632"/>
                  </a:lnTo>
                  <a:lnTo>
                    <a:pt x="326" y="1611"/>
                  </a:lnTo>
                  <a:lnTo>
                    <a:pt x="314" y="1589"/>
                  </a:lnTo>
                  <a:lnTo>
                    <a:pt x="305" y="1566"/>
                  </a:lnTo>
                  <a:lnTo>
                    <a:pt x="296" y="1543"/>
                  </a:lnTo>
                  <a:lnTo>
                    <a:pt x="288" y="1519"/>
                  </a:lnTo>
                  <a:lnTo>
                    <a:pt x="283" y="1494"/>
                  </a:lnTo>
                  <a:lnTo>
                    <a:pt x="277" y="1467"/>
                  </a:lnTo>
                  <a:lnTo>
                    <a:pt x="274" y="1441"/>
                  </a:lnTo>
                  <a:lnTo>
                    <a:pt x="272" y="1413"/>
                  </a:lnTo>
                  <a:lnTo>
                    <a:pt x="272" y="1385"/>
                  </a:lnTo>
                  <a:lnTo>
                    <a:pt x="272" y="1375"/>
                  </a:lnTo>
                  <a:lnTo>
                    <a:pt x="0" y="1375"/>
                  </a:lnTo>
                  <a:close/>
                </a:path>
              </a:pathLst>
            </a:custGeom>
            <a:solidFill>
              <a:srgbClr val="0072AA"/>
            </a:solidFill>
            <a:ln w="9525">
              <a:noFill/>
              <a:round/>
              <a:headEnd/>
              <a:tailEnd/>
            </a:ln>
          </p:spPr>
          <p:txBody>
            <a:bodyPr/>
            <a:lstStyle/>
            <a:p>
              <a:endParaRPr lang="en-GB"/>
            </a:p>
          </p:txBody>
        </p:sp>
        <p:sp>
          <p:nvSpPr>
            <p:cNvPr id="169010" name="Freeform 50"/>
            <p:cNvSpPr>
              <a:spLocks noEditPoints="1"/>
            </p:cNvSpPr>
            <p:nvPr/>
          </p:nvSpPr>
          <p:spPr bwMode="auto">
            <a:xfrm>
              <a:off x="724" y="329"/>
              <a:ext cx="274" cy="304"/>
            </a:xfrm>
            <a:custGeom>
              <a:avLst/>
              <a:gdLst/>
              <a:ahLst/>
              <a:cxnLst>
                <a:cxn ang="0">
                  <a:pos x="1284" y="1291"/>
                </a:cxn>
                <a:cxn ang="0">
                  <a:pos x="1237" y="1274"/>
                </a:cxn>
                <a:cxn ang="0">
                  <a:pos x="1222" y="1214"/>
                </a:cxn>
                <a:cxn ang="0">
                  <a:pos x="1215" y="332"/>
                </a:cxn>
                <a:cxn ang="0">
                  <a:pos x="1177" y="207"/>
                </a:cxn>
                <a:cxn ang="0">
                  <a:pos x="1101" y="113"/>
                </a:cxn>
                <a:cxn ang="0">
                  <a:pos x="986" y="47"/>
                </a:cxn>
                <a:cxn ang="0">
                  <a:pos x="831" y="9"/>
                </a:cxn>
                <a:cxn ang="0">
                  <a:pos x="629" y="0"/>
                </a:cxn>
                <a:cxn ang="0">
                  <a:pos x="459" y="21"/>
                </a:cxn>
                <a:cxn ang="0">
                  <a:pos x="309" y="72"/>
                </a:cxn>
                <a:cxn ang="0">
                  <a:pos x="179" y="166"/>
                </a:cxn>
                <a:cxn ang="0">
                  <a:pos x="87" y="315"/>
                </a:cxn>
                <a:cxn ang="0">
                  <a:pos x="54" y="501"/>
                </a:cxn>
                <a:cxn ang="0">
                  <a:pos x="319" y="428"/>
                </a:cxn>
                <a:cxn ang="0">
                  <a:pos x="350" y="351"/>
                </a:cxn>
                <a:cxn ang="0">
                  <a:pos x="404" y="292"/>
                </a:cxn>
                <a:cxn ang="0">
                  <a:pos x="479" y="254"/>
                </a:cxn>
                <a:cxn ang="0">
                  <a:pos x="579" y="232"/>
                </a:cxn>
                <a:cxn ang="0">
                  <a:pos x="795" y="242"/>
                </a:cxn>
                <a:cxn ang="0">
                  <a:pos x="870" y="270"/>
                </a:cxn>
                <a:cxn ang="0">
                  <a:pos x="924" y="316"/>
                </a:cxn>
                <a:cxn ang="0">
                  <a:pos x="956" y="378"/>
                </a:cxn>
                <a:cxn ang="0">
                  <a:pos x="967" y="457"/>
                </a:cxn>
                <a:cxn ang="0">
                  <a:pos x="953" y="519"/>
                </a:cxn>
                <a:cxn ang="0">
                  <a:pos x="915" y="562"/>
                </a:cxn>
                <a:cxn ang="0">
                  <a:pos x="832" y="599"/>
                </a:cxn>
                <a:cxn ang="0">
                  <a:pos x="575" y="643"/>
                </a:cxn>
                <a:cxn ang="0">
                  <a:pos x="310" y="701"/>
                </a:cxn>
                <a:cxn ang="0">
                  <a:pos x="188" y="754"/>
                </a:cxn>
                <a:cxn ang="0">
                  <a:pos x="90" y="834"/>
                </a:cxn>
                <a:cxn ang="0">
                  <a:pos x="24" y="948"/>
                </a:cxn>
                <a:cxn ang="0">
                  <a:pos x="0" y="1108"/>
                </a:cxn>
                <a:cxn ang="0">
                  <a:pos x="18" y="1242"/>
                </a:cxn>
                <a:cxn ang="0">
                  <a:pos x="72" y="1352"/>
                </a:cxn>
                <a:cxn ang="0">
                  <a:pos x="161" y="1437"/>
                </a:cxn>
                <a:cxn ang="0">
                  <a:pos x="280" y="1493"/>
                </a:cxn>
                <a:cxn ang="0">
                  <a:pos x="428" y="1519"/>
                </a:cxn>
                <a:cxn ang="0">
                  <a:pos x="630" y="1508"/>
                </a:cxn>
                <a:cxn ang="0">
                  <a:pos x="821" y="1439"/>
                </a:cxn>
                <a:cxn ang="0">
                  <a:pos x="980" y="1313"/>
                </a:cxn>
                <a:cxn ang="0">
                  <a:pos x="994" y="1394"/>
                </a:cxn>
                <a:cxn ang="0">
                  <a:pos x="1025" y="1452"/>
                </a:cxn>
                <a:cxn ang="0">
                  <a:pos x="1084" y="1500"/>
                </a:cxn>
                <a:cxn ang="0">
                  <a:pos x="1188" y="1522"/>
                </a:cxn>
                <a:cxn ang="0">
                  <a:pos x="1326" y="1497"/>
                </a:cxn>
                <a:cxn ang="0">
                  <a:pos x="520" y="1291"/>
                </a:cxn>
                <a:cxn ang="0">
                  <a:pos x="395" y="1268"/>
                </a:cxn>
                <a:cxn ang="0">
                  <a:pos x="323" y="1226"/>
                </a:cxn>
                <a:cxn ang="0">
                  <a:pos x="282" y="1164"/>
                </a:cxn>
                <a:cxn ang="0">
                  <a:pos x="270" y="1075"/>
                </a:cxn>
                <a:cxn ang="0">
                  <a:pos x="288" y="994"/>
                </a:cxn>
                <a:cxn ang="0">
                  <a:pos x="330" y="935"/>
                </a:cxn>
                <a:cxn ang="0">
                  <a:pos x="423" y="877"/>
                </a:cxn>
                <a:cxn ang="0">
                  <a:pos x="582" y="838"/>
                </a:cxn>
                <a:cxn ang="0">
                  <a:pos x="799" y="807"/>
                </a:cxn>
                <a:cxn ang="0">
                  <a:pos x="950" y="762"/>
                </a:cxn>
                <a:cxn ang="0">
                  <a:pos x="963" y="1002"/>
                </a:cxn>
                <a:cxn ang="0">
                  <a:pos x="941" y="1078"/>
                </a:cxn>
                <a:cxn ang="0">
                  <a:pos x="890" y="1156"/>
                </a:cxn>
                <a:cxn ang="0">
                  <a:pos x="808" y="1224"/>
                </a:cxn>
                <a:cxn ang="0">
                  <a:pos x="691" y="1272"/>
                </a:cxn>
                <a:cxn ang="0">
                  <a:pos x="537" y="1291"/>
                </a:cxn>
              </a:cxnLst>
              <a:rect l="0" t="0" r="r" b="b"/>
              <a:pathLst>
                <a:path w="1367" h="1522">
                  <a:moveTo>
                    <a:pt x="1367" y="1272"/>
                  </a:moveTo>
                  <a:lnTo>
                    <a:pt x="1352" y="1278"/>
                  </a:lnTo>
                  <a:lnTo>
                    <a:pt x="1330" y="1285"/>
                  </a:lnTo>
                  <a:lnTo>
                    <a:pt x="1313" y="1289"/>
                  </a:lnTo>
                  <a:lnTo>
                    <a:pt x="1298" y="1291"/>
                  </a:lnTo>
                  <a:lnTo>
                    <a:pt x="1284" y="1291"/>
                  </a:lnTo>
                  <a:lnTo>
                    <a:pt x="1273" y="1291"/>
                  </a:lnTo>
                  <a:lnTo>
                    <a:pt x="1265" y="1290"/>
                  </a:lnTo>
                  <a:lnTo>
                    <a:pt x="1256" y="1287"/>
                  </a:lnTo>
                  <a:lnTo>
                    <a:pt x="1248" y="1284"/>
                  </a:lnTo>
                  <a:lnTo>
                    <a:pt x="1243" y="1280"/>
                  </a:lnTo>
                  <a:lnTo>
                    <a:pt x="1237" y="1274"/>
                  </a:lnTo>
                  <a:lnTo>
                    <a:pt x="1233" y="1268"/>
                  </a:lnTo>
                  <a:lnTo>
                    <a:pt x="1229" y="1260"/>
                  </a:lnTo>
                  <a:lnTo>
                    <a:pt x="1226" y="1250"/>
                  </a:lnTo>
                  <a:lnTo>
                    <a:pt x="1224" y="1240"/>
                  </a:lnTo>
                  <a:lnTo>
                    <a:pt x="1223" y="1227"/>
                  </a:lnTo>
                  <a:lnTo>
                    <a:pt x="1222" y="1214"/>
                  </a:lnTo>
                  <a:lnTo>
                    <a:pt x="1221" y="1181"/>
                  </a:lnTo>
                  <a:lnTo>
                    <a:pt x="1220" y="1141"/>
                  </a:lnTo>
                  <a:lnTo>
                    <a:pt x="1220" y="404"/>
                  </a:lnTo>
                  <a:lnTo>
                    <a:pt x="1220" y="379"/>
                  </a:lnTo>
                  <a:lnTo>
                    <a:pt x="1218" y="355"/>
                  </a:lnTo>
                  <a:lnTo>
                    <a:pt x="1215" y="332"/>
                  </a:lnTo>
                  <a:lnTo>
                    <a:pt x="1212" y="309"/>
                  </a:lnTo>
                  <a:lnTo>
                    <a:pt x="1206" y="287"/>
                  </a:lnTo>
                  <a:lnTo>
                    <a:pt x="1201" y="266"/>
                  </a:lnTo>
                  <a:lnTo>
                    <a:pt x="1194" y="246"/>
                  </a:lnTo>
                  <a:lnTo>
                    <a:pt x="1187" y="226"/>
                  </a:lnTo>
                  <a:lnTo>
                    <a:pt x="1177" y="207"/>
                  </a:lnTo>
                  <a:lnTo>
                    <a:pt x="1167" y="190"/>
                  </a:lnTo>
                  <a:lnTo>
                    <a:pt x="1156" y="172"/>
                  </a:lnTo>
                  <a:lnTo>
                    <a:pt x="1144" y="156"/>
                  </a:lnTo>
                  <a:lnTo>
                    <a:pt x="1131" y="140"/>
                  </a:lnTo>
                  <a:lnTo>
                    <a:pt x="1116" y="126"/>
                  </a:lnTo>
                  <a:lnTo>
                    <a:pt x="1101" y="113"/>
                  </a:lnTo>
                  <a:lnTo>
                    <a:pt x="1084" y="100"/>
                  </a:lnTo>
                  <a:lnTo>
                    <a:pt x="1067" y="88"/>
                  </a:lnTo>
                  <a:lnTo>
                    <a:pt x="1048" y="76"/>
                  </a:lnTo>
                  <a:lnTo>
                    <a:pt x="1028" y="66"/>
                  </a:lnTo>
                  <a:lnTo>
                    <a:pt x="1008" y="56"/>
                  </a:lnTo>
                  <a:lnTo>
                    <a:pt x="986" y="47"/>
                  </a:lnTo>
                  <a:lnTo>
                    <a:pt x="963" y="38"/>
                  </a:lnTo>
                  <a:lnTo>
                    <a:pt x="938" y="31"/>
                  </a:lnTo>
                  <a:lnTo>
                    <a:pt x="913" y="24"/>
                  </a:lnTo>
                  <a:lnTo>
                    <a:pt x="887" y="18"/>
                  </a:lnTo>
                  <a:lnTo>
                    <a:pt x="859" y="13"/>
                  </a:lnTo>
                  <a:lnTo>
                    <a:pt x="831" y="9"/>
                  </a:lnTo>
                  <a:lnTo>
                    <a:pt x="802" y="5"/>
                  </a:lnTo>
                  <a:lnTo>
                    <a:pt x="772" y="3"/>
                  </a:lnTo>
                  <a:lnTo>
                    <a:pt x="740" y="1"/>
                  </a:lnTo>
                  <a:lnTo>
                    <a:pt x="707" y="0"/>
                  </a:lnTo>
                  <a:lnTo>
                    <a:pt x="673" y="0"/>
                  </a:lnTo>
                  <a:lnTo>
                    <a:pt x="629" y="0"/>
                  </a:lnTo>
                  <a:lnTo>
                    <a:pt x="583" y="3"/>
                  </a:lnTo>
                  <a:lnTo>
                    <a:pt x="558" y="5"/>
                  </a:lnTo>
                  <a:lnTo>
                    <a:pt x="534" y="9"/>
                  </a:lnTo>
                  <a:lnTo>
                    <a:pt x="509" y="12"/>
                  </a:lnTo>
                  <a:lnTo>
                    <a:pt x="484" y="16"/>
                  </a:lnTo>
                  <a:lnTo>
                    <a:pt x="459" y="21"/>
                  </a:lnTo>
                  <a:lnTo>
                    <a:pt x="433" y="27"/>
                  </a:lnTo>
                  <a:lnTo>
                    <a:pt x="408" y="34"/>
                  </a:lnTo>
                  <a:lnTo>
                    <a:pt x="383" y="42"/>
                  </a:lnTo>
                  <a:lnTo>
                    <a:pt x="359" y="51"/>
                  </a:lnTo>
                  <a:lnTo>
                    <a:pt x="333" y="61"/>
                  </a:lnTo>
                  <a:lnTo>
                    <a:pt x="309" y="72"/>
                  </a:lnTo>
                  <a:lnTo>
                    <a:pt x="286" y="84"/>
                  </a:lnTo>
                  <a:lnTo>
                    <a:pt x="263" y="98"/>
                  </a:lnTo>
                  <a:lnTo>
                    <a:pt x="241" y="113"/>
                  </a:lnTo>
                  <a:lnTo>
                    <a:pt x="219" y="129"/>
                  </a:lnTo>
                  <a:lnTo>
                    <a:pt x="198" y="147"/>
                  </a:lnTo>
                  <a:lnTo>
                    <a:pt x="179" y="166"/>
                  </a:lnTo>
                  <a:lnTo>
                    <a:pt x="161" y="187"/>
                  </a:lnTo>
                  <a:lnTo>
                    <a:pt x="143" y="209"/>
                  </a:lnTo>
                  <a:lnTo>
                    <a:pt x="127" y="233"/>
                  </a:lnTo>
                  <a:lnTo>
                    <a:pt x="113" y="258"/>
                  </a:lnTo>
                  <a:lnTo>
                    <a:pt x="99" y="285"/>
                  </a:lnTo>
                  <a:lnTo>
                    <a:pt x="87" y="315"/>
                  </a:lnTo>
                  <a:lnTo>
                    <a:pt x="77" y="346"/>
                  </a:lnTo>
                  <a:lnTo>
                    <a:pt x="69" y="379"/>
                  </a:lnTo>
                  <a:lnTo>
                    <a:pt x="62" y="414"/>
                  </a:lnTo>
                  <a:lnTo>
                    <a:pt x="58" y="450"/>
                  </a:lnTo>
                  <a:lnTo>
                    <a:pt x="56" y="490"/>
                  </a:lnTo>
                  <a:lnTo>
                    <a:pt x="54" y="501"/>
                  </a:lnTo>
                  <a:lnTo>
                    <a:pt x="310" y="501"/>
                  </a:lnTo>
                  <a:lnTo>
                    <a:pt x="311" y="491"/>
                  </a:lnTo>
                  <a:lnTo>
                    <a:pt x="312" y="474"/>
                  </a:lnTo>
                  <a:lnTo>
                    <a:pt x="314" y="458"/>
                  </a:lnTo>
                  <a:lnTo>
                    <a:pt x="317" y="443"/>
                  </a:lnTo>
                  <a:lnTo>
                    <a:pt x="319" y="428"/>
                  </a:lnTo>
                  <a:lnTo>
                    <a:pt x="323" y="414"/>
                  </a:lnTo>
                  <a:lnTo>
                    <a:pt x="327" y="401"/>
                  </a:lnTo>
                  <a:lnTo>
                    <a:pt x="332" y="388"/>
                  </a:lnTo>
                  <a:lnTo>
                    <a:pt x="338" y="374"/>
                  </a:lnTo>
                  <a:lnTo>
                    <a:pt x="343" y="362"/>
                  </a:lnTo>
                  <a:lnTo>
                    <a:pt x="350" y="351"/>
                  </a:lnTo>
                  <a:lnTo>
                    <a:pt x="358" y="340"/>
                  </a:lnTo>
                  <a:lnTo>
                    <a:pt x="365" y="329"/>
                  </a:lnTo>
                  <a:lnTo>
                    <a:pt x="374" y="320"/>
                  </a:lnTo>
                  <a:lnTo>
                    <a:pt x="383" y="310"/>
                  </a:lnTo>
                  <a:lnTo>
                    <a:pt x="393" y="301"/>
                  </a:lnTo>
                  <a:lnTo>
                    <a:pt x="404" y="292"/>
                  </a:lnTo>
                  <a:lnTo>
                    <a:pt x="415" y="284"/>
                  </a:lnTo>
                  <a:lnTo>
                    <a:pt x="426" y="278"/>
                  </a:lnTo>
                  <a:lnTo>
                    <a:pt x="439" y="270"/>
                  </a:lnTo>
                  <a:lnTo>
                    <a:pt x="451" y="265"/>
                  </a:lnTo>
                  <a:lnTo>
                    <a:pt x="465" y="258"/>
                  </a:lnTo>
                  <a:lnTo>
                    <a:pt x="479" y="254"/>
                  </a:lnTo>
                  <a:lnTo>
                    <a:pt x="494" y="248"/>
                  </a:lnTo>
                  <a:lnTo>
                    <a:pt x="510" y="244"/>
                  </a:lnTo>
                  <a:lnTo>
                    <a:pt x="526" y="240"/>
                  </a:lnTo>
                  <a:lnTo>
                    <a:pt x="543" y="237"/>
                  </a:lnTo>
                  <a:lnTo>
                    <a:pt x="561" y="235"/>
                  </a:lnTo>
                  <a:lnTo>
                    <a:pt x="579" y="232"/>
                  </a:lnTo>
                  <a:lnTo>
                    <a:pt x="618" y="229"/>
                  </a:lnTo>
                  <a:lnTo>
                    <a:pt x="658" y="228"/>
                  </a:lnTo>
                  <a:lnTo>
                    <a:pt x="697" y="229"/>
                  </a:lnTo>
                  <a:lnTo>
                    <a:pt x="732" y="232"/>
                  </a:lnTo>
                  <a:lnTo>
                    <a:pt x="765" y="236"/>
                  </a:lnTo>
                  <a:lnTo>
                    <a:pt x="795" y="242"/>
                  </a:lnTo>
                  <a:lnTo>
                    <a:pt x="809" y="246"/>
                  </a:lnTo>
                  <a:lnTo>
                    <a:pt x="823" y="249"/>
                  </a:lnTo>
                  <a:lnTo>
                    <a:pt x="836" y="255"/>
                  </a:lnTo>
                  <a:lnTo>
                    <a:pt x="848" y="259"/>
                  </a:lnTo>
                  <a:lnTo>
                    <a:pt x="859" y="265"/>
                  </a:lnTo>
                  <a:lnTo>
                    <a:pt x="870" y="270"/>
                  </a:lnTo>
                  <a:lnTo>
                    <a:pt x="881" y="277"/>
                  </a:lnTo>
                  <a:lnTo>
                    <a:pt x="891" y="283"/>
                  </a:lnTo>
                  <a:lnTo>
                    <a:pt x="900" y="291"/>
                  </a:lnTo>
                  <a:lnTo>
                    <a:pt x="909" y="299"/>
                  </a:lnTo>
                  <a:lnTo>
                    <a:pt x="916" y="307"/>
                  </a:lnTo>
                  <a:lnTo>
                    <a:pt x="924" y="316"/>
                  </a:lnTo>
                  <a:lnTo>
                    <a:pt x="931" y="325"/>
                  </a:lnTo>
                  <a:lnTo>
                    <a:pt x="937" y="335"/>
                  </a:lnTo>
                  <a:lnTo>
                    <a:pt x="943" y="345"/>
                  </a:lnTo>
                  <a:lnTo>
                    <a:pt x="948" y="355"/>
                  </a:lnTo>
                  <a:lnTo>
                    <a:pt x="953" y="366"/>
                  </a:lnTo>
                  <a:lnTo>
                    <a:pt x="956" y="378"/>
                  </a:lnTo>
                  <a:lnTo>
                    <a:pt x="959" y="390"/>
                  </a:lnTo>
                  <a:lnTo>
                    <a:pt x="961" y="402"/>
                  </a:lnTo>
                  <a:lnTo>
                    <a:pt x="964" y="415"/>
                  </a:lnTo>
                  <a:lnTo>
                    <a:pt x="966" y="428"/>
                  </a:lnTo>
                  <a:lnTo>
                    <a:pt x="966" y="443"/>
                  </a:lnTo>
                  <a:lnTo>
                    <a:pt x="967" y="457"/>
                  </a:lnTo>
                  <a:lnTo>
                    <a:pt x="966" y="469"/>
                  </a:lnTo>
                  <a:lnTo>
                    <a:pt x="965" y="480"/>
                  </a:lnTo>
                  <a:lnTo>
                    <a:pt x="964" y="491"/>
                  </a:lnTo>
                  <a:lnTo>
                    <a:pt x="960" y="501"/>
                  </a:lnTo>
                  <a:lnTo>
                    <a:pt x="957" y="510"/>
                  </a:lnTo>
                  <a:lnTo>
                    <a:pt x="953" y="519"/>
                  </a:lnTo>
                  <a:lnTo>
                    <a:pt x="948" y="527"/>
                  </a:lnTo>
                  <a:lnTo>
                    <a:pt x="943" y="535"/>
                  </a:lnTo>
                  <a:lnTo>
                    <a:pt x="937" y="543"/>
                  </a:lnTo>
                  <a:lnTo>
                    <a:pt x="931" y="549"/>
                  </a:lnTo>
                  <a:lnTo>
                    <a:pt x="923" y="556"/>
                  </a:lnTo>
                  <a:lnTo>
                    <a:pt x="915" y="562"/>
                  </a:lnTo>
                  <a:lnTo>
                    <a:pt x="907" y="568"/>
                  </a:lnTo>
                  <a:lnTo>
                    <a:pt x="898" y="573"/>
                  </a:lnTo>
                  <a:lnTo>
                    <a:pt x="888" y="579"/>
                  </a:lnTo>
                  <a:lnTo>
                    <a:pt x="878" y="583"/>
                  </a:lnTo>
                  <a:lnTo>
                    <a:pt x="856" y="592"/>
                  </a:lnTo>
                  <a:lnTo>
                    <a:pt x="832" y="599"/>
                  </a:lnTo>
                  <a:lnTo>
                    <a:pt x="807" y="605"/>
                  </a:lnTo>
                  <a:lnTo>
                    <a:pt x="779" y="612"/>
                  </a:lnTo>
                  <a:lnTo>
                    <a:pt x="719" y="622"/>
                  </a:lnTo>
                  <a:lnTo>
                    <a:pt x="653" y="630"/>
                  </a:lnTo>
                  <a:lnTo>
                    <a:pt x="614" y="637"/>
                  </a:lnTo>
                  <a:lnTo>
                    <a:pt x="575" y="643"/>
                  </a:lnTo>
                  <a:lnTo>
                    <a:pt x="534" y="649"/>
                  </a:lnTo>
                  <a:lnTo>
                    <a:pt x="493" y="657"/>
                  </a:lnTo>
                  <a:lnTo>
                    <a:pt x="446" y="666"/>
                  </a:lnTo>
                  <a:lnTo>
                    <a:pt x="399" y="677"/>
                  </a:lnTo>
                  <a:lnTo>
                    <a:pt x="354" y="688"/>
                  </a:lnTo>
                  <a:lnTo>
                    <a:pt x="310" y="701"/>
                  </a:lnTo>
                  <a:lnTo>
                    <a:pt x="288" y="708"/>
                  </a:lnTo>
                  <a:lnTo>
                    <a:pt x="267" y="716"/>
                  </a:lnTo>
                  <a:lnTo>
                    <a:pt x="247" y="725"/>
                  </a:lnTo>
                  <a:lnTo>
                    <a:pt x="227" y="734"/>
                  </a:lnTo>
                  <a:lnTo>
                    <a:pt x="207" y="744"/>
                  </a:lnTo>
                  <a:lnTo>
                    <a:pt x="188" y="754"/>
                  </a:lnTo>
                  <a:lnTo>
                    <a:pt x="170" y="764"/>
                  </a:lnTo>
                  <a:lnTo>
                    <a:pt x="152" y="777"/>
                  </a:lnTo>
                  <a:lnTo>
                    <a:pt x="136" y="790"/>
                  </a:lnTo>
                  <a:lnTo>
                    <a:pt x="119" y="803"/>
                  </a:lnTo>
                  <a:lnTo>
                    <a:pt x="104" y="818"/>
                  </a:lnTo>
                  <a:lnTo>
                    <a:pt x="90" y="834"/>
                  </a:lnTo>
                  <a:lnTo>
                    <a:pt x="75" y="850"/>
                  </a:lnTo>
                  <a:lnTo>
                    <a:pt x="63" y="868"/>
                  </a:lnTo>
                  <a:lnTo>
                    <a:pt x="51" y="885"/>
                  </a:lnTo>
                  <a:lnTo>
                    <a:pt x="41" y="905"/>
                  </a:lnTo>
                  <a:lnTo>
                    <a:pt x="31" y="926"/>
                  </a:lnTo>
                  <a:lnTo>
                    <a:pt x="24" y="948"/>
                  </a:lnTo>
                  <a:lnTo>
                    <a:pt x="16" y="972"/>
                  </a:lnTo>
                  <a:lnTo>
                    <a:pt x="10" y="996"/>
                  </a:lnTo>
                  <a:lnTo>
                    <a:pt x="5" y="1023"/>
                  </a:lnTo>
                  <a:lnTo>
                    <a:pt x="2" y="1049"/>
                  </a:lnTo>
                  <a:lnTo>
                    <a:pt x="0" y="1078"/>
                  </a:lnTo>
                  <a:lnTo>
                    <a:pt x="0" y="1108"/>
                  </a:lnTo>
                  <a:lnTo>
                    <a:pt x="0" y="1133"/>
                  </a:lnTo>
                  <a:lnTo>
                    <a:pt x="1" y="1156"/>
                  </a:lnTo>
                  <a:lnTo>
                    <a:pt x="4" y="1178"/>
                  </a:lnTo>
                  <a:lnTo>
                    <a:pt x="7" y="1200"/>
                  </a:lnTo>
                  <a:lnTo>
                    <a:pt x="12" y="1222"/>
                  </a:lnTo>
                  <a:lnTo>
                    <a:pt x="18" y="1242"/>
                  </a:lnTo>
                  <a:lnTo>
                    <a:pt x="25" y="1262"/>
                  </a:lnTo>
                  <a:lnTo>
                    <a:pt x="32" y="1282"/>
                  </a:lnTo>
                  <a:lnTo>
                    <a:pt x="40" y="1301"/>
                  </a:lnTo>
                  <a:lnTo>
                    <a:pt x="50" y="1318"/>
                  </a:lnTo>
                  <a:lnTo>
                    <a:pt x="61" y="1336"/>
                  </a:lnTo>
                  <a:lnTo>
                    <a:pt x="72" y="1352"/>
                  </a:lnTo>
                  <a:lnTo>
                    <a:pt x="85" y="1368"/>
                  </a:lnTo>
                  <a:lnTo>
                    <a:pt x="98" y="1383"/>
                  </a:lnTo>
                  <a:lnTo>
                    <a:pt x="113" y="1397"/>
                  </a:lnTo>
                  <a:lnTo>
                    <a:pt x="128" y="1412"/>
                  </a:lnTo>
                  <a:lnTo>
                    <a:pt x="143" y="1425"/>
                  </a:lnTo>
                  <a:lnTo>
                    <a:pt x="161" y="1437"/>
                  </a:lnTo>
                  <a:lnTo>
                    <a:pt x="179" y="1448"/>
                  </a:lnTo>
                  <a:lnTo>
                    <a:pt x="197" y="1459"/>
                  </a:lnTo>
                  <a:lnTo>
                    <a:pt x="217" y="1469"/>
                  </a:lnTo>
                  <a:lnTo>
                    <a:pt x="237" y="1478"/>
                  </a:lnTo>
                  <a:lnTo>
                    <a:pt x="258" y="1485"/>
                  </a:lnTo>
                  <a:lnTo>
                    <a:pt x="280" y="1493"/>
                  </a:lnTo>
                  <a:lnTo>
                    <a:pt x="303" y="1500"/>
                  </a:lnTo>
                  <a:lnTo>
                    <a:pt x="327" y="1505"/>
                  </a:lnTo>
                  <a:lnTo>
                    <a:pt x="351" y="1511"/>
                  </a:lnTo>
                  <a:lnTo>
                    <a:pt x="376" y="1514"/>
                  </a:lnTo>
                  <a:lnTo>
                    <a:pt x="401" y="1517"/>
                  </a:lnTo>
                  <a:lnTo>
                    <a:pt x="428" y="1519"/>
                  </a:lnTo>
                  <a:lnTo>
                    <a:pt x="455" y="1520"/>
                  </a:lnTo>
                  <a:lnTo>
                    <a:pt x="484" y="1522"/>
                  </a:lnTo>
                  <a:lnTo>
                    <a:pt x="521" y="1520"/>
                  </a:lnTo>
                  <a:lnTo>
                    <a:pt x="558" y="1518"/>
                  </a:lnTo>
                  <a:lnTo>
                    <a:pt x="595" y="1514"/>
                  </a:lnTo>
                  <a:lnTo>
                    <a:pt x="630" y="1508"/>
                  </a:lnTo>
                  <a:lnTo>
                    <a:pt x="664" y="1501"/>
                  </a:lnTo>
                  <a:lnTo>
                    <a:pt x="697" y="1492"/>
                  </a:lnTo>
                  <a:lnTo>
                    <a:pt x="729" y="1481"/>
                  </a:lnTo>
                  <a:lnTo>
                    <a:pt x="761" y="1468"/>
                  </a:lnTo>
                  <a:lnTo>
                    <a:pt x="791" y="1454"/>
                  </a:lnTo>
                  <a:lnTo>
                    <a:pt x="821" y="1439"/>
                  </a:lnTo>
                  <a:lnTo>
                    <a:pt x="849" y="1422"/>
                  </a:lnTo>
                  <a:lnTo>
                    <a:pt x="877" y="1403"/>
                  </a:lnTo>
                  <a:lnTo>
                    <a:pt x="904" y="1382"/>
                  </a:lnTo>
                  <a:lnTo>
                    <a:pt x="931" y="1361"/>
                  </a:lnTo>
                  <a:lnTo>
                    <a:pt x="955" y="1337"/>
                  </a:lnTo>
                  <a:lnTo>
                    <a:pt x="980" y="1313"/>
                  </a:lnTo>
                  <a:lnTo>
                    <a:pt x="981" y="1328"/>
                  </a:lnTo>
                  <a:lnTo>
                    <a:pt x="982" y="1342"/>
                  </a:lnTo>
                  <a:lnTo>
                    <a:pt x="985" y="1357"/>
                  </a:lnTo>
                  <a:lnTo>
                    <a:pt x="988" y="1370"/>
                  </a:lnTo>
                  <a:lnTo>
                    <a:pt x="991" y="1383"/>
                  </a:lnTo>
                  <a:lnTo>
                    <a:pt x="994" y="1394"/>
                  </a:lnTo>
                  <a:lnTo>
                    <a:pt x="999" y="1406"/>
                  </a:lnTo>
                  <a:lnTo>
                    <a:pt x="1003" y="1416"/>
                  </a:lnTo>
                  <a:lnTo>
                    <a:pt x="1009" y="1426"/>
                  </a:lnTo>
                  <a:lnTo>
                    <a:pt x="1014" y="1436"/>
                  </a:lnTo>
                  <a:lnTo>
                    <a:pt x="1020" y="1445"/>
                  </a:lnTo>
                  <a:lnTo>
                    <a:pt x="1025" y="1452"/>
                  </a:lnTo>
                  <a:lnTo>
                    <a:pt x="1032" y="1460"/>
                  </a:lnTo>
                  <a:lnTo>
                    <a:pt x="1038" y="1468"/>
                  </a:lnTo>
                  <a:lnTo>
                    <a:pt x="1046" y="1474"/>
                  </a:lnTo>
                  <a:lnTo>
                    <a:pt x="1053" y="1480"/>
                  </a:lnTo>
                  <a:lnTo>
                    <a:pt x="1068" y="1491"/>
                  </a:lnTo>
                  <a:lnTo>
                    <a:pt x="1084" y="1500"/>
                  </a:lnTo>
                  <a:lnTo>
                    <a:pt x="1101" y="1507"/>
                  </a:lnTo>
                  <a:lnTo>
                    <a:pt x="1117" y="1513"/>
                  </a:lnTo>
                  <a:lnTo>
                    <a:pt x="1135" y="1517"/>
                  </a:lnTo>
                  <a:lnTo>
                    <a:pt x="1153" y="1519"/>
                  </a:lnTo>
                  <a:lnTo>
                    <a:pt x="1170" y="1520"/>
                  </a:lnTo>
                  <a:lnTo>
                    <a:pt x="1188" y="1522"/>
                  </a:lnTo>
                  <a:lnTo>
                    <a:pt x="1214" y="1520"/>
                  </a:lnTo>
                  <a:lnTo>
                    <a:pt x="1239" y="1518"/>
                  </a:lnTo>
                  <a:lnTo>
                    <a:pt x="1263" y="1515"/>
                  </a:lnTo>
                  <a:lnTo>
                    <a:pt x="1285" y="1511"/>
                  </a:lnTo>
                  <a:lnTo>
                    <a:pt x="1306" y="1505"/>
                  </a:lnTo>
                  <a:lnTo>
                    <a:pt x="1326" y="1497"/>
                  </a:lnTo>
                  <a:lnTo>
                    <a:pt x="1345" y="1490"/>
                  </a:lnTo>
                  <a:lnTo>
                    <a:pt x="1362" y="1480"/>
                  </a:lnTo>
                  <a:lnTo>
                    <a:pt x="1367" y="1476"/>
                  </a:lnTo>
                  <a:lnTo>
                    <a:pt x="1367" y="1272"/>
                  </a:lnTo>
                  <a:close/>
                  <a:moveTo>
                    <a:pt x="537" y="1291"/>
                  </a:moveTo>
                  <a:lnTo>
                    <a:pt x="520" y="1291"/>
                  </a:lnTo>
                  <a:lnTo>
                    <a:pt x="501" y="1290"/>
                  </a:lnTo>
                  <a:lnTo>
                    <a:pt x="482" y="1287"/>
                  </a:lnTo>
                  <a:lnTo>
                    <a:pt x="461" y="1285"/>
                  </a:lnTo>
                  <a:lnTo>
                    <a:pt x="439" y="1281"/>
                  </a:lnTo>
                  <a:lnTo>
                    <a:pt x="417" y="1275"/>
                  </a:lnTo>
                  <a:lnTo>
                    <a:pt x="395" y="1268"/>
                  </a:lnTo>
                  <a:lnTo>
                    <a:pt x="373" y="1259"/>
                  </a:lnTo>
                  <a:lnTo>
                    <a:pt x="363" y="1253"/>
                  </a:lnTo>
                  <a:lnTo>
                    <a:pt x="352" y="1248"/>
                  </a:lnTo>
                  <a:lnTo>
                    <a:pt x="342" y="1241"/>
                  </a:lnTo>
                  <a:lnTo>
                    <a:pt x="333" y="1234"/>
                  </a:lnTo>
                  <a:lnTo>
                    <a:pt x="323" y="1226"/>
                  </a:lnTo>
                  <a:lnTo>
                    <a:pt x="316" y="1217"/>
                  </a:lnTo>
                  <a:lnTo>
                    <a:pt x="307" y="1208"/>
                  </a:lnTo>
                  <a:lnTo>
                    <a:pt x="300" y="1198"/>
                  </a:lnTo>
                  <a:lnTo>
                    <a:pt x="294" y="1189"/>
                  </a:lnTo>
                  <a:lnTo>
                    <a:pt x="287" y="1177"/>
                  </a:lnTo>
                  <a:lnTo>
                    <a:pt x="282" y="1164"/>
                  </a:lnTo>
                  <a:lnTo>
                    <a:pt x="278" y="1152"/>
                  </a:lnTo>
                  <a:lnTo>
                    <a:pt x="274" y="1138"/>
                  </a:lnTo>
                  <a:lnTo>
                    <a:pt x="272" y="1124"/>
                  </a:lnTo>
                  <a:lnTo>
                    <a:pt x="271" y="1108"/>
                  </a:lnTo>
                  <a:lnTo>
                    <a:pt x="270" y="1092"/>
                  </a:lnTo>
                  <a:lnTo>
                    <a:pt x="270" y="1075"/>
                  </a:lnTo>
                  <a:lnTo>
                    <a:pt x="272" y="1060"/>
                  </a:lnTo>
                  <a:lnTo>
                    <a:pt x="273" y="1046"/>
                  </a:lnTo>
                  <a:lnTo>
                    <a:pt x="276" y="1033"/>
                  </a:lnTo>
                  <a:lnTo>
                    <a:pt x="280" y="1019"/>
                  </a:lnTo>
                  <a:lnTo>
                    <a:pt x="284" y="1006"/>
                  </a:lnTo>
                  <a:lnTo>
                    <a:pt x="288" y="994"/>
                  </a:lnTo>
                  <a:lnTo>
                    <a:pt x="294" y="983"/>
                  </a:lnTo>
                  <a:lnTo>
                    <a:pt x="300" y="972"/>
                  </a:lnTo>
                  <a:lnTo>
                    <a:pt x="307" y="962"/>
                  </a:lnTo>
                  <a:lnTo>
                    <a:pt x="314" y="952"/>
                  </a:lnTo>
                  <a:lnTo>
                    <a:pt x="322" y="944"/>
                  </a:lnTo>
                  <a:lnTo>
                    <a:pt x="330" y="935"/>
                  </a:lnTo>
                  <a:lnTo>
                    <a:pt x="339" y="926"/>
                  </a:lnTo>
                  <a:lnTo>
                    <a:pt x="348" y="918"/>
                  </a:lnTo>
                  <a:lnTo>
                    <a:pt x="358" y="912"/>
                  </a:lnTo>
                  <a:lnTo>
                    <a:pt x="378" y="899"/>
                  </a:lnTo>
                  <a:lnTo>
                    <a:pt x="400" y="886"/>
                  </a:lnTo>
                  <a:lnTo>
                    <a:pt x="423" y="877"/>
                  </a:lnTo>
                  <a:lnTo>
                    <a:pt x="448" y="868"/>
                  </a:lnTo>
                  <a:lnTo>
                    <a:pt x="472" y="860"/>
                  </a:lnTo>
                  <a:lnTo>
                    <a:pt x="498" y="853"/>
                  </a:lnTo>
                  <a:lnTo>
                    <a:pt x="523" y="848"/>
                  </a:lnTo>
                  <a:lnTo>
                    <a:pt x="550" y="844"/>
                  </a:lnTo>
                  <a:lnTo>
                    <a:pt x="582" y="838"/>
                  </a:lnTo>
                  <a:lnTo>
                    <a:pt x="613" y="834"/>
                  </a:lnTo>
                  <a:lnTo>
                    <a:pt x="646" y="829"/>
                  </a:lnTo>
                  <a:lnTo>
                    <a:pt x="679" y="825"/>
                  </a:lnTo>
                  <a:lnTo>
                    <a:pt x="720" y="819"/>
                  </a:lnTo>
                  <a:lnTo>
                    <a:pt x="759" y="814"/>
                  </a:lnTo>
                  <a:lnTo>
                    <a:pt x="799" y="807"/>
                  </a:lnTo>
                  <a:lnTo>
                    <a:pt x="836" y="800"/>
                  </a:lnTo>
                  <a:lnTo>
                    <a:pt x="871" y="792"/>
                  </a:lnTo>
                  <a:lnTo>
                    <a:pt x="905" y="782"/>
                  </a:lnTo>
                  <a:lnTo>
                    <a:pt x="921" y="775"/>
                  </a:lnTo>
                  <a:lnTo>
                    <a:pt x="936" y="770"/>
                  </a:lnTo>
                  <a:lnTo>
                    <a:pt x="950" y="762"/>
                  </a:lnTo>
                  <a:lnTo>
                    <a:pt x="964" y="755"/>
                  </a:lnTo>
                  <a:lnTo>
                    <a:pt x="966" y="754"/>
                  </a:lnTo>
                  <a:lnTo>
                    <a:pt x="964" y="755"/>
                  </a:lnTo>
                  <a:lnTo>
                    <a:pt x="964" y="978"/>
                  </a:lnTo>
                  <a:lnTo>
                    <a:pt x="964" y="990"/>
                  </a:lnTo>
                  <a:lnTo>
                    <a:pt x="963" y="1002"/>
                  </a:lnTo>
                  <a:lnTo>
                    <a:pt x="960" y="1014"/>
                  </a:lnTo>
                  <a:lnTo>
                    <a:pt x="958" y="1026"/>
                  </a:lnTo>
                  <a:lnTo>
                    <a:pt x="955" y="1039"/>
                  </a:lnTo>
                  <a:lnTo>
                    <a:pt x="950" y="1052"/>
                  </a:lnTo>
                  <a:lnTo>
                    <a:pt x="946" y="1064"/>
                  </a:lnTo>
                  <a:lnTo>
                    <a:pt x="941" y="1078"/>
                  </a:lnTo>
                  <a:lnTo>
                    <a:pt x="934" y="1091"/>
                  </a:lnTo>
                  <a:lnTo>
                    <a:pt x="927" y="1104"/>
                  </a:lnTo>
                  <a:lnTo>
                    <a:pt x="920" y="1117"/>
                  </a:lnTo>
                  <a:lnTo>
                    <a:pt x="911" y="1130"/>
                  </a:lnTo>
                  <a:lnTo>
                    <a:pt x="901" y="1144"/>
                  </a:lnTo>
                  <a:lnTo>
                    <a:pt x="890" y="1156"/>
                  </a:lnTo>
                  <a:lnTo>
                    <a:pt x="879" y="1168"/>
                  </a:lnTo>
                  <a:lnTo>
                    <a:pt x="867" y="1180"/>
                  </a:lnTo>
                  <a:lnTo>
                    <a:pt x="854" y="1192"/>
                  </a:lnTo>
                  <a:lnTo>
                    <a:pt x="840" y="1203"/>
                  </a:lnTo>
                  <a:lnTo>
                    <a:pt x="824" y="1214"/>
                  </a:lnTo>
                  <a:lnTo>
                    <a:pt x="808" y="1224"/>
                  </a:lnTo>
                  <a:lnTo>
                    <a:pt x="791" y="1234"/>
                  </a:lnTo>
                  <a:lnTo>
                    <a:pt x="774" y="1242"/>
                  </a:lnTo>
                  <a:lnTo>
                    <a:pt x="754" y="1251"/>
                  </a:lnTo>
                  <a:lnTo>
                    <a:pt x="734" y="1259"/>
                  </a:lnTo>
                  <a:lnTo>
                    <a:pt x="713" y="1267"/>
                  </a:lnTo>
                  <a:lnTo>
                    <a:pt x="691" y="1272"/>
                  </a:lnTo>
                  <a:lnTo>
                    <a:pt x="668" y="1278"/>
                  </a:lnTo>
                  <a:lnTo>
                    <a:pt x="644" y="1282"/>
                  </a:lnTo>
                  <a:lnTo>
                    <a:pt x="619" y="1286"/>
                  </a:lnTo>
                  <a:lnTo>
                    <a:pt x="593" y="1289"/>
                  </a:lnTo>
                  <a:lnTo>
                    <a:pt x="565" y="1291"/>
                  </a:lnTo>
                  <a:lnTo>
                    <a:pt x="537" y="1291"/>
                  </a:lnTo>
                  <a:close/>
                </a:path>
              </a:pathLst>
            </a:custGeom>
            <a:solidFill>
              <a:srgbClr val="0072AA"/>
            </a:solidFill>
            <a:ln w="9525">
              <a:noFill/>
              <a:round/>
              <a:headEnd/>
              <a:tailEnd/>
            </a:ln>
          </p:spPr>
          <p:txBody>
            <a:bodyPr/>
            <a:lstStyle/>
            <a:p>
              <a:endParaRPr lang="en-GB"/>
            </a:p>
          </p:txBody>
        </p:sp>
        <p:sp>
          <p:nvSpPr>
            <p:cNvPr id="169011" name="Freeform 51"/>
            <p:cNvSpPr>
              <a:spLocks/>
            </p:cNvSpPr>
            <p:nvPr/>
          </p:nvSpPr>
          <p:spPr bwMode="auto">
            <a:xfrm>
              <a:off x="1043" y="330"/>
              <a:ext cx="241" cy="297"/>
            </a:xfrm>
            <a:custGeom>
              <a:avLst/>
              <a:gdLst/>
              <a:ahLst/>
              <a:cxnLst>
                <a:cxn ang="0">
                  <a:pos x="0" y="1488"/>
                </a:cxn>
                <a:cxn ang="0">
                  <a:pos x="257" y="668"/>
                </a:cxn>
                <a:cxn ang="0">
                  <a:pos x="258" y="618"/>
                </a:cxn>
                <a:cxn ang="0">
                  <a:pos x="264" y="570"/>
                </a:cxn>
                <a:cxn ang="0">
                  <a:pos x="272" y="525"/>
                </a:cxn>
                <a:cxn ang="0">
                  <a:pos x="284" y="484"/>
                </a:cxn>
                <a:cxn ang="0">
                  <a:pos x="301" y="445"/>
                </a:cxn>
                <a:cxn ang="0">
                  <a:pos x="320" y="409"/>
                </a:cxn>
                <a:cxn ang="0">
                  <a:pos x="342" y="376"/>
                </a:cxn>
                <a:cxn ang="0">
                  <a:pos x="366" y="346"/>
                </a:cxn>
                <a:cxn ang="0">
                  <a:pos x="394" y="319"/>
                </a:cxn>
                <a:cxn ang="0">
                  <a:pos x="425" y="296"/>
                </a:cxn>
                <a:cxn ang="0">
                  <a:pos x="459" y="276"/>
                </a:cxn>
                <a:cxn ang="0">
                  <a:pos x="496" y="259"/>
                </a:cxn>
                <a:cxn ang="0">
                  <a:pos x="536" y="246"/>
                </a:cxn>
                <a:cxn ang="0">
                  <a:pos x="578" y="236"/>
                </a:cxn>
                <a:cxn ang="0">
                  <a:pos x="623" y="231"/>
                </a:cxn>
                <a:cxn ang="0">
                  <a:pos x="670" y="229"/>
                </a:cxn>
                <a:cxn ang="0">
                  <a:pos x="702" y="230"/>
                </a:cxn>
                <a:cxn ang="0">
                  <a:pos x="731" y="234"/>
                </a:cxn>
                <a:cxn ang="0">
                  <a:pos x="760" y="240"/>
                </a:cxn>
                <a:cxn ang="0">
                  <a:pos x="786" y="248"/>
                </a:cxn>
                <a:cxn ang="0">
                  <a:pos x="812" y="259"/>
                </a:cxn>
                <a:cxn ang="0">
                  <a:pos x="835" y="273"/>
                </a:cxn>
                <a:cxn ang="0">
                  <a:pos x="855" y="287"/>
                </a:cxn>
                <a:cxn ang="0">
                  <a:pos x="874" y="305"/>
                </a:cxn>
                <a:cxn ang="0">
                  <a:pos x="892" y="323"/>
                </a:cxn>
                <a:cxn ang="0">
                  <a:pos x="907" y="344"/>
                </a:cxn>
                <a:cxn ang="0">
                  <a:pos x="919" y="367"/>
                </a:cxn>
                <a:cxn ang="0">
                  <a:pos x="930" y="392"/>
                </a:cxn>
                <a:cxn ang="0">
                  <a:pos x="939" y="419"/>
                </a:cxn>
                <a:cxn ang="0">
                  <a:pos x="944" y="446"/>
                </a:cxn>
                <a:cxn ang="0">
                  <a:pos x="949" y="476"/>
                </a:cxn>
                <a:cxn ang="0">
                  <a:pos x="950" y="508"/>
                </a:cxn>
                <a:cxn ang="0">
                  <a:pos x="1207" y="1488"/>
                </a:cxn>
                <a:cxn ang="0">
                  <a:pos x="1207" y="502"/>
                </a:cxn>
                <a:cxn ang="0">
                  <a:pos x="1202" y="439"/>
                </a:cxn>
                <a:cxn ang="0">
                  <a:pos x="1195" y="380"/>
                </a:cxn>
                <a:cxn ang="0">
                  <a:pos x="1183" y="325"/>
                </a:cxn>
                <a:cxn ang="0">
                  <a:pos x="1167" y="275"/>
                </a:cxn>
                <a:cxn ang="0">
                  <a:pos x="1148" y="229"/>
                </a:cxn>
                <a:cxn ang="0">
                  <a:pos x="1124" y="187"/>
                </a:cxn>
                <a:cxn ang="0">
                  <a:pos x="1097" y="150"/>
                </a:cxn>
                <a:cxn ang="0">
                  <a:pos x="1065" y="117"/>
                </a:cxn>
                <a:cxn ang="0">
                  <a:pos x="1030" y="87"/>
                </a:cxn>
                <a:cxn ang="0">
                  <a:pos x="991" y="63"/>
                </a:cxn>
                <a:cxn ang="0">
                  <a:pos x="948" y="42"/>
                </a:cxn>
                <a:cxn ang="0">
                  <a:pos x="900" y="25"/>
                </a:cxn>
                <a:cxn ang="0">
                  <a:pos x="849" y="13"/>
                </a:cxn>
                <a:cxn ang="0">
                  <a:pos x="794" y="5"/>
                </a:cxn>
                <a:cxn ang="0">
                  <a:pos x="734" y="1"/>
                </a:cxn>
                <a:cxn ang="0">
                  <a:pos x="664" y="1"/>
                </a:cxn>
                <a:cxn ang="0">
                  <a:pos x="592" y="9"/>
                </a:cxn>
                <a:cxn ang="0">
                  <a:pos x="525" y="24"/>
                </a:cxn>
                <a:cxn ang="0">
                  <a:pos x="478" y="40"/>
                </a:cxn>
                <a:cxn ang="0">
                  <a:pos x="447" y="53"/>
                </a:cxn>
                <a:cxn ang="0">
                  <a:pos x="418" y="68"/>
                </a:cxn>
                <a:cxn ang="0">
                  <a:pos x="391" y="86"/>
                </a:cxn>
                <a:cxn ang="0">
                  <a:pos x="365" y="105"/>
                </a:cxn>
                <a:cxn ang="0">
                  <a:pos x="339" y="125"/>
                </a:cxn>
                <a:cxn ang="0">
                  <a:pos x="304" y="159"/>
                </a:cxn>
                <a:cxn ang="0">
                  <a:pos x="261" y="212"/>
                </a:cxn>
                <a:cxn ang="0">
                  <a:pos x="243" y="33"/>
                </a:cxn>
              </a:cxnLst>
              <a:rect l="0" t="0" r="r" b="b"/>
              <a:pathLst>
                <a:path w="1207" h="1488">
                  <a:moveTo>
                    <a:pt x="0" y="33"/>
                  </a:moveTo>
                  <a:lnTo>
                    <a:pt x="0" y="1488"/>
                  </a:lnTo>
                  <a:lnTo>
                    <a:pt x="257" y="1488"/>
                  </a:lnTo>
                  <a:lnTo>
                    <a:pt x="257" y="668"/>
                  </a:lnTo>
                  <a:lnTo>
                    <a:pt x="257" y="643"/>
                  </a:lnTo>
                  <a:lnTo>
                    <a:pt x="258" y="618"/>
                  </a:lnTo>
                  <a:lnTo>
                    <a:pt x="261" y="593"/>
                  </a:lnTo>
                  <a:lnTo>
                    <a:pt x="264" y="570"/>
                  </a:lnTo>
                  <a:lnTo>
                    <a:pt x="268" y="547"/>
                  </a:lnTo>
                  <a:lnTo>
                    <a:pt x="272" y="525"/>
                  </a:lnTo>
                  <a:lnTo>
                    <a:pt x="279" y="504"/>
                  </a:lnTo>
                  <a:lnTo>
                    <a:pt x="284" y="484"/>
                  </a:lnTo>
                  <a:lnTo>
                    <a:pt x="292" y="464"/>
                  </a:lnTo>
                  <a:lnTo>
                    <a:pt x="301" y="445"/>
                  </a:lnTo>
                  <a:lnTo>
                    <a:pt x="310" y="426"/>
                  </a:lnTo>
                  <a:lnTo>
                    <a:pt x="320" y="409"/>
                  </a:lnTo>
                  <a:lnTo>
                    <a:pt x="329" y="391"/>
                  </a:lnTo>
                  <a:lnTo>
                    <a:pt x="342" y="376"/>
                  </a:lnTo>
                  <a:lnTo>
                    <a:pt x="354" y="361"/>
                  </a:lnTo>
                  <a:lnTo>
                    <a:pt x="366" y="346"/>
                  </a:lnTo>
                  <a:lnTo>
                    <a:pt x="380" y="332"/>
                  </a:lnTo>
                  <a:lnTo>
                    <a:pt x="394" y="319"/>
                  </a:lnTo>
                  <a:lnTo>
                    <a:pt x="410" y="307"/>
                  </a:lnTo>
                  <a:lnTo>
                    <a:pt x="425" y="296"/>
                  </a:lnTo>
                  <a:lnTo>
                    <a:pt x="441" y="286"/>
                  </a:lnTo>
                  <a:lnTo>
                    <a:pt x="459" y="276"/>
                  </a:lnTo>
                  <a:lnTo>
                    <a:pt x="478" y="267"/>
                  </a:lnTo>
                  <a:lnTo>
                    <a:pt x="496" y="259"/>
                  </a:lnTo>
                  <a:lnTo>
                    <a:pt x="515" y="252"/>
                  </a:lnTo>
                  <a:lnTo>
                    <a:pt x="536" y="246"/>
                  </a:lnTo>
                  <a:lnTo>
                    <a:pt x="556" y="241"/>
                  </a:lnTo>
                  <a:lnTo>
                    <a:pt x="578" y="236"/>
                  </a:lnTo>
                  <a:lnTo>
                    <a:pt x="600" y="233"/>
                  </a:lnTo>
                  <a:lnTo>
                    <a:pt x="623" y="231"/>
                  </a:lnTo>
                  <a:lnTo>
                    <a:pt x="646" y="230"/>
                  </a:lnTo>
                  <a:lnTo>
                    <a:pt x="670" y="229"/>
                  </a:lnTo>
                  <a:lnTo>
                    <a:pt x="685" y="230"/>
                  </a:lnTo>
                  <a:lnTo>
                    <a:pt x="702" y="230"/>
                  </a:lnTo>
                  <a:lnTo>
                    <a:pt x="716" y="232"/>
                  </a:lnTo>
                  <a:lnTo>
                    <a:pt x="731" y="234"/>
                  </a:lnTo>
                  <a:lnTo>
                    <a:pt x="746" y="236"/>
                  </a:lnTo>
                  <a:lnTo>
                    <a:pt x="760" y="240"/>
                  </a:lnTo>
                  <a:lnTo>
                    <a:pt x="773" y="244"/>
                  </a:lnTo>
                  <a:lnTo>
                    <a:pt x="786" y="248"/>
                  </a:lnTo>
                  <a:lnTo>
                    <a:pt x="798" y="254"/>
                  </a:lnTo>
                  <a:lnTo>
                    <a:pt x="812" y="259"/>
                  </a:lnTo>
                  <a:lnTo>
                    <a:pt x="822" y="265"/>
                  </a:lnTo>
                  <a:lnTo>
                    <a:pt x="835" y="273"/>
                  </a:lnTo>
                  <a:lnTo>
                    <a:pt x="844" y="279"/>
                  </a:lnTo>
                  <a:lnTo>
                    <a:pt x="855" y="287"/>
                  </a:lnTo>
                  <a:lnTo>
                    <a:pt x="865" y="296"/>
                  </a:lnTo>
                  <a:lnTo>
                    <a:pt x="874" y="305"/>
                  </a:lnTo>
                  <a:lnTo>
                    <a:pt x="883" y="313"/>
                  </a:lnTo>
                  <a:lnTo>
                    <a:pt x="892" y="323"/>
                  </a:lnTo>
                  <a:lnTo>
                    <a:pt x="899" y="334"/>
                  </a:lnTo>
                  <a:lnTo>
                    <a:pt x="907" y="344"/>
                  </a:lnTo>
                  <a:lnTo>
                    <a:pt x="914" y="356"/>
                  </a:lnTo>
                  <a:lnTo>
                    <a:pt x="919" y="367"/>
                  </a:lnTo>
                  <a:lnTo>
                    <a:pt x="926" y="379"/>
                  </a:lnTo>
                  <a:lnTo>
                    <a:pt x="930" y="392"/>
                  </a:lnTo>
                  <a:lnTo>
                    <a:pt x="935" y="405"/>
                  </a:lnTo>
                  <a:lnTo>
                    <a:pt x="939" y="419"/>
                  </a:lnTo>
                  <a:lnTo>
                    <a:pt x="942" y="432"/>
                  </a:lnTo>
                  <a:lnTo>
                    <a:pt x="944" y="446"/>
                  </a:lnTo>
                  <a:lnTo>
                    <a:pt x="947" y="462"/>
                  </a:lnTo>
                  <a:lnTo>
                    <a:pt x="949" y="476"/>
                  </a:lnTo>
                  <a:lnTo>
                    <a:pt x="950" y="491"/>
                  </a:lnTo>
                  <a:lnTo>
                    <a:pt x="950" y="508"/>
                  </a:lnTo>
                  <a:lnTo>
                    <a:pt x="950" y="1488"/>
                  </a:lnTo>
                  <a:lnTo>
                    <a:pt x="1207" y="1488"/>
                  </a:lnTo>
                  <a:lnTo>
                    <a:pt x="1207" y="535"/>
                  </a:lnTo>
                  <a:lnTo>
                    <a:pt x="1207" y="502"/>
                  </a:lnTo>
                  <a:lnTo>
                    <a:pt x="1205" y="469"/>
                  </a:lnTo>
                  <a:lnTo>
                    <a:pt x="1202" y="439"/>
                  </a:lnTo>
                  <a:lnTo>
                    <a:pt x="1199" y="409"/>
                  </a:lnTo>
                  <a:lnTo>
                    <a:pt x="1195" y="380"/>
                  </a:lnTo>
                  <a:lnTo>
                    <a:pt x="1189" y="352"/>
                  </a:lnTo>
                  <a:lnTo>
                    <a:pt x="1183" y="325"/>
                  </a:lnTo>
                  <a:lnTo>
                    <a:pt x="1176" y="299"/>
                  </a:lnTo>
                  <a:lnTo>
                    <a:pt x="1167" y="275"/>
                  </a:lnTo>
                  <a:lnTo>
                    <a:pt x="1159" y="252"/>
                  </a:lnTo>
                  <a:lnTo>
                    <a:pt x="1148" y="229"/>
                  </a:lnTo>
                  <a:lnTo>
                    <a:pt x="1137" y="208"/>
                  </a:lnTo>
                  <a:lnTo>
                    <a:pt x="1124" y="187"/>
                  </a:lnTo>
                  <a:lnTo>
                    <a:pt x="1111" y="168"/>
                  </a:lnTo>
                  <a:lnTo>
                    <a:pt x="1097" y="150"/>
                  </a:lnTo>
                  <a:lnTo>
                    <a:pt x="1082" y="132"/>
                  </a:lnTo>
                  <a:lnTo>
                    <a:pt x="1065" y="117"/>
                  </a:lnTo>
                  <a:lnTo>
                    <a:pt x="1049" y="101"/>
                  </a:lnTo>
                  <a:lnTo>
                    <a:pt x="1030" y="87"/>
                  </a:lnTo>
                  <a:lnTo>
                    <a:pt x="1011" y="75"/>
                  </a:lnTo>
                  <a:lnTo>
                    <a:pt x="991" y="63"/>
                  </a:lnTo>
                  <a:lnTo>
                    <a:pt x="970" y="52"/>
                  </a:lnTo>
                  <a:lnTo>
                    <a:pt x="948" y="42"/>
                  </a:lnTo>
                  <a:lnTo>
                    <a:pt x="925" y="33"/>
                  </a:lnTo>
                  <a:lnTo>
                    <a:pt x="900" y="25"/>
                  </a:lnTo>
                  <a:lnTo>
                    <a:pt x="875" y="19"/>
                  </a:lnTo>
                  <a:lnTo>
                    <a:pt x="849" y="13"/>
                  </a:lnTo>
                  <a:lnTo>
                    <a:pt x="821" y="9"/>
                  </a:lnTo>
                  <a:lnTo>
                    <a:pt x="794" y="5"/>
                  </a:lnTo>
                  <a:lnTo>
                    <a:pt x="764" y="2"/>
                  </a:lnTo>
                  <a:lnTo>
                    <a:pt x="734" y="1"/>
                  </a:lnTo>
                  <a:lnTo>
                    <a:pt x="703" y="0"/>
                  </a:lnTo>
                  <a:lnTo>
                    <a:pt x="664" y="1"/>
                  </a:lnTo>
                  <a:lnTo>
                    <a:pt x="628" y="5"/>
                  </a:lnTo>
                  <a:lnTo>
                    <a:pt x="592" y="9"/>
                  </a:lnTo>
                  <a:lnTo>
                    <a:pt x="558" y="16"/>
                  </a:lnTo>
                  <a:lnTo>
                    <a:pt x="525" y="24"/>
                  </a:lnTo>
                  <a:lnTo>
                    <a:pt x="493" y="34"/>
                  </a:lnTo>
                  <a:lnTo>
                    <a:pt x="478" y="40"/>
                  </a:lnTo>
                  <a:lnTo>
                    <a:pt x="462" y="46"/>
                  </a:lnTo>
                  <a:lnTo>
                    <a:pt x="447" y="53"/>
                  </a:lnTo>
                  <a:lnTo>
                    <a:pt x="433" y="61"/>
                  </a:lnTo>
                  <a:lnTo>
                    <a:pt x="418" y="68"/>
                  </a:lnTo>
                  <a:lnTo>
                    <a:pt x="404" y="77"/>
                  </a:lnTo>
                  <a:lnTo>
                    <a:pt x="391" y="86"/>
                  </a:lnTo>
                  <a:lnTo>
                    <a:pt x="378" y="95"/>
                  </a:lnTo>
                  <a:lnTo>
                    <a:pt x="365" y="105"/>
                  </a:lnTo>
                  <a:lnTo>
                    <a:pt x="351" y="114"/>
                  </a:lnTo>
                  <a:lnTo>
                    <a:pt x="339" y="125"/>
                  </a:lnTo>
                  <a:lnTo>
                    <a:pt x="327" y="136"/>
                  </a:lnTo>
                  <a:lnTo>
                    <a:pt x="304" y="159"/>
                  </a:lnTo>
                  <a:lnTo>
                    <a:pt x="282" y="185"/>
                  </a:lnTo>
                  <a:lnTo>
                    <a:pt x="261" y="212"/>
                  </a:lnTo>
                  <a:lnTo>
                    <a:pt x="243" y="242"/>
                  </a:lnTo>
                  <a:lnTo>
                    <a:pt x="243" y="33"/>
                  </a:lnTo>
                  <a:lnTo>
                    <a:pt x="0" y="33"/>
                  </a:lnTo>
                  <a:close/>
                </a:path>
              </a:pathLst>
            </a:custGeom>
            <a:solidFill>
              <a:srgbClr val="0072AA"/>
            </a:solidFill>
            <a:ln w="9525">
              <a:noFill/>
              <a:round/>
              <a:headEnd/>
              <a:tailEnd/>
            </a:ln>
          </p:spPr>
          <p:txBody>
            <a:bodyPr/>
            <a:lstStyle/>
            <a:p>
              <a:endParaRPr lang="en-GB"/>
            </a:p>
          </p:txBody>
        </p:sp>
        <p:sp>
          <p:nvSpPr>
            <p:cNvPr id="169012" name="Freeform 52"/>
            <p:cNvSpPr>
              <a:spLocks noEditPoints="1"/>
            </p:cNvSpPr>
            <p:nvPr/>
          </p:nvSpPr>
          <p:spPr bwMode="auto">
            <a:xfrm>
              <a:off x="1332" y="227"/>
              <a:ext cx="276" cy="407"/>
            </a:xfrm>
            <a:custGeom>
              <a:avLst/>
              <a:gdLst/>
              <a:ahLst/>
              <a:cxnLst>
                <a:cxn ang="0">
                  <a:pos x="1102" y="696"/>
                </a:cxn>
                <a:cxn ang="0">
                  <a:pos x="1053" y="647"/>
                </a:cxn>
                <a:cxn ang="0">
                  <a:pos x="970" y="589"/>
                </a:cxn>
                <a:cxn ang="0">
                  <a:pos x="848" y="540"/>
                </a:cxn>
                <a:cxn ang="0">
                  <a:pos x="725" y="516"/>
                </a:cxn>
                <a:cxn ang="0">
                  <a:pos x="592" y="516"/>
                </a:cxn>
                <a:cxn ang="0">
                  <a:pos x="454" y="544"/>
                </a:cxn>
                <a:cxn ang="0">
                  <a:pos x="332" y="596"/>
                </a:cxn>
                <a:cxn ang="0">
                  <a:pos x="228" y="672"/>
                </a:cxn>
                <a:cxn ang="0">
                  <a:pos x="141" y="770"/>
                </a:cxn>
                <a:cxn ang="0">
                  <a:pos x="74" y="890"/>
                </a:cxn>
                <a:cxn ang="0">
                  <a:pos x="28" y="1028"/>
                </a:cxn>
                <a:cxn ang="0">
                  <a:pos x="4" y="1184"/>
                </a:cxn>
                <a:cxn ang="0">
                  <a:pos x="4" y="1347"/>
                </a:cxn>
                <a:cxn ang="0">
                  <a:pos x="26" y="1497"/>
                </a:cxn>
                <a:cxn ang="0">
                  <a:pos x="67" y="1632"/>
                </a:cxn>
                <a:cxn ang="0">
                  <a:pos x="130" y="1751"/>
                </a:cxn>
                <a:cxn ang="0">
                  <a:pos x="216" y="1858"/>
                </a:cxn>
                <a:cxn ang="0">
                  <a:pos x="324" y="1944"/>
                </a:cxn>
                <a:cxn ang="0">
                  <a:pos x="451" y="2002"/>
                </a:cxn>
                <a:cxn ang="0">
                  <a:pos x="594" y="2032"/>
                </a:cxn>
                <a:cxn ang="0">
                  <a:pos x="748" y="2032"/>
                </a:cxn>
                <a:cxn ang="0">
                  <a:pos x="885" y="2004"/>
                </a:cxn>
                <a:cxn ang="0">
                  <a:pos x="1001" y="1950"/>
                </a:cxn>
                <a:cxn ang="0">
                  <a:pos x="1048" y="1914"/>
                </a:cxn>
                <a:cxn ang="0">
                  <a:pos x="1090" y="1872"/>
                </a:cxn>
                <a:cxn ang="0">
                  <a:pos x="1123" y="1825"/>
                </a:cxn>
                <a:cxn ang="0">
                  <a:pos x="1123" y="0"/>
                </a:cxn>
                <a:cxn ang="0">
                  <a:pos x="625" y="1798"/>
                </a:cxn>
                <a:cxn ang="0">
                  <a:pos x="532" y="1770"/>
                </a:cxn>
                <a:cxn ang="0">
                  <a:pos x="454" y="1723"/>
                </a:cxn>
                <a:cxn ang="0">
                  <a:pos x="390" y="1660"/>
                </a:cxn>
                <a:cxn ang="0">
                  <a:pos x="340" y="1584"/>
                </a:cxn>
                <a:cxn ang="0">
                  <a:pos x="303" y="1499"/>
                </a:cxn>
                <a:cxn ang="0">
                  <a:pos x="281" y="1406"/>
                </a:cxn>
                <a:cxn ang="0">
                  <a:pos x="272" y="1310"/>
                </a:cxn>
                <a:cxn ang="0">
                  <a:pos x="278" y="1175"/>
                </a:cxn>
                <a:cxn ang="0">
                  <a:pos x="298" y="1065"/>
                </a:cxn>
                <a:cxn ang="0">
                  <a:pos x="329" y="975"/>
                </a:cxn>
                <a:cxn ang="0">
                  <a:pos x="377" y="890"/>
                </a:cxn>
                <a:cxn ang="0">
                  <a:pos x="445" y="819"/>
                </a:cxn>
                <a:cxn ang="0">
                  <a:pos x="537" y="768"/>
                </a:cxn>
                <a:cxn ang="0">
                  <a:pos x="656" y="743"/>
                </a:cxn>
                <a:cxn ang="0">
                  <a:pos x="796" y="753"/>
                </a:cxn>
                <a:cxn ang="0">
                  <a:pos x="908" y="793"/>
                </a:cxn>
                <a:cxn ang="0">
                  <a:pos x="993" y="858"/>
                </a:cxn>
                <a:cxn ang="0">
                  <a:pos x="1052" y="939"/>
                </a:cxn>
                <a:cxn ang="0">
                  <a:pos x="1092" y="1028"/>
                </a:cxn>
                <a:cxn ang="0">
                  <a:pos x="1116" y="1117"/>
                </a:cxn>
                <a:cxn ang="0">
                  <a:pos x="1130" y="1248"/>
                </a:cxn>
                <a:cxn ang="0">
                  <a:pos x="1128" y="1347"/>
                </a:cxn>
                <a:cxn ang="0">
                  <a:pos x="1114" y="1443"/>
                </a:cxn>
                <a:cxn ang="0">
                  <a:pos x="1087" y="1534"/>
                </a:cxn>
                <a:cxn ang="0">
                  <a:pos x="1048" y="1617"/>
                </a:cxn>
                <a:cxn ang="0">
                  <a:pos x="994" y="1689"/>
                </a:cxn>
                <a:cxn ang="0">
                  <a:pos x="924" y="1746"/>
                </a:cxn>
                <a:cxn ang="0">
                  <a:pos x="837" y="1785"/>
                </a:cxn>
                <a:cxn ang="0">
                  <a:pos x="734" y="1804"/>
                </a:cxn>
              </a:cxnLst>
              <a:rect l="0" t="0" r="r" b="b"/>
              <a:pathLst>
                <a:path w="1380" h="2035">
                  <a:moveTo>
                    <a:pt x="1123" y="0"/>
                  </a:moveTo>
                  <a:lnTo>
                    <a:pt x="1123" y="723"/>
                  </a:lnTo>
                  <a:lnTo>
                    <a:pt x="1113" y="710"/>
                  </a:lnTo>
                  <a:lnTo>
                    <a:pt x="1102" y="696"/>
                  </a:lnTo>
                  <a:lnTo>
                    <a:pt x="1090" y="682"/>
                  </a:lnTo>
                  <a:lnTo>
                    <a:pt x="1079" y="670"/>
                  </a:lnTo>
                  <a:lnTo>
                    <a:pt x="1066" y="658"/>
                  </a:lnTo>
                  <a:lnTo>
                    <a:pt x="1053" y="647"/>
                  </a:lnTo>
                  <a:lnTo>
                    <a:pt x="1040" y="636"/>
                  </a:lnTo>
                  <a:lnTo>
                    <a:pt x="1027" y="625"/>
                  </a:lnTo>
                  <a:lnTo>
                    <a:pt x="1000" y="607"/>
                  </a:lnTo>
                  <a:lnTo>
                    <a:pt x="970" y="589"/>
                  </a:lnTo>
                  <a:lnTo>
                    <a:pt x="940" y="574"/>
                  </a:lnTo>
                  <a:lnTo>
                    <a:pt x="911" y="560"/>
                  </a:lnTo>
                  <a:lnTo>
                    <a:pt x="880" y="549"/>
                  </a:lnTo>
                  <a:lnTo>
                    <a:pt x="848" y="540"/>
                  </a:lnTo>
                  <a:lnTo>
                    <a:pt x="817" y="531"/>
                  </a:lnTo>
                  <a:lnTo>
                    <a:pt x="787" y="524"/>
                  </a:lnTo>
                  <a:lnTo>
                    <a:pt x="755" y="520"/>
                  </a:lnTo>
                  <a:lnTo>
                    <a:pt x="725" y="516"/>
                  </a:lnTo>
                  <a:lnTo>
                    <a:pt x="694" y="514"/>
                  </a:lnTo>
                  <a:lnTo>
                    <a:pt x="666" y="513"/>
                  </a:lnTo>
                  <a:lnTo>
                    <a:pt x="628" y="514"/>
                  </a:lnTo>
                  <a:lnTo>
                    <a:pt x="592" y="516"/>
                  </a:lnTo>
                  <a:lnTo>
                    <a:pt x="556" y="521"/>
                  </a:lnTo>
                  <a:lnTo>
                    <a:pt x="521" y="526"/>
                  </a:lnTo>
                  <a:lnTo>
                    <a:pt x="487" y="534"/>
                  </a:lnTo>
                  <a:lnTo>
                    <a:pt x="454" y="544"/>
                  </a:lnTo>
                  <a:lnTo>
                    <a:pt x="422" y="555"/>
                  </a:lnTo>
                  <a:lnTo>
                    <a:pt x="391" y="567"/>
                  </a:lnTo>
                  <a:lnTo>
                    <a:pt x="362" y="580"/>
                  </a:lnTo>
                  <a:lnTo>
                    <a:pt x="332" y="596"/>
                  </a:lnTo>
                  <a:lnTo>
                    <a:pt x="305" y="613"/>
                  </a:lnTo>
                  <a:lnTo>
                    <a:pt x="278" y="631"/>
                  </a:lnTo>
                  <a:lnTo>
                    <a:pt x="252" y="651"/>
                  </a:lnTo>
                  <a:lnTo>
                    <a:pt x="228" y="672"/>
                  </a:lnTo>
                  <a:lnTo>
                    <a:pt x="203" y="694"/>
                  </a:lnTo>
                  <a:lnTo>
                    <a:pt x="182" y="719"/>
                  </a:lnTo>
                  <a:lnTo>
                    <a:pt x="161" y="744"/>
                  </a:lnTo>
                  <a:lnTo>
                    <a:pt x="141" y="770"/>
                  </a:lnTo>
                  <a:lnTo>
                    <a:pt x="122" y="799"/>
                  </a:lnTo>
                  <a:lnTo>
                    <a:pt x="105" y="827"/>
                  </a:lnTo>
                  <a:lnTo>
                    <a:pt x="88" y="858"/>
                  </a:lnTo>
                  <a:lnTo>
                    <a:pt x="74" y="890"/>
                  </a:lnTo>
                  <a:lnTo>
                    <a:pt x="60" y="923"/>
                  </a:lnTo>
                  <a:lnTo>
                    <a:pt x="48" y="957"/>
                  </a:lnTo>
                  <a:lnTo>
                    <a:pt x="37" y="992"/>
                  </a:lnTo>
                  <a:lnTo>
                    <a:pt x="28" y="1028"/>
                  </a:lnTo>
                  <a:lnTo>
                    <a:pt x="19" y="1066"/>
                  </a:lnTo>
                  <a:lnTo>
                    <a:pt x="12" y="1104"/>
                  </a:lnTo>
                  <a:lnTo>
                    <a:pt x="8" y="1144"/>
                  </a:lnTo>
                  <a:lnTo>
                    <a:pt x="4" y="1184"/>
                  </a:lnTo>
                  <a:lnTo>
                    <a:pt x="1" y="1226"/>
                  </a:lnTo>
                  <a:lnTo>
                    <a:pt x="0" y="1269"/>
                  </a:lnTo>
                  <a:lnTo>
                    <a:pt x="1" y="1309"/>
                  </a:lnTo>
                  <a:lnTo>
                    <a:pt x="4" y="1347"/>
                  </a:lnTo>
                  <a:lnTo>
                    <a:pt x="7" y="1386"/>
                  </a:lnTo>
                  <a:lnTo>
                    <a:pt x="11" y="1423"/>
                  </a:lnTo>
                  <a:lnTo>
                    <a:pt x="18" y="1460"/>
                  </a:lnTo>
                  <a:lnTo>
                    <a:pt x="26" y="1497"/>
                  </a:lnTo>
                  <a:lnTo>
                    <a:pt x="34" y="1532"/>
                  </a:lnTo>
                  <a:lnTo>
                    <a:pt x="44" y="1566"/>
                  </a:lnTo>
                  <a:lnTo>
                    <a:pt x="55" y="1600"/>
                  </a:lnTo>
                  <a:lnTo>
                    <a:pt x="67" y="1632"/>
                  </a:lnTo>
                  <a:lnTo>
                    <a:pt x="82" y="1664"/>
                  </a:lnTo>
                  <a:lnTo>
                    <a:pt x="97" y="1694"/>
                  </a:lnTo>
                  <a:lnTo>
                    <a:pt x="112" y="1724"/>
                  </a:lnTo>
                  <a:lnTo>
                    <a:pt x="130" y="1751"/>
                  </a:lnTo>
                  <a:lnTo>
                    <a:pt x="149" y="1779"/>
                  </a:lnTo>
                  <a:lnTo>
                    <a:pt x="168" y="1805"/>
                  </a:lnTo>
                  <a:lnTo>
                    <a:pt x="190" y="1832"/>
                  </a:lnTo>
                  <a:lnTo>
                    <a:pt x="216" y="1858"/>
                  </a:lnTo>
                  <a:lnTo>
                    <a:pt x="241" y="1882"/>
                  </a:lnTo>
                  <a:lnTo>
                    <a:pt x="267" y="1904"/>
                  </a:lnTo>
                  <a:lnTo>
                    <a:pt x="295" y="1925"/>
                  </a:lnTo>
                  <a:lnTo>
                    <a:pt x="324" y="1944"/>
                  </a:lnTo>
                  <a:lnTo>
                    <a:pt x="354" y="1960"/>
                  </a:lnTo>
                  <a:lnTo>
                    <a:pt x="386" y="1976"/>
                  </a:lnTo>
                  <a:lnTo>
                    <a:pt x="418" y="1990"/>
                  </a:lnTo>
                  <a:lnTo>
                    <a:pt x="451" y="2002"/>
                  </a:lnTo>
                  <a:lnTo>
                    <a:pt x="486" y="2012"/>
                  </a:lnTo>
                  <a:lnTo>
                    <a:pt x="521" y="2021"/>
                  </a:lnTo>
                  <a:lnTo>
                    <a:pt x="557" y="2027"/>
                  </a:lnTo>
                  <a:lnTo>
                    <a:pt x="594" y="2032"/>
                  </a:lnTo>
                  <a:lnTo>
                    <a:pt x="633" y="2034"/>
                  </a:lnTo>
                  <a:lnTo>
                    <a:pt x="671" y="2035"/>
                  </a:lnTo>
                  <a:lnTo>
                    <a:pt x="710" y="2034"/>
                  </a:lnTo>
                  <a:lnTo>
                    <a:pt x="748" y="2032"/>
                  </a:lnTo>
                  <a:lnTo>
                    <a:pt x="784" y="2027"/>
                  </a:lnTo>
                  <a:lnTo>
                    <a:pt x="820" y="2021"/>
                  </a:lnTo>
                  <a:lnTo>
                    <a:pt x="854" y="2013"/>
                  </a:lnTo>
                  <a:lnTo>
                    <a:pt x="885" y="2004"/>
                  </a:lnTo>
                  <a:lnTo>
                    <a:pt x="916" y="1993"/>
                  </a:lnTo>
                  <a:lnTo>
                    <a:pt x="946" y="1980"/>
                  </a:lnTo>
                  <a:lnTo>
                    <a:pt x="974" y="1966"/>
                  </a:lnTo>
                  <a:lnTo>
                    <a:pt x="1001" y="1950"/>
                  </a:lnTo>
                  <a:lnTo>
                    <a:pt x="1013" y="1942"/>
                  </a:lnTo>
                  <a:lnTo>
                    <a:pt x="1025" y="1933"/>
                  </a:lnTo>
                  <a:lnTo>
                    <a:pt x="1037" y="1924"/>
                  </a:lnTo>
                  <a:lnTo>
                    <a:pt x="1048" y="1914"/>
                  </a:lnTo>
                  <a:lnTo>
                    <a:pt x="1059" y="1904"/>
                  </a:lnTo>
                  <a:lnTo>
                    <a:pt x="1070" y="1894"/>
                  </a:lnTo>
                  <a:lnTo>
                    <a:pt x="1080" y="1883"/>
                  </a:lnTo>
                  <a:lnTo>
                    <a:pt x="1090" y="1872"/>
                  </a:lnTo>
                  <a:lnTo>
                    <a:pt x="1098" y="1861"/>
                  </a:lnTo>
                  <a:lnTo>
                    <a:pt x="1107" y="1849"/>
                  </a:lnTo>
                  <a:lnTo>
                    <a:pt x="1115" y="1837"/>
                  </a:lnTo>
                  <a:lnTo>
                    <a:pt x="1123" y="1825"/>
                  </a:lnTo>
                  <a:lnTo>
                    <a:pt x="1123" y="2001"/>
                  </a:lnTo>
                  <a:lnTo>
                    <a:pt x="1380" y="2001"/>
                  </a:lnTo>
                  <a:lnTo>
                    <a:pt x="1380" y="0"/>
                  </a:lnTo>
                  <a:lnTo>
                    <a:pt x="1123" y="0"/>
                  </a:lnTo>
                  <a:close/>
                  <a:moveTo>
                    <a:pt x="704" y="1804"/>
                  </a:moveTo>
                  <a:lnTo>
                    <a:pt x="677" y="1804"/>
                  </a:lnTo>
                  <a:lnTo>
                    <a:pt x="650" y="1802"/>
                  </a:lnTo>
                  <a:lnTo>
                    <a:pt x="625" y="1798"/>
                  </a:lnTo>
                  <a:lnTo>
                    <a:pt x="600" y="1793"/>
                  </a:lnTo>
                  <a:lnTo>
                    <a:pt x="577" y="1787"/>
                  </a:lnTo>
                  <a:lnTo>
                    <a:pt x="554" y="1779"/>
                  </a:lnTo>
                  <a:lnTo>
                    <a:pt x="532" y="1770"/>
                  </a:lnTo>
                  <a:lnTo>
                    <a:pt x="511" y="1760"/>
                  </a:lnTo>
                  <a:lnTo>
                    <a:pt x="491" y="1749"/>
                  </a:lnTo>
                  <a:lnTo>
                    <a:pt x="471" y="1737"/>
                  </a:lnTo>
                  <a:lnTo>
                    <a:pt x="454" y="1723"/>
                  </a:lnTo>
                  <a:lnTo>
                    <a:pt x="436" y="1709"/>
                  </a:lnTo>
                  <a:lnTo>
                    <a:pt x="420" y="1693"/>
                  </a:lnTo>
                  <a:lnTo>
                    <a:pt x="404" y="1678"/>
                  </a:lnTo>
                  <a:lnTo>
                    <a:pt x="390" y="1660"/>
                  </a:lnTo>
                  <a:lnTo>
                    <a:pt x="376" y="1643"/>
                  </a:lnTo>
                  <a:lnTo>
                    <a:pt x="363" y="1624"/>
                  </a:lnTo>
                  <a:lnTo>
                    <a:pt x="351" y="1604"/>
                  </a:lnTo>
                  <a:lnTo>
                    <a:pt x="340" y="1584"/>
                  </a:lnTo>
                  <a:lnTo>
                    <a:pt x="330" y="1564"/>
                  </a:lnTo>
                  <a:lnTo>
                    <a:pt x="320" y="1543"/>
                  </a:lnTo>
                  <a:lnTo>
                    <a:pt x="312" y="1521"/>
                  </a:lnTo>
                  <a:lnTo>
                    <a:pt x="303" y="1499"/>
                  </a:lnTo>
                  <a:lnTo>
                    <a:pt x="297" y="1477"/>
                  </a:lnTo>
                  <a:lnTo>
                    <a:pt x="291" y="1454"/>
                  </a:lnTo>
                  <a:lnTo>
                    <a:pt x="286" y="1430"/>
                  </a:lnTo>
                  <a:lnTo>
                    <a:pt x="281" y="1406"/>
                  </a:lnTo>
                  <a:lnTo>
                    <a:pt x="278" y="1382"/>
                  </a:lnTo>
                  <a:lnTo>
                    <a:pt x="275" y="1358"/>
                  </a:lnTo>
                  <a:lnTo>
                    <a:pt x="273" y="1334"/>
                  </a:lnTo>
                  <a:lnTo>
                    <a:pt x="272" y="1310"/>
                  </a:lnTo>
                  <a:lnTo>
                    <a:pt x="272" y="1286"/>
                  </a:lnTo>
                  <a:lnTo>
                    <a:pt x="272" y="1253"/>
                  </a:lnTo>
                  <a:lnTo>
                    <a:pt x="274" y="1215"/>
                  </a:lnTo>
                  <a:lnTo>
                    <a:pt x="278" y="1175"/>
                  </a:lnTo>
                  <a:lnTo>
                    <a:pt x="284" y="1132"/>
                  </a:lnTo>
                  <a:lnTo>
                    <a:pt x="288" y="1110"/>
                  </a:lnTo>
                  <a:lnTo>
                    <a:pt x="292" y="1088"/>
                  </a:lnTo>
                  <a:lnTo>
                    <a:pt x="298" y="1065"/>
                  </a:lnTo>
                  <a:lnTo>
                    <a:pt x="305" y="1042"/>
                  </a:lnTo>
                  <a:lnTo>
                    <a:pt x="311" y="1020"/>
                  </a:lnTo>
                  <a:lnTo>
                    <a:pt x="320" y="997"/>
                  </a:lnTo>
                  <a:lnTo>
                    <a:pt x="329" y="975"/>
                  </a:lnTo>
                  <a:lnTo>
                    <a:pt x="340" y="953"/>
                  </a:lnTo>
                  <a:lnTo>
                    <a:pt x="351" y="932"/>
                  </a:lnTo>
                  <a:lnTo>
                    <a:pt x="363" y="911"/>
                  </a:lnTo>
                  <a:lnTo>
                    <a:pt x="377" y="890"/>
                  </a:lnTo>
                  <a:lnTo>
                    <a:pt x="391" y="871"/>
                  </a:lnTo>
                  <a:lnTo>
                    <a:pt x="408" y="853"/>
                  </a:lnTo>
                  <a:lnTo>
                    <a:pt x="425" y="835"/>
                  </a:lnTo>
                  <a:lnTo>
                    <a:pt x="445" y="819"/>
                  </a:lnTo>
                  <a:lnTo>
                    <a:pt x="466" y="804"/>
                  </a:lnTo>
                  <a:lnTo>
                    <a:pt x="488" y="790"/>
                  </a:lnTo>
                  <a:lnTo>
                    <a:pt x="512" y="778"/>
                  </a:lnTo>
                  <a:lnTo>
                    <a:pt x="537" y="768"/>
                  </a:lnTo>
                  <a:lnTo>
                    <a:pt x="564" y="758"/>
                  </a:lnTo>
                  <a:lnTo>
                    <a:pt x="593" y="752"/>
                  </a:lnTo>
                  <a:lnTo>
                    <a:pt x="624" y="746"/>
                  </a:lnTo>
                  <a:lnTo>
                    <a:pt x="656" y="743"/>
                  </a:lnTo>
                  <a:lnTo>
                    <a:pt x="691" y="742"/>
                  </a:lnTo>
                  <a:lnTo>
                    <a:pt x="728" y="743"/>
                  </a:lnTo>
                  <a:lnTo>
                    <a:pt x="764" y="747"/>
                  </a:lnTo>
                  <a:lnTo>
                    <a:pt x="796" y="753"/>
                  </a:lnTo>
                  <a:lnTo>
                    <a:pt x="827" y="760"/>
                  </a:lnTo>
                  <a:lnTo>
                    <a:pt x="856" y="769"/>
                  </a:lnTo>
                  <a:lnTo>
                    <a:pt x="883" y="780"/>
                  </a:lnTo>
                  <a:lnTo>
                    <a:pt x="908" y="793"/>
                  </a:lnTo>
                  <a:lnTo>
                    <a:pt x="932" y="808"/>
                  </a:lnTo>
                  <a:lnTo>
                    <a:pt x="953" y="823"/>
                  </a:lnTo>
                  <a:lnTo>
                    <a:pt x="974" y="841"/>
                  </a:lnTo>
                  <a:lnTo>
                    <a:pt x="993" y="858"/>
                  </a:lnTo>
                  <a:lnTo>
                    <a:pt x="1010" y="878"/>
                  </a:lnTo>
                  <a:lnTo>
                    <a:pt x="1025" y="898"/>
                  </a:lnTo>
                  <a:lnTo>
                    <a:pt x="1039" y="919"/>
                  </a:lnTo>
                  <a:lnTo>
                    <a:pt x="1052" y="939"/>
                  </a:lnTo>
                  <a:lnTo>
                    <a:pt x="1064" y="961"/>
                  </a:lnTo>
                  <a:lnTo>
                    <a:pt x="1074" y="983"/>
                  </a:lnTo>
                  <a:lnTo>
                    <a:pt x="1084" y="1007"/>
                  </a:lnTo>
                  <a:lnTo>
                    <a:pt x="1092" y="1028"/>
                  </a:lnTo>
                  <a:lnTo>
                    <a:pt x="1100" y="1052"/>
                  </a:lnTo>
                  <a:lnTo>
                    <a:pt x="1106" y="1074"/>
                  </a:lnTo>
                  <a:lnTo>
                    <a:pt x="1112" y="1096"/>
                  </a:lnTo>
                  <a:lnTo>
                    <a:pt x="1116" y="1117"/>
                  </a:lnTo>
                  <a:lnTo>
                    <a:pt x="1119" y="1139"/>
                  </a:lnTo>
                  <a:lnTo>
                    <a:pt x="1126" y="1179"/>
                  </a:lnTo>
                  <a:lnTo>
                    <a:pt x="1129" y="1216"/>
                  </a:lnTo>
                  <a:lnTo>
                    <a:pt x="1130" y="1248"/>
                  </a:lnTo>
                  <a:lnTo>
                    <a:pt x="1131" y="1275"/>
                  </a:lnTo>
                  <a:lnTo>
                    <a:pt x="1130" y="1299"/>
                  </a:lnTo>
                  <a:lnTo>
                    <a:pt x="1130" y="1323"/>
                  </a:lnTo>
                  <a:lnTo>
                    <a:pt x="1128" y="1347"/>
                  </a:lnTo>
                  <a:lnTo>
                    <a:pt x="1126" y="1371"/>
                  </a:lnTo>
                  <a:lnTo>
                    <a:pt x="1123" y="1395"/>
                  </a:lnTo>
                  <a:lnTo>
                    <a:pt x="1118" y="1420"/>
                  </a:lnTo>
                  <a:lnTo>
                    <a:pt x="1114" y="1443"/>
                  </a:lnTo>
                  <a:lnTo>
                    <a:pt x="1108" y="1466"/>
                  </a:lnTo>
                  <a:lnTo>
                    <a:pt x="1103" y="1489"/>
                  </a:lnTo>
                  <a:lnTo>
                    <a:pt x="1095" y="1512"/>
                  </a:lnTo>
                  <a:lnTo>
                    <a:pt x="1087" y="1534"/>
                  </a:lnTo>
                  <a:lnTo>
                    <a:pt x="1079" y="1556"/>
                  </a:lnTo>
                  <a:lnTo>
                    <a:pt x="1070" y="1577"/>
                  </a:lnTo>
                  <a:lnTo>
                    <a:pt x="1059" y="1598"/>
                  </a:lnTo>
                  <a:lnTo>
                    <a:pt x="1048" y="1617"/>
                  </a:lnTo>
                  <a:lnTo>
                    <a:pt x="1036" y="1636"/>
                  </a:lnTo>
                  <a:lnTo>
                    <a:pt x="1023" y="1655"/>
                  </a:lnTo>
                  <a:lnTo>
                    <a:pt x="1008" y="1672"/>
                  </a:lnTo>
                  <a:lnTo>
                    <a:pt x="994" y="1689"/>
                  </a:lnTo>
                  <a:lnTo>
                    <a:pt x="978" y="1705"/>
                  </a:lnTo>
                  <a:lnTo>
                    <a:pt x="961" y="1720"/>
                  </a:lnTo>
                  <a:lnTo>
                    <a:pt x="943" y="1734"/>
                  </a:lnTo>
                  <a:lnTo>
                    <a:pt x="924" y="1746"/>
                  </a:lnTo>
                  <a:lnTo>
                    <a:pt x="904" y="1758"/>
                  </a:lnTo>
                  <a:lnTo>
                    <a:pt x="883" y="1769"/>
                  </a:lnTo>
                  <a:lnTo>
                    <a:pt x="861" y="1778"/>
                  </a:lnTo>
                  <a:lnTo>
                    <a:pt x="837" y="1785"/>
                  </a:lnTo>
                  <a:lnTo>
                    <a:pt x="813" y="1792"/>
                  </a:lnTo>
                  <a:lnTo>
                    <a:pt x="788" y="1798"/>
                  </a:lnTo>
                  <a:lnTo>
                    <a:pt x="761" y="1802"/>
                  </a:lnTo>
                  <a:lnTo>
                    <a:pt x="734" y="1804"/>
                  </a:lnTo>
                  <a:lnTo>
                    <a:pt x="704" y="1804"/>
                  </a:lnTo>
                  <a:close/>
                </a:path>
              </a:pathLst>
            </a:custGeom>
            <a:solidFill>
              <a:srgbClr val="0072AA"/>
            </a:solidFill>
            <a:ln w="9525">
              <a:noFill/>
              <a:round/>
              <a:headEnd/>
              <a:tailEnd/>
            </a:ln>
          </p:spPr>
          <p:txBody>
            <a:bodyPr/>
            <a:lstStyle/>
            <a:p>
              <a:endParaRPr lang="en-GB"/>
            </a:p>
          </p:txBody>
        </p:sp>
        <p:sp>
          <p:nvSpPr>
            <p:cNvPr id="169013" name="Freeform 53"/>
            <p:cNvSpPr>
              <a:spLocks noEditPoints="1"/>
            </p:cNvSpPr>
            <p:nvPr/>
          </p:nvSpPr>
          <p:spPr bwMode="auto">
            <a:xfrm>
              <a:off x="1660" y="330"/>
              <a:ext cx="274" cy="304"/>
            </a:xfrm>
            <a:custGeom>
              <a:avLst/>
              <a:gdLst/>
              <a:ahLst/>
              <a:cxnLst>
                <a:cxn ang="0">
                  <a:pos x="1286" y="1291"/>
                </a:cxn>
                <a:cxn ang="0">
                  <a:pos x="1236" y="1275"/>
                </a:cxn>
                <a:cxn ang="0">
                  <a:pos x="1221" y="1214"/>
                </a:cxn>
                <a:cxn ang="0">
                  <a:pos x="1214" y="332"/>
                </a:cxn>
                <a:cxn ang="0">
                  <a:pos x="1177" y="208"/>
                </a:cxn>
                <a:cxn ang="0">
                  <a:pos x="1100" y="113"/>
                </a:cxn>
                <a:cxn ang="0">
                  <a:pos x="986" y="47"/>
                </a:cxn>
                <a:cxn ang="0">
                  <a:pos x="832" y="10"/>
                </a:cxn>
                <a:cxn ang="0">
                  <a:pos x="629" y="1"/>
                </a:cxn>
                <a:cxn ang="0">
                  <a:pos x="459" y="22"/>
                </a:cxn>
                <a:cxn ang="0">
                  <a:pos x="309" y="73"/>
                </a:cxn>
                <a:cxn ang="0">
                  <a:pos x="179" y="167"/>
                </a:cxn>
                <a:cxn ang="0">
                  <a:pos x="88" y="316"/>
                </a:cxn>
                <a:cxn ang="0">
                  <a:pos x="55" y="501"/>
                </a:cxn>
                <a:cxn ang="0">
                  <a:pos x="320" y="429"/>
                </a:cxn>
                <a:cxn ang="0">
                  <a:pos x="351" y="352"/>
                </a:cxn>
                <a:cxn ang="0">
                  <a:pos x="404" y="294"/>
                </a:cxn>
                <a:cxn ang="0">
                  <a:pos x="480" y="254"/>
                </a:cxn>
                <a:cxn ang="0">
                  <a:pos x="580" y="233"/>
                </a:cxn>
                <a:cxn ang="0">
                  <a:pos x="796" y="243"/>
                </a:cxn>
                <a:cxn ang="0">
                  <a:pos x="871" y="272"/>
                </a:cxn>
                <a:cxn ang="0">
                  <a:pos x="924" y="318"/>
                </a:cxn>
                <a:cxn ang="0">
                  <a:pos x="956" y="379"/>
                </a:cxn>
                <a:cxn ang="0">
                  <a:pos x="966" y="457"/>
                </a:cxn>
                <a:cxn ang="0">
                  <a:pos x="953" y="520"/>
                </a:cxn>
                <a:cxn ang="0">
                  <a:pos x="916" y="563"/>
                </a:cxn>
                <a:cxn ang="0">
                  <a:pos x="832" y="600"/>
                </a:cxn>
                <a:cxn ang="0">
                  <a:pos x="574" y="643"/>
                </a:cxn>
                <a:cxn ang="0">
                  <a:pos x="310" y="702"/>
                </a:cxn>
                <a:cxn ang="0">
                  <a:pos x="189" y="755"/>
                </a:cxn>
                <a:cxn ang="0">
                  <a:pos x="90" y="834"/>
                </a:cxn>
                <a:cxn ang="0">
                  <a:pos x="24" y="949"/>
                </a:cxn>
                <a:cxn ang="0">
                  <a:pos x="0" y="1109"/>
                </a:cxn>
                <a:cxn ang="0">
                  <a:pos x="18" y="1243"/>
                </a:cxn>
                <a:cxn ang="0">
                  <a:pos x="73" y="1353"/>
                </a:cxn>
                <a:cxn ang="0">
                  <a:pos x="161" y="1437"/>
                </a:cxn>
                <a:cxn ang="0">
                  <a:pos x="280" y="1494"/>
                </a:cxn>
                <a:cxn ang="0">
                  <a:pos x="428" y="1521"/>
                </a:cxn>
                <a:cxn ang="0">
                  <a:pos x="630" y="1509"/>
                </a:cxn>
                <a:cxn ang="0">
                  <a:pos x="821" y="1440"/>
                </a:cxn>
                <a:cxn ang="0">
                  <a:pos x="979" y="1313"/>
                </a:cxn>
                <a:cxn ang="0">
                  <a:pos x="995" y="1396"/>
                </a:cxn>
                <a:cxn ang="0">
                  <a:pos x="1025" y="1454"/>
                </a:cxn>
                <a:cxn ang="0">
                  <a:pos x="1084" y="1501"/>
                </a:cxn>
                <a:cxn ang="0">
                  <a:pos x="1187" y="1522"/>
                </a:cxn>
                <a:cxn ang="0">
                  <a:pos x="1326" y="1499"/>
                </a:cxn>
                <a:cxn ang="0">
                  <a:pos x="520" y="1291"/>
                </a:cxn>
                <a:cxn ang="0">
                  <a:pos x="395" y="1269"/>
                </a:cxn>
                <a:cxn ang="0">
                  <a:pos x="325" y="1226"/>
                </a:cxn>
                <a:cxn ang="0">
                  <a:pos x="283" y="1166"/>
                </a:cxn>
                <a:cxn ang="0">
                  <a:pos x="271" y="1077"/>
                </a:cxn>
                <a:cxn ang="0">
                  <a:pos x="290" y="996"/>
                </a:cxn>
                <a:cxn ang="0">
                  <a:pos x="331" y="935"/>
                </a:cxn>
                <a:cxn ang="0">
                  <a:pos x="424" y="878"/>
                </a:cxn>
                <a:cxn ang="0">
                  <a:pos x="581" y="839"/>
                </a:cxn>
                <a:cxn ang="0">
                  <a:pos x="799" y="808"/>
                </a:cxn>
                <a:cxn ang="0">
                  <a:pos x="950" y="764"/>
                </a:cxn>
                <a:cxn ang="0">
                  <a:pos x="962" y="1002"/>
                </a:cxn>
                <a:cxn ang="0">
                  <a:pos x="941" y="1079"/>
                </a:cxn>
                <a:cxn ang="0">
                  <a:pos x="890" y="1156"/>
                </a:cxn>
                <a:cxn ang="0">
                  <a:pos x="808" y="1225"/>
                </a:cxn>
                <a:cxn ang="0">
                  <a:pos x="692" y="1274"/>
                </a:cxn>
                <a:cxn ang="0">
                  <a:pos x="537" y="1291"/>
                </a:cxn>
              </a:cxnLst>
              <a:rect l="0" t="0" r="r" b="b"/>
              <a:pathLst>
                <a:path w="1368" h="1522">
                  <a:moveTo>
                    <a:pt x="1368" y="1274"/>
                  </a:moveTo>
                  <a:lnTo>
                    <a:pt x="1354" y="1278"/>
                  </a:lnTo>
                  <a:lnTo>
                    <a:pt x="1332" y="1286"/>
                  </a:lnTo>
                  <a:lnTo>
                    <a:pt x="1313" y="1290"/>
                  </a:lnTo>
                  <a:lnTo>
                    <a:pt x="1298" y="1291"/>
                  </a:lnTo>
                  <a:lnTo>
                    <a:pt x="1286" y="1291"/>
                  </a:lnTo>
                  <a:lnTo>
                    <a:pt x="1274" y="1291"/>
                  </a:lnTo>
                  <a:lnTo>
                    <a:pt x="1264" y="1290"/>
                  </a:lnTo>
                  <a:lnTo>
                    <a:pt x="1256" y="1288"/>
                  </a:lnTo>
                  <a:lnTo>
                    <a:pt x="1248" y="1285"/>
                  </a:lnTo>
                  <a:lnTo>
                    <a:pt x="1242" y="1280"/>
                  </a:lnTo>
                  <a:lnTo>
                    <a:pt x="1236" y="1275"/>
                  </a:lnTo>
                  <a:lnTo>
                    <a:pt x="1232" y="1268"/>
                  </a:lnTo>
                  <a:lnTo>
                    <a:pt x="1229" y="1260"/>
                  </a:lnTo>
                  <a:lnTo>
                    <a:pt x="1226" y="1252"/>
                  </a:lnTo>
                  <a:lnTo>
                    <a:pt x="1224" y="1241"/>
                  </a:lnTo>
                  <a:lnTo>
                    <a:pt x="1222" y="1229"/>
                  </a:lnTo>
                  <a:lnTo>
                    <a:pt x="1221" y="1214"/>
                  </a:lnTo>
                  <a:lnTo>
                    <a:pt x="1220" y="1182"/>
                  </a:lnTo>
                  <a:lnTo>
                    <a:pt x="1220" y="1142"/>
                  </a:lnTo>
                  <a:lnTo>
                    <a:pt x="1220" y="406"/>
                  </a:lnTo>
                  <a:lnTo>
                    <a:pt x="1219" y="380"/>
                  </a:lnTo>
                  <a:lnTo>
                    <a:pt x="1218" y="356"/>
                  </a:lnTo>
                  <a:lnTo>
                    <a:pt x="1214" y="332"/>
                  </a:lnTo>
                  <a:lnTo>
                    <a:pt x="1211" y="309"/>
                  </a:lnTo>
                  <a:lnTo>
                    <a:pt x="1207" y="288"/>
                  </a:lnTo>
                  <a:lnTo>
                    <a:pt x="1201" y="266"/>
                  </a:lnTo>
                  <a:lnTo>
                    <a:pt x="1193" y="246"/>
                  </a:lnTo>
                  <a:lnTo>
                    <a:pt x="1186" y="227"/>
                  </a:lnTo>
                  <a:lnTo>
                    <a:pt x="1177" y="208"/>
                  </a:lnTo>
                  <a:lnTo>
                    <a:pt x="1167" y="190"/>
                  </a:lnTo>
                  <a:lnTo>
                    <a:pt x="1156" y="174"/>
                  </a:lnTo>
                  <a:lnTo>
                    <a:pt x="1144" y="157"/>
                  </a:lnTo>
                  <a:lnTo>
                    <a:pt x="1131" y="142"/>
                  </a:lnTo>
                  <a:lnTo>
                    <a:pt x="1115" y="128"/>
                  </a:lnTo>
                  <a:lnTo>
                    <a:pt x="1100" y="113"/>
                  </a:lnTo>
                  <a:lnTo>
                    <a:pt x="1085" y="100"/>
                  </a:lnTo>
                  <a:lnTo>
                    <a:pt x="1067" y="88"/>
                  </a:lnTo>
                  <a:lnTo>
                    <a:pt x="1048" y="77"/>
                  </a:lnTo>
                  <a:lnTo>
                    <a:pt x="1029" y="66"/>
                  </a:lnTo>
                  <a:lnTo>
                    <a:pt x="1008" y="56"/>
                  </a:lnTo>
                  <a:lnTo>
                    <a:pt x="986" y="47"/>
                  </a:lnTo>
                  <a:lnTo>
                    <a:pt x="963" y="40"/>
                  </a:lnTo>
                  <a:lnTo>
                    <a:pt x="939" y="32"/>
                  </a:lnTo>
                  <a:lnTo>
                    <a:pt x="913" y="25"/>
                  </a:lnTo>
                  <a:lnTo>
                    <a:pt x="887" y="19"/>
                  </a:lnTo>
                  <a:lnTo>
                    <a:pt x="860" y="14"/>
                  </a:lnTo>
                  <a:lnTo>
                    <a:pt x="832" y="10"/>
                  </a:lnTo>
                  <a:lnTo>
                    <a:pt x="802" y="7"/>
                  </a:lnTo>
                  <a:lnTo>
                    <a:pt x="772" y="3"/>
                  </a:lnTo>
                  <a:lnTo>
                    <a:pt x="740" y="1"/>
                  </a:lnTo>
                  <a:lnTo>
                    <a:pt x="707" y="0"/>
                  </a:lnTo>
                  <a:lnTo>
                    <a:pt x="673" y="0"/>
                  </a:lnTo>
                  <a:lnTo>
                    <a:pt x="629" y="1"/>
                  </a:lnTo>
                  <a:lnTo>
                    <a:pt x="583" y="3"/>
                  </a:lnTo>
                  <a:lnTo>
                    <a:pt x="559" y="6"/>
                  </a:lnTo>
                  <a:lnTo>
                    <a:pt x="535" y="9"/>
                  </a:lnTo>
                  <a:lnTo>
                    <a:pt x="509" y="12"/>
                  </a:lnTo>
                  <a:lnTo>
                    <a:pt x="484" y="17"/>
                  </a:lnTo>
                  <a:lnTo>
                    <a:pt x="459" y="22"/>
                  </a:lnTo>
                  <a:lnTo>
                    <a:pt x="433" y="28"/>
                  </a:lnTo>
                  <a:lnTo>
                    <a:pt x="408" y="35"/>
                  </a:lnTo>
                  <a:lnTo>
                    <a:pt x="383" y="43"/>
                  </a:lnTo>
                  <a:lnTo>
                    <a:pt x="359" y="52"/>
                  </a:lnTo>
                  <a:lnTo>
                    <a:pt x="334" y="62"/>
                  </a:lnTo>
                  <a:lnTo>
                    <a:pt x="309" y="73"/>
                  </a:lnTo>
                  <a:lnTo>
                    <a:pt x="286" y="85"/>
                  </a:lnTo>
                  <a:lnTo>
                    <a:pt x="263" y="99"/>
                  </a:lnTo>
                  <a:lnTo>
                    <a:pt x="241" y="113"/>
                  </a:lnTo>
                  <a:lnTo>
                    <a:pt x="219" y="130"/>
                  </a:lnTo>
                  <a:lnTo>
                    <a:pt x="198" y="147"/>
                  </a:lnTo>
                  <a:lnTo>
                    <a:pt x="179" y="167"/>
                  </a:lnTo>
                  <a:lnTo>
                    <a:pt x="161" y="188"/>
                  </a:lnTo>
                  <a:lnTo>
                    <a:pt x="144" y="210"/>
                  </a:lnTo>
                  <a:lnTo>
                    <a:pt x="127" y="234"/>
                  </a:lnTo>
                  <a:lnTo>
                    <a:pt x="113" y="259"/>
                  </a:lnTo>
                  <a:lnTo>
                    <a:pt x="99" y="287"/>
                  </a:lnTo>
                  <a:lnTo>
                    <a:pt x="88" y="316"/>
                  </a:lnTo>
                  <a:lnTo>
                    <a:pt x="78" y="346"/>
                  </a:lnTo>
                  <a:lnTo>
                    <a:pt x="69" y="379"/>
                  </a:lnTo>
                  <a:lnTo>
                    <a:pt x="62" y="414"/>
                  </a:lnTo>
                  <a:lnTo>
                    <a:pt x="58" y="452"/>
                  </a:lnTo>
                  <a:lnTo>
                    <a:pt x="55" y="490"/>
                  </a:lnTo>
                  <a:lnTo>
                    <a:pt x="55" y="501"/>
                  </a:lnTo>
                  <a:lnTo>
                    <a:pt x="312" y="501"/>
                  </a:lnTo>
                  <a:lnTo>
                    <a:pt x="312" y="491"/>
                  </a:lnTo>
                  <a:lnTo>
                    <a:pt x="313" y="475"/>
                  </a:lnTo>
                  <a:lnTo>
                    <a:pt x="315" y="459"/>
                  </a:lnTo>
                  <a:lnTo>
                    <a:pt x="317" y="444"/>
                  </a:lnTo>
                  <a:lnTo>
                    <a:pt x="320" y="429"/>
                  </a:lnTo>
                  <a:lnTo>
                    <a:pt x="324" y="414"/>
                  </a:lnTo>
                  <a:lnTo>
                    <a:pt x="328" y="401"/>
                  </a:lnTo>
                  <a:lnTo>
                    <a:pt x="332" y="388"/>
                  </a:lnTo>
                  <a:lnTo>
                    <a:pt x="338" y="375"/>
                  </a:lnTo>
                  <a:lnTo>
                    <a:pt x="345" y="363"/>
                  </a:lnTo>
                  <a:lnTo>
                    <a:pt x="351" y="352"/>
                  </a:lnTo>
                  <a:lnTo>
                    <a:pt x="358" y="341"/>
                  </a:lnTo>
                  <a:lnTo>
                    <a:pt x="365" y="330"/>
                  </a:lnTo>
                  <a:lnTo>
                    <a:pt x="374" y="320"/>
                  </a:lnTo>
                  <a:lnTo>
                    <a:pt x="383" y="311"/>
                  </a:lnTo>
                  <a:lnTo>
                    <a:pt x="393" y="302"/>
                  </a:lnTo>
                  <a:lnTo>
                    <a:pt x="404" y="294"/>
                  </a:lnTo>
                  <a:lnTo>
                    <a:pt x="415" y="286"/>
                  </a:lnTo>
                  <a:lnTo>
                    <a:pt x="426" y="278"/>
                  </a:lnTo>
                  <a:lnTo>
                    <a:pt x="439" y="272"/>
                  </a:lnTo>
                  <a:lnTo>
                    <a:pt x="451" y="265"/>
                  </a:lnTo>
                  <a:lnTo>
                    <a:pt x="465" y="259"/>
                  </a:lnTo>
                  <a:lnTo>
                    <a:pt x="480" y="254"/>
                  </a:lnTo>
                  <a:lnTo>
                    <a:pt x="494" y="250"/>
                  </a:lnTo>
                  <a:lnTo>
                    <a:pt x="510" y="245"/>
                  </a:lnTo>
                  <a:lnTo>
                    <a:pt x="526" y="241"/>
                  </a:lnTo>
                  <a:lnTo>
                    <a:pt x="543" y="238"/>
                  </a:lnTo>
                  <a:lnTo>
                    <a:pt x="561" y="235"/>
                  </a:lnTo>
                  <a:lnTo>
                    <a:pt x="580" y="233"/>
                  </a:lnTo>
                  <a:lnTo>
                    <a:pt x="618" y="230"/>
                  </a:lnTo>
                  <a:lnTo>
                    <a:pt x="659" y="229"/>
                  </a:lnTo>
                  <a:lnTo>
                    <a:pt x="697" y="230"/>
                  </a:lnTo>
                  <a:lnTo>
                    <a:pt x="732" y="232"/>
                  </a:lnTo>
                  <a:lnTo>
                    <a:pt x="765" y="236"/>
                  </a:lnTo>
                  <a:lnTo>
                    <a:pt x="796" y="243"/>
                  </a:lnTo>
                  <a:lnTo>
                    <a:pt x="809" y="246"/>
                  </a:lnTo>
                  <a:lnTo>
                    <a:pt x="823" y="251"/>
                  </a:lnTo>
                  <a:lnTo>
                    <a:pt x="836" y="255"/>
                  </a:lnTo>
                  <a:lnTo>
                    <a:pt x="849" y="261"/>
                  </a:lnTo>
                  <a:lnTo>
                    <a:pt x="860" y="266"/>
                  </a:lnTo>
                  <a:lnTo>
                    <a:pt x="871" y="272"/>
                  </a:lnTo>
                  <a:lnTo>
                    <a:pt x="882" y="278"/>
                  </a:lnTo>
                  <a:lnTo>
                    <a:pt x="891" y="286"/>
                  </a:lnTo>
                  <a:lnTo>
                    <a:pt x="900" y="292"/>
                  </a:lnTo>
                  <a:lnTo>
                    <a:pt x="909" y="300"/>
                  </a:lnTo>
                  <a:lnTo>
                    <a:pt x="917" y="309"/>
                  </a:lnTo>
                  <a:lnTo>
                    <a:pt x="924" y="318"/>
                  </a:lnTo>
                  <a:lnTo>
                    <a:pt x="931" y="327"/>
                  </a:lnTo>
                  <a:lnTo>
                    <a:pt x="938" y="336"/>
                  </a:lnTo>
                  <a:lnTo>
                    <a:pt x="943" y="346"/>
                  </a:lnTo>
                  <a:lnTo>
                    <a:pt x="947" y="356"/>
                  </a:lnTo>
                  <a:lnTo>
                    <a:pt x="952" y="367"/>
                  </a:lnTo>
                  <a:lnTo>
                    <a:pt x="956" y="379"/>
                  </a:lnTo>
                  <a:lnTo>
                    <a:pt x="958" y="391"/>
                  </a:lnTo>
                  <a:lnTo>
                    <a:pt x="962" y="403"/>
                  </a:lnTo>
                  <a:lnTo>
                    <a:pt x="964" y="417"/>
                  </a:lnTo>
                  <a:lnTo>
                    <a:pt x="965" y="430"/>
                  </a:lnTo>
                  <a:lnTo>
                    <a:pt x="966" y="443"/>
                  </a:lnTo>
                  <a:lnTo>
                    <a:pt x="966" y="457"/>
                  </a:lnTo>
                  <a:lnTo>
                    <a:pt x="966" y="469"/>
                  </a:lnTo>
                  <a:lnTo>
                    <a:pt x="965" y="480"/>
                  </a:lnTo>
                  <a:lnTo>
                    <a:pt x="963" y="491"/>
                  </a:lnTo>
                  <a:lnTo>
                    <a:pt x="961" y="501"/>
                  </a:lnTo>
                  <a:lnTo>
                    <a:pt x="957" y="511"/>
                  </a:lnTo>
                  <a:lnTo>
                    <a:pt x="953" y="520"/>
                  </a:lnTo>
                  <a:lnTo>
                    <a:pt x="949" y="529"/>
                  </a:lnTo>
                  <a:lnTo>
                    <a:pt x="943" y="536"/>
                  </a:lnTo>
                  <a:lnTo>
                    <a:pt x="936" y="544"/>
                  </a:lnTo>
                  <a:lnTo>
                    <a:pt x="930" y="551"/>
                  </a:lnTo>
                  <a:lnTo>
                    <a:pt x="923" y="557"/>
                  </a:lnTo>
                  <a:lnTo>
                    <a:pt x="916" y="563"/>
                  </a:lnTo>
                  <a:lnTo>
                    <a:pt x="907" y="569"/>
                  </a:lnTo>
                  <a:lnTo>
                    <a:pt x="898" y="575"/>
                  </a:lnTo>
                  <a:lnTo>
                    <a:pt x="888" y="579"/>
                  </a:lnTo>
                  <a:lnTo>
                    <a:pt x="878" y="584"/>
                  </a:lnTo>
                  <a:lnTo>
                    <a:pt x="856" y="592"/>
                  </a:lnTo>
                  <a:lnTo>
                    <a:pt x="832" y="600"/>
                  </a:lnTo>
                  <a:lnTo>
                    <a:pt x="807" y="607"/>
                  </a:lnTo>
                  <a:lnTo>
                    <a:pt x="779" y="612"/>
                  </a:lnTo>
                  <a:lnTo>
                    <a:pt x="719" y="622"/>
                  </a:lnTo>
                  <a:lnTo>
                    <a:pt x="654" y="632"/>
                  </a:lnTo>
                  <a:lnTo>
                    <a:pt x="615" y="637"/>
                  </a:lnTo>
                  <a:lnTo>
                    <a:pt x="574" y="643"/>
                  </a:lnTo>
                  <a:lnTo>
                    <a:pt x="535" y="650"/>
                  </a:lnTo>
                  <a:lnTo>
                    <a:pt x="493" y="657"/>
                  </a:lnTo>
                  <a:lnTo>
                    <a:pt x="447" y="667"/>
                  </a:lnTo>
                  <a:lnTo>
                    <a:pt x="401" y="677"/>
                  </a:lnTo>
                  <a:lnTo>
                    <a:pt x="354" y="689"/>
                  </a:lnTo>
                  <a:lnTo>
                    <a:pt x="310" y="702"/>
                  </a:lnTo>
                  <a:lnTo>
                    <a:pt x="290" y="709"/>
                  </a:lnTo>
                  <a:lnTo>
                    <a:pt x="268" y="718"/>
                  </a:lnTo>
                  <a:lnTo>
                    <a:pt x="248" y="725"/>
                  </a:lnTo>
                  <a:lnTo>
                    <a:pt x="227" y="734"/>
                  </a:lnTo>
                  <a:lnTo>
                    <a:pt x="208" y="744"/>
                  </a:lnTo>
                  <a:lnTo>
                    <a:pt x="189" y="755"/>
                  </a:lnTo>
                  <a:lnTo>
                    <a:pt x="171" y="766"/>
                  </a:lnTo>
                  <a:lnTo>
                    <a:pt x="153" y="778"/>
                  </a:lnTo>
                  <a:lnTo>
                    <a:pt x="136" y="790"/>
                  </a:lnTo>
                  <a:lnTo>
                    <a:pt x="119" y="804"/>
                  </a:lnTo>
                  <a:lnTo>
                    <a:pt x="105" y="819"/>
                  </a:lnTo>
                  <a:lnTo>
                    <a:pt x="90" y="834"/>
                  </a:lnTo>
                  <a:lnTo>
                    <a:pt x="77" y="851"/>
                  </a:lnTo>
                  <a:lnTo>
                    <a:pt x="65" y="868"/>
                  </a:lnTo>
                  <a:lnTo>
                    <a:pt x="52" y="887"/>
                  </a:lnTo>
                  <a:lnTo>
                    <a:pt x="41" y="907"/>
                  </a:lnTo>
                  <a:lnTo>
                    <a:pt x="33" y="928"/>
                  </a:lnTo>
                  <a:lnTo>
                    <a:pt x="24" y="949"/>
                  </a:lnTo>
                  <a:lnTo>
                    <a:pt x="17" y="973"/>
                  </a:lnTo>
                  <a:lnTo>
                    <a:pt x="11" y="997"/>
                  </a:lnTo>
                  <a:lnTo>
                    <a:pt x="6" y="1023"/>
                  </a:lnTo>
                  <a:lnTo>
                    <a:pt x="3" y="1051"/>
                  </a:lnTo>
                  <a:lnTo>
                    <a:pt x="1" y="1079"/>
                  </a:lnTo>
                  <a:lnTo>
                    <a:pt x="0" y="1109"/>
                  </a:lnTo>
                  <a:lnTo>
                    <a:pt x="1" y="1133"/>
                  </a:lnTo>
                  <a:lnTo>
                    <a:pt x="2" y="1156"/>
                  </a:lnTo>
                  <a:lnTo>
                    <a:pt x="4" y="1179"/>
                  </a:lnTo>
                  <a:lnTo>
                    <a:pt x="9" y="1201"/>
                  </a:lnTo>
                  <a:lnTo>
                    <a:pt x="13" y="1222"/>
                  </a:lnTo>
                  <a:lnTo>
                    <a:pt x="18" y="1243"/>
                  </a:lnTo>
                  <a:lnTo>
                    <a:pt x="25" y="1263"/>
                  </a:lnTo>
                  <a:lnTo>
                    <a:pt x="33" y="1282"/>
                  </a:lnTo>
                  <a:lnTo>
                    <a:pt x="41" y="1301"/>
                  </a:lnTo>
                  <a:lnTo>
                    <a:pt x="51" y="1319"/>
                  </a:lnTo>
                  <a:lnTo>
                    <a:pt x="61" y="1336"/>
                  </a:lnTo>
                  <a:lnTo>
                    <a:pt x="73" y="1353"/>
                  </a:lnTo>
                  <a:lnTo>
                    <a:pt x="85" y="1369"/>
                  </a:lnTo>
                  <a:lnTo>
                    <a:pt x="99" y="1385"/>
                  </a:lnTo>
                  <a:lnTo>
                    <a:pt x="113" y="1399"/>
                  </a:lnTo>
                  <a:lnTo>
                    <a:pt x="128" y="1412"/>
                  </a:lnTo>
                  <a:lnTo>
                    <a:pt x="144" y="1425"/>
                  </a:lnTo>
                  <a:lnTo>
                    <a:pt x="161" y="1437"/>
                  </a:lnTo>
                  <a:lnTo>
                    <a:pt x="179" y="1449"/>
                  </a:lnTo>
                  <a:lnTo>
                    <a:pt x="197" y="1459"/>
                  </a:lnTo>
                  <a:lnTo>
                    <a:pt x="217" y="1469"/>
                  </a:lnTo>
                  <a:lnTo>
                    <a:pt x="237" y="1478"/>
                  </a:lnTo>
                  <a:lnTo>
                    <a:pt x="258" y="1487"/>
                  </a:lnTo>
                  <a:lnTo>
                    <a:pt x="280" y="1494"/>
                  </a:lnTo>
                  <a:lnTo>
                    <a:pt x="303" y="1501"/>
                  </a:lnTo>
                  <a:lnTo>
                    <a:pt x="327" y="1507"/>
                  </a:lnTo>
                  <a:lnTo>
                    <a:pt x="351" y="1511"/>
                  </a:lnTo>
                  <a:lnTo>
                    <a:pt x="376" y="1515"/>
                  </a:lnTo>
                  <a:lnTo>
                    <a:pt x="402" y="1519"/>
                  </a:lnTo>
                  <a:lnTo>
                    <a:pt x="428" y="1521"/>
                  </a:lnTo>
                  <a:lnTo>
                    <a:pt x="455" y="1522"/>
                  </a:lnTo>
                  <a:lnTo>
                    <a:pt x="484" y="1522"/>
                  </a:lnTo>
                  <a:lnTo>
                    <a:pt x="521" y="1522"/>
                  </a:lnTo>
                  <a:lnTo>
                    <a:pt x="559" y="1519"/>
                  </a:lnTo>
                  <a:lnTo>
                    <a:pt x="595" y="1514"/>
                  </a:lnTo>
                  <a:lnTo>
                    <a:pt x="630" y="1509"/>
                  </a:lnTo>
                  <a:lnTo>
                    <a:pt x="664" y="1501"/>
                  </a:lnTo>
                  <a:lnTo>
                    <a:pt x="697" y="1492"/>
                  </a:lnTo>
                  <a:lnTo>
                    <a:pt x="730" y="1481"/>
                  </a:lnTo>
                  <a:lnTo>
                    <a:pt x="761" y="1469"/>
                  </a:lnTo>
                  <a:lnTo>
                    <a:pt x="791" y="1455"/>
                  </a:lnTo>
                  <a:lnTo>
                    <a:pt x="821" y="1440"/>
                  </a:lnTo>
                  <a:lnTo>
                    <a:pt x="850" y="1422"/>
                  </a:lnTo>
                  <a:lnTo>
                    <a:pt x="877" y="1403"/>
                  </a:lnTo>
                  <a:lnTo>
                    <a:pt x="905" y="1383"/>
                  </a:lnTo>
                  <a:lnTo>
                    <a:pt x="930" y="1361"/>
                  </a:lnTo>
                  <a:lnTo>
                    <a:pt x="955" y="1338"/>
                  </a:lnTo>
                  <a:lnTo>
                    <a:pt x="979" y="1313"/>
                  </a:lnTo>
                  <a:lnTo>
                    <a:pt x="980" y="1329"/>
                  </a:lnTo>
                  <a:lnTo>
                    <a:pt x="983" y="1344"/>
                  </a:lnTo>
                  <a:lnTo>
                    <a:pt x="985" y="1357"/>
                  </a:lnTo>
                  <a:lnTo>
                    <a:pt x="987" y="1370"/>
                  </a:lnTo>
                  <a:lnTo>
                    <a:pt x="990" y="1383"/>
                  </a:lnTo>
                  <a:lnTo>
                    <a:pt x="995" y="1396"/>
                  </a:lnTo>
                  <a:lnTo>
                    <a:pt x="998" y="1407"/>
                  </a:lnTo>
                  <a:lnTo>
                    <a:pt x="1003" y="1418"/>
                  </a:lnTo>
                  <a:lnTo>
                    <a:pt x="1008" y="1427"/>
                  </a:lnTo>
                  <a:lnTo>
                    <a:pt x="1013" y="1436"/>
                  </a:lnTo>
                  <a:lnTo>
                    <a:pt x="1019" y="1445"/>
                  </a:lnTo>
                  <a:lnTo>
                    <a:pt x="1025" y="1454"/>
                  </a:lnTo>
                  <a:lnTo>
                    <a:pt x="1032" y="1461"/>
                  </a:lnTo>
                  <a:lnTo>
                    <a:pt x="1039" y="1468"/>
                  </a:lnTo>
                  <a:lnTo>
                    <a:pt x="1045" y="1475"/>
                  </a:lnTo>
                  <a:lnTo>
                    <a:pt x="1053" y="1481"/>
                  </a:lnTo>
                  <a:lnTo>
                    <a:pt x="1068" y="1492"/>
                  </a:lnTo>
                  <a:lnTo>
                    <a:pt x="1084" y="1501"/>
                  </a:lnTo>
                  <a:lnTo>
                    <a:pt x="1100" y="1508"/>
                  </a:lnTo>
                  <a:lnTo>
                    <a:pt x="1118" y="1513"/>
                  </a:lnTo>
                  <a:lnTo>
                    <a:pt x="1135" y="1518"/>
                  </a:lnTo>
                  <a:lnTo>
                    <a:pt x="1152" y="1520"/>
                  </a:lnTo>
                  <a:lnTo>
                    <a:pt x="1169" y="1522"/>
                  </a:lnTo>
                  <a:lnTo>
                    <a:pt x="1187" y="1522"/>
                  </a:lnTo>
                  <a:lnTo>
                    <a:pt x="1214" y="1522"/>
                  </a:lnTo>
                  <a:lnTo>
                    <a:pt x="1240" y="1520"/>
                  </a:lnTo>
                  <a:lnTo>
                    <a:pt x="1264" y="1516"/>
                  </a:lnTo>
                  <a:lnTo>
                    <a:pt x="1286" y="1512"/>
                  </a:lnTo>
                  <a:lnTo>
                    <a:pt x="1306" y="1505"/>
                  </a:lnTo>
                  <a:lnTo>
                    <a:pt x="1326" y="1499"/>
                  </a:lnTo>
                  <a:lnTo>
                    <a:pt x="1345" y="1490"/>
                  </a:lnTo>
                  <a:lnTo>
                    <a:pt x="1363" y="1480"/>
                  </a:lnTo>
                  <a:lnTo>
                    <a:pt x="1368" y="1477"/>
                  </a:lnTo>
                  <a:lnTo>
                    <a:pt x="1368" y="1274"/>
                  </a:lnTo>
                  <a:close/>
                  <a:moveTo>
                    <a:pt x="537" y="1291"/>
                  </a:moveTo>
                  <a:lnTo>
                    <a:pt x="520" y="1291"/>
                  </a:lnTo>
                  <a:lnTo>
                    <a:pt x="502" y="1290"/>
                  </a:lnTo>
                  <a:lnTo>
                    <a:pt x="482" y="1289"/>
                  </a:lnTo>
                  <a:lnTo>
                    <a:pt x="461" y="1286"/>
                  </a:lnTo>
                  <a:lnTo>
                    <a:pt x="439" y="1281"/>
                  </a:lnTo>
                  <a:lnTo>
                    <a:pt x="417" y="1276"/>
                  </a:lnTo>
                  <a:lnTo>
                    <a:pt x="395" y="1269"/>
                  </a:lnTo>
                  <a:lnTo>
                    <a:pt x="374" y="1259"/>
                  </a:lnTo>
                  <a:lnTo>
                    <a:pt x="363" y="1254"/>
                  </a:lnTo>
                  <a:lnTo>
                    <a:pt x="353" y="1248"/>
                  </a:lnTo>
                  <a:lnTo>
                    <a:pt x="343" y="1242"/>
                  </a:lnTo>
                  <a:lnTo>
                    <a:pt x="334" y="1234"/>
                  </a:lnTo>
                  <a:lnTo>
                    <a:pt x="325" y="1226"/>
                  </a:lnTo>
                  <a:lnTo>
                    <a:pt x="316" y="1219"/>
                  </a:lnTo>
                  <a:lnTo>
                    <a:pt x="308" y="1209"/>
                  </a:lnTo>
                  <a:lnTo>
                    <a:pt x="301" y="1200"/>
                  </a:lnTo>
                  <a:lnTo>
                    <a:pt x="294" y="1189"/>
                  </a:lnTo>
                  <a:lnTo>
                    <a:pt x="289" y="1178"/>
                  </a:lnTo>
                  <a:lnTo>
                    <a:pt x="283" y="1166"/>
                  </a:lnTo>
                  <a:lnTo>
                    <a:pt x="279" y="1153"/>
                  </a:lnTo>
                  <a:lnTo>
                    <a:pt x="275" y="1138"/>
                  </a:lnTo>
                  <a:lnTo>
                    <a:pt x="273" y="1124"/>
                  </a:lnTo>
                  <a:lnTo>
                    <a:pt x="271" y="1109"/>
                  </a:lnTo>
                  <a:lnTo>
                    <a:pt x="271" y="1092"/>
                  </a:lnTo>
                  <a:lnTo>
                    <a:pt x="271" y="1077"/>
                  </a:lnTo>
                  <a:lnTo>
                    <a:pt x="272" y="1062"/>
                  </a:lnTo>
                  <a:lnTo>
                    <a:pt x="274" y="1047"/>
                  </a:lnTo>
                  <a:lnTo>
                    <a:pt x="278" y="1033"/>
                  </a:lnTo>
                  <a:lnTo>
                    <a:pt x="281" y="1020"/>
                  </a:lnTo>
                  <a:lnTo>
                    <a:pt x="285" y="1008"/>
                  </a:lnTo>
                  <a:lnTo>
                    <a:pt x="290" y="996"/>
                  </a:lnTo>
                  <a:lnTo>
                    <a:pt x="295" y="984"/>
                  </a:lnTo>
                  <a:lnTo>
                    <a:pt x="301" y="974"/>
                  </a:lnTo>
                  <a:lnTo>
                    <a:pt x="307" y="963"/>
                  </a:lnTo>
                  <a:lnTo>
                    <a:pt x="315" y="953"/>
                  </a:lnTo>
                  <a:lnTo>
                    <a:pt x="323" y="944"/>
                  </a:lnTo>
                  <a:lnTo>
                    <a:pt x="331" y="935"/>
                  </a:lnTo>
                  <a:lnTo>
                    <a:pt x="339" y="928"/>
                  </a:lnTo>
                  <a:lnTo>
                    <a:pt x="349" y="920"/>
                  </a:lnTo>
                  <a:lnTo>
                    <a:pt x="359" y="912"/>
                  </a:lnTo>
                  <a:lnTo>
                    <a:pt x="379" y="899"/>
                  </a:lnTo>
                  <a:lnTo>
                    <a:pt x="401" y="888"/>
                  </a:lnTo>
                  <a:lnTo>
                    <a:pt x="424" y="878"/>
                  </a:lnTo>
                  <a:lnTo>
                    <a:pt x="448" y="869"/>
                  </a:lnTo>
                  <a:lnTo>
                    <a:pt x="472" y="862"/>
                  </a:lnTo>
                  <a:lnTo>
                    <a:pt x="497" y="855"/>
                  </a:lnTo>
                  <a:lnTo>
                    <a:pt x="524" y="849"/>
                  </a:lnTo>
                  <a:lnTo>
                    <a:pt x="549" y="844"/>
                  </a:lnTo>
                  <a:lnTo>
                    <a:pt x="581" y="839"/>
                  </a:lnTo>
                  <a:lnTo>
                    <a:pt x="614" y="834"/>
                  </a:lnTo>
                  <a:lnTo>
                    <a:pt x="647" y="830"/>
                  </a:lnTo>
                  <a:lnTo>
                    <a:pt x="679" y="825"/>
                  </a:lnTo>
                  <a:lnTo>
                    <a:pt x="720" y="820"/>
                  </a:lnTo>
                  <a:lnTo>
                    <a:pt x="761" y="814"/>
                  </a:lnTo>
                  <a:lnTo>
                    <a:pt x="799" y="808"/>
                  </a:lnTo>
                  <a:lnTo>
                    <a:pt x="836" y="801"/>
                  </a:lnTo>
                  <a:lnTo>
                    <a:pt x="872" y="792"/>
                  </a:lnTo>
                  <a:lnTo>
                    <a:pt x="905" y="782"/>
                  </a:lnTo>
                  <a:lnTo>
                    <a:pt x="921" y="777"/>
                  </a:lnTo>
                  <a:lnTo>
                    <a:pt x="935" y="770"/>
                  </a:lnTo>
                  <a:lnTo>
                    <a:pt x="950" y="764"/>
                  </a:lnTo>
                  <a:lnTo>
                    <a:pt x="964" y="756"/>
                  </a:lnTo>
                  <a:lnTo>
                    <a:pt x="966" y="755"/>
                  </a:lnTo>
                  <a:lnTo>
                    <a:pt x="964" y="756"/>
                  </a:lnTo>
                  <a:lnTo>
                    <a:pt x="964" y="979"/>
                  </a:lnTo>
                  <a:lnTo>
                    <a:pt x="963" y="990"/>
                  </a:lnTo>
                  <a:lnTo>
                    <a:pt x="962" y="1002"/>
                  </a:lnTo>
                  <a:lnTo>
                    <a:pt x="961" y="1014"/>
                  </a:lnTo>
                  <a:lnTo>
                    <a:pt x="957" y="1027"/>
                  </a:lnTo>
                  <a:lnTo>
                    <a:pt x="955" y="1040"/>
                  </a:lnTo>
                  <a:lnTo>
                    <a:pt x="951" y="1053"/>
                  </a:lnTo>
                  <a:lnTo>
                    <a:pt x="946" y="1066"/>
                  </a:lnTo>
                  <a:lnTo>
                    <a:pt x="941" y="1079"/>
                  </a:lnTo>
                  <a:lnTo>
                    <a:pt x="934" y="1092"/>
                  </a:lnTo>
                  <a:lnTo>
                    <a:pt x="927" y="1105"/>
                  </a:lnTo>
                  <a:lnTo>
                    <a:pt x="919" y="1119"/>
                  </a:lnTo>
                  <a:lnTo>
                    <a:pt x="910" y="1131"/>
                  </a:lnTo>
                  <a:lnTo>
                    <a:pt x="901" y="1144"/>
                  </a:lnTo>
                  <a:lnTo>
                    <a:pt x="890" y="1156"/>
                  </a:lnTo>
                  <a:lnTo>
                    <a:pt x="879" y="1169"/>
                  </a:lnTo>
                  <a:lnTo>
                    <a:pt x="866" y="1180"/>
                  </a:lnTo>
                  <a:lnTo>
                    <a:pt x="853" y="1192"/>
                  </a:lnTo>
                  <a:lnTo>
                    <a:pt x="840" y="1203"/>
                  </a:lnTo>
                  <a:lnTo>
                    <a:pt x="824" y="1214"/>
                  </a:lnTo>
                  <a:lnTo>
                    <a:pt x="808" y="1225"/>
                  </a:lnTo>
                  <a:lnTo>
                    <a:pt x="791" y="1234"/>
                  </a:lnTo>
                  <a:lnTo>
                    <a:pt x="774" y="1244"/>
                  </a:lnTo>
                  <a:lnTo>
                    <a:pt x="754" y="1252"/>
                  </a:lnTo>
                  <a:lnTo>
                    <a:pt x="734" y="1260"/>
                  </a:lnTo>
                  <a:lnTo>
                    <a:pt x="714" y="1267"/>
                  </a:lnTo>
                  <a:lnTo>
                    <a:pt x="692" y="1274"/>
                  </a:lnTo>
                  <a:lnTo>
                    <a:pt x="668" y="1279"/>
                  </a:lnTo>
                  <a:lnTo>
                    <a:pt x="644" y="1283"/>
                  </a:lnTo>
                  <a:lnTo>
                    <a:pt x="619" y="1287"/>
                  </a:lnTo>
                  <a:lnTo>
                    <a:pt x="593" y="1290"/>
                  </a:lnTo>
                  <a:lnTo>
                    <a:pt x="565" y="1291"/>
                  </a:lnTo>
                  <a:lnTo>
                    <a:pt x="537" y="1291"/>
                  </a:lnTo>
                  <a:close/>
                </a:path>
              </a:pathLst>
            </a:custGeom>
            <a:solidFill>
              <a:srgbClr val="0072AA"/>
            </a:solidFill>
            <a:ln w="9525">
              <a:noFill/>
              <a:round/>
              <a:headEnd/>
              <a:tailEnd/>
            </a:ln>
          </p:spPr>
          <p:txBody>
            <a:bodyPr/>
            <a:lstStyle/>
            <a:p>
              <a:endParaRPr lang="en-GB"/>
            </a:p>
          </p:txBody>
        </p:sp>
        <p:sp>
          <p:nvSpPr>
            <p:cNvPr id="169014" name="Freeform 54"/>
            <p:cNvSpPr>
              <a:spLocks/>
            </p:cNvSpPr>
            <p:nvPr/>
          </p:nvSpPr>
          <p:spPr bwMode="auto">
            <a:xfrm>
              <a:off x="1978" y="330"/>
              <a:ext cx="155" cy="297"/>
            </a:xfrm>
            <a:custGeom>
              <a:avLst/>
              <a:gdLst/>
              <a:ahLst/>
              <a:cxnLst>
                <a:cxn ang="0">
                  <a:pos x="764" y="0"/>
                </a:cxn>
                <a:cxn ang="0">
                  <a:pos x="720" y="0"/>
                </a:cxn>
                <a:cxn ang="0">
                  <a:pos x="679" y="2"/>
                </a:cxn>
                <a:cxn ang="0">
                  <a:pos x="638" y="7"/>
                </a:cxn>
                <a:cxn ang="0">
                  <a:pos x="598" y="14"/>
                </a:cxn>
                <a:cxn ang="0">
                  <a:pos x="561" y="24"/>
                </a:cxn>
                <a:cxn ang="0">
                  <a:pos x="526" y="36"/>
                </a:cxn>
                <a:cxn ang="0">
                  <a:pos x="492" y="52"/>
                </a:cxn>
                <a:cxn ang="0">
                  <a:pos x="459" y="69"/>
                </a:cxn>
                <a:cxn ang="0">
                  <a:pos x="427" y="90"/>
                </a:cxn>
                <a:cxn ang="0">
                  <a:pos x="397" y="113"/>
                </a:cxn>
                <a:cxn ang="0">
                  <a:pos x="369" y="140"/>
                </a:cxn>
                <a:cxn ang="0">
                  <a:pos x="341" y="169"/>
                </a:cxn>
                <a:cxn ang="0">
                  <a:pos x="315" y="201"/>
                </a:cxn>
                <a:cxn ang="0">
                  <a:pos x="290" y="235"/>
                </a:cxn>
                <a:cxn ang="0">
                  <a:pos x="266" y="274"/>
                </a:cxn>
                <a:cxn ang="0">
                  <a:pos x="243" y="314"/>
                </a:cxn>
                <a:cxn ang="0">
                  <a:pos x="0" y="33"/>
                </a:cxn>
                <a:cxn ang="0">
                  <a:pos x="256" y="1488"/>
                </a:cxn>
                <a:cxn ang="0">
                  <a:pos x="257" y="803"/>
                </a:cxn>
                <a:cxn ang="0">
                  <a:pos x="260" y="735"/>
                </a:cxn>
                <a:cxn ang="0">
                  <a:pos x="268" y="673"/>
                </a:cxn>
                <a:cxn ang="0">
                  <a:pos x="280" y="614"/>
                </a:cxn>
                <a:cxn ang="0">
                  <a:pos x="295" y="561"/>
                </a:cxn>
                <a:cxn ang="0">
                  <a:pos x="315" y="512"/>
                </a:cxn>
                <a:cxn ang="0">
                  <a:pos x="338" y="467"/>
                </a:cxn>
                <a:cxn ang="0">
                  <a:pos x="366" y="428"/>
                </a:cxn>
                <a:cxn ang="0">
                  <a:pos x="396" y="392"/>
                </a:cxn>
                <a:cxn ang="0">
                  <a:pos x="433" y="362"/>
                </a:cxn>
                <a:cxn ang="0">
                  <a:pos x="472" y="335"/>
                </a:cxn>
                <a:cxn ang="0">
                  <a:pos x="516" y="314"/>
                </a:cxn>
                <a:cxn ang="0">
                  <a:pos x="563" y="297"/>
                </a:cxn>
                <a:cxn ang="0">
                  <a:pos x="616" y="284"/>
                </a:cxn>
                <a:cxn ang="0">
                  <a:pos x="672" y="275"/>
                </a:cxn>
                <a:cxn ang="0">
                  <a:pos x="732" y="270"/>
                </a:cxn>
                <a:cxn ang="0">
                  <a:pos x="774" y="270"/>
                </a:cxn>
              </a:cxnLst>
              <a:rect l="0" t="0" r="r" b="b"/>
              <a:pathLst>
                <a:path w="774" h="1488">
                  <a:moveTo>
                    <a:pt x="774" y="0"/>
                  </a:moveTo>
                  <a:lnTo>
                    <a:pt x="764" y="0"/>
                  </a:lnTo>
                  <a:lnTo>
                    <a:pt x="742" y="0"/>
                  </a:lnTo>
                  <a:lnTo>
                    <a:pt x="720" y="0"/>
                  </a:lnTo>
                  <a:lnTo>
                    <a:pt x="699" y="1"/>
                  </a:lnTo>
                  <a:lnTo>
                    <a:pt x="679" y="2"/>
                  </a:lnTo>
                  <a:lnTo>
                    <a:pt x="658" y="5"/>
                  </a:lnTo>
                  <a:lnTo>
                    <a:pt x="638" y="7"/>
                  </a:lnTo>
                  <a:lnTo>
                    <a:pt x="618" y="10"/>
                  </a:lnTo>
                  <a:lnTo>
                    <a:pt x="598" y="14"/>
                  </a:lnTo>
                  <a:lnTo>
                    <a:pt x="580" y="19"/>
                  </a:lnTo>
                  <a:lnTo>
                    <a:pt x="561" y="24"/>
                  </a:lnTo>
                  <a:lnTo>
                    <a:pt x="543" y="30"/>
                  </a:lnTo>
                  <a:lnTo>
                    <a:pt x="526" y="36"/>
                  </a:lnTo>
                  <a:lnTo>
                    <a:pt x="508" y="44"/>
                  </a:lnTo>
                  <a:lnTo>
                    <a:pt x="492" y="52"/>
                  </a:lnTo>
                  <a:lnTo>
                    <a:pt x="475" y="61"/>
                  </a:lnTo>
                  <a:lnTo>
                    <a:pt x="459" y="69"/>
                  </a:lnTo>
                  <a:lnTo>
                    <a:pt x="442" y="79"/>
                  </a:lnTo>
                  <a:lnTo>
                    <a:pt x="427" y="90"/>
                  </a:lnTo>
                  <a:lnTo>
                    <a:pt x="412" y="101"/>
                  </a:lnTo>
                  <a:lnTo>
                    <a:pt x="397" y="113"/>
                  </a:lnTo>
                  <a:lnTo>
                    <a:pt x="383" y="127"/>
                  </a:lnTo>
                  <a:lnTo>
                    <a:pt x="369" y="140"/>
                  </a:lnTo>
                  <a:lnTo>
                    <a:pt x="355" y="154"/>
                  </a:lnTo>
                  <a:lnTo>
                    <a:pt x="341" y="169"/>
                  </a:lnTo>
                  <a:lnTo>
                    <a:pt x="328" y="185"/>
                  </a:lnTo>
                  <a:lnTo>
                    <a:pt x="315" y="201"/>
                  </a:lnTo>
                  <a:lnTo>
                    <a:pt x="302" y="218"/>
                  </a:lnTo>
                  <a:lnTo>
                    <a:pt x="290" y="235"/>
                  </a:lnTo>
                  <a:lnTo>
                    <a:pt x="278" y="254"/>
                  </a:lnTo>
                  <a:lnTo>
                    <a:pt x="266" y="274"/>
                  </a:lnTo>
                  <a:lnTo>
                    <a:pt x="254" y="294"/>
                  </a:lnTo>
                  <a:lnTo>
                    <a:pt x="243" y="314"/>
                  </a:lnTo>
                  <a:lnTo>
                    <a:pt x="243" y="33"/>
                  </a:lnTo>
                  <a:lnTo>
                    <a:pt x="0" y="33"/>
                  </a:lnTo>
                  <a:lnTo>
                    <a:pt x="0" y="1488"/>
                  </a:lnTo>
                  <a:lnTo>
                    <a:pt x="256" y="1488"/>
                  </a:lnTo>
                  <a:lnTo>
                    <a:pt x="256" y="840"/>
                  </a:lnTo>
                  <a:lnTo>
                    <a:pt x="257" y="803"/>
                  </a:lnTo>
                  <a:lnTo>
                    <a:pt x="258" y="769"/>
                  </a:lnTo>
                  <a:lnTo>
                    <a:pt x="260" y="735"/>
                  </a:lnTo>
                  <a:lnTo>
                    <a:pt x="263" y="703"/>
                  </a:lnTo>
                  <a:lnTo>
                    <a:pt x="268" y="673"/>
                  </a:lnTo>
                  <a:lnTo>
                    <a:pt x="273" y="643"/>
                  </a:lnTo>
                  <a:lnTo>
                    <a:pt x="280" y="614"/>
                  </a:lnTo>
                  <a:lnTo>
                    <a:pt x="288" y="587"/>
                  </a:lnTo>
                  <a:lnTo>
                    <a:pt x="295" y="561"/>
                  </a:lnTo>
                  <a:lnTo>
                    <a:pt x="304" y="535"/>
                  </a:lnTo>
                  <a:lnTo>
                    <a:pt x="315" y="512"/>
                  </a:lnTo>
                  <a:lnTo>
                    <a:pt x="326" y="489"/>
                  </a:lnTo>
                  <a:lnTo>
                    <a:pt x="338" y="467"/>
                  </a:lnTo>
                  <a:lnTo>
                    <a:pt x="351" y="447"/>
                  </a:lnTo>
                  <a:lnTo>
                    <a:pt x="366" y="428"/>
                  </a:lnTo>
                  <a:lnTo>
                    <a:pt x="381" y="410"/>
                  </a:lnTo>
                  <a:lnTo>
                    <a:pt x="396" y="392"/>
                  </a:lnTo>
                  <a:lnTo>
                    <a:pt x="414" y="377"/>
                  </a:lnTo>
                  <a:lnTo>
                    <a:pt x="433" y="362"/>
                  </a:lnTo>
                  <a:lnTo>
                    <a:pt x="451" y="348"/>
                  </a:lnTo>
                  <a:lnTo>
                    <a:pt x="472" y="335"/>
                  </a:lnTo>
                  <a:lnTo>
                    <a:pt x="493" y="324"/>
                  </a:lnTo>
                  <a:lnTo>
                    <a:pt x="516" y="314"/>
                  </a:lnTo>
                  <a:lnTo>
                    <a:pt x="539" y="305"/>
                  </a:lnTo>
                  <a:lnTo>
                    <a:pt x="563" y="297"/>
                  </a:lnTo>
                  <a:lnTo>
                    <a:pt x="589" y="290"/>
                  </a:lnTo>
                  <a:lnTo>
                    <a:pt x="616" y="284"/>
                  </a:lnTo>
                  <a:lnTo>
                    <a:pt x="643" y="279"/>
                  </a:lnTo>
                  <a:lnTo>
                    <a:pt x="672" y="275"/>
                  </a:lnTo>
                  <a:lnTo>
                    <a:pt x="702" y="273"/>
                  </a:lnTo>
                  <a:lnTo>
                    <a:pt x="732" y="270"/>
                  </a:lnTo>
                  <a:lnTo>
                    <a:pt x="764" y="270"/>
                  </a:lnTo>
                  <a:lnTo>
                    <a:pt x="774" y="270"/>
                  </a:lnTo>
                  <a:lnTo>
                    <a:pt x="774" y="0"/>
                  </a:lnTo>
                  <a:close/>
                </a:path>
              </a:pathLst>
            </a:custGeom>
            <a:solidFill>
              <a:srgbClr val="0072AA"/>
            </a:solidFill>
            <a:ln w="9525">
              <a:noFill/>
              <a:round/>
              <a:headEnd/>
              <a:tailEnd/>
            </a:ln>
          </p:spPr>
          <p:txBody>
            <a:bodyPr/>
            <a:lstStyle/>
            <a:p>
              <a:endParaRPr lang="en-GB"/>
            </a:p>
          </p:txBody>
        </p:sp>
        <p:sp>
          <p:nvSpPr>
            <p:cNvPr id="169015" name="Freeform 55"/>
            <p:cNvSpPr>
              <a:spLocks noEditPoints="1"/>
            </p:cNvSpPr>
            <p:nvPr/>
          </p:nvSpPr>
          <p:spPr bwMode="auto">
            <a:xfrm>
              <a:off x="2140" y="227"/>
              <a:ext cx="276" cy="407"/>
            </a:xfrm>
            <a:custGeom>
              <a:avLst/>
              <a:gdLst/>
              <a:ahLst/>
              <a:cxnLst>
                <a:cxn ang="0">
                  <a:pos x="1102" y="696"/>
                </a:cxn>
                <a:cxn ang="0">
                  <a:pos x="1053" y="647"/>
                </a:cxn>
                <a:cxn ang="0">
                  <a:pos x="971" y="589"/>
                </a:cxn>
                <a:cxn ang="0">
                  <a:pos x="849" y="540"/>
                </a:cxn>
                <a:cxn ang="0">
                  <a:pos x="724" y="516"/>
                </a:cxn>
                <a:cxn ang="0">
                  <a:pos x="591" y="516"/>
                </a:cxn>
                <a:cxn ang="0">
                  <a:pos x="454" y="544"/>
                </a:cxn>
                <a:cxn ang="0">
                  <a:pos x="332" y="596"/>
                </a:cxn>
                <a:cxn ang="0">
                  <a:pos x="228" y="672"/>
                </a:cxn>
                <a:cxn ang="0">
                  <a:pos x="141" y="770"/>
                </a:cxn>
                <a:cxn ang="0">
                  <a:pos x="74" y="890"/>
                </a:cxn>
                <a:cxn ang="0">
                  <a:pos x="28" y="1028"/>
                </a:cxn>
                <a:cxn ang="0">
                  <a:pos x="4" y="1184"/>
                </a:cxn>
                <a:cxn ang="0">
                  <a:pos x="4" y="1347"/>
                </a:cxn>
                <a:cxn ang="0">
                  <a:pos x="25" y="1497"/>
                </a:cxn>
                <a:cxn ang="0">
                  <a:pos x="67" y="1632"/>
                </a:cxn>
                <a:cxn ang="0">
                  <a:pos x="130" y="1751"/>
                </a:cxn>
                <a:cxn ang="0">
                  <a:pos x="215" y="1858"/>
                </a:cxn>
                <a:cxn ang="0">
                  <a:pos x="324" y="1944"/>
                </a:cxn>
                <a:cxn ang="0">
                  <a:pos x="452" y="2002"/>
                </a:cxn>
                <a:cxn ang="0">
                  <a:pos x="594" y="2032"/>
                </a:cxn>
                <a:cxn ang="0">
                  <a:pos x="748" y="2032"/>
                </a:cxn>
                <a:cxn ang="0">
                  <a:pos x="886" y="2004"/>
                </a:cxn>
                <a:cxn ang="0">
                  <a:pos x="1001" y="1950"/>
                </a:cxn>
                <a:cxn ang="0">
                  <a:pos x="1070" y="1894"/>
                </a:cxn>
                <a:cxn ang="0">
                  <a:pos x="1107" y="1849"/>
                </a:cxn>
                <a:cxn ang="0">
                  <a:pos x="1381" y="2001"/>
                </a:cxn>
                <a:cxn ang="0">
                  <a:pos x="678" y="1804"/>
                </a:cxn>
                <a:cxn ang="0">
                  <a:pos x="577" y="1787"/>
                </a:cxn>
                <a:cxn ang="0">
                  <a:pos x="491" y="1749"/>
                </a:cxn>
                <a:cxn ang="0">
                  <a:pos x="420" y="1693"/>
                </a:cxn>
                <a:cxn ang="0">
                  <a:pos x="364" y="1624"/>
                </a:cxn>
                <a:cxn ang="0">
                  <a:pos x="321" y="1543"/>
                </a:cxn>
                <a:cxn ang="0">
                  <a:pos x="291" y="1454"/>
                </a:cxn>
                <a:cxn ang="0">
                  <a:pos x="276" y="1358"/>
                </a:cxn>
                <a:cxn ang="0">
                  <a:pos x="273" y="1253"/>
                </a:cxn>
                <a:cxn ang="0">
                  <a:pos x="288" y="1110"/>
                </a:cxn>
                <a:cxn ang="0">
                  <a:pos x="312" y="1020"/>
                </a:cxn>
                <a:cxn ang="0">
                  <a:pos x="352" y="932"/>
                </a:cxn>
                <a:cxn ang="0">
                  <a:pos x="409" y="853"/>
                </a:cxn>
                <a:cxn ang="0">
                  <a:pos x="489" y="790"/>
                </a:cxn>
                <a:cxn ang="0">
                  <a:pos x="594" y="752"/>
                </a:cxn>
                <a:cxn ang="0">
                  <a:pos x="729" y="743"/>
                </a:cxn>
                <a:cxn ang="0">
                  <a:pos x="857" y="769"/>
                </a:cxn>
                <a:cxn ang="0">
                  <a:pos x="954" y="823"/>
                </a:cxn>
                <a:cxn ang="0">
                  <a:pos x="1026" y="898"/>
                </a:cxn>
                <a:cxn ang="0">
                  <a:pos x="1075" y="983"/>
                </a:cxn>
                <a:cxn ang="0">
                  <a:pos x="1106" y="1074"/>
                </a:cxn>
                <a:cxn ang="0">
                  <a:pos x="1126" y="1179"/>
                </a:cxn>
                <a:cxn ang="0">
                  <a:pos x="1131" y="1299"/>
                </a:cxn>
                <a:cxn ang="0">
                  <a:pos x="1123" y="1395"/>
                </a:cxn>
                <a:cxn ang="0">
                  <a:pos x="1103" y="1489"/>
                </a:cxn>
                <a:cxn ang="0">
                  <a:pos x="1070" y="1577"/>
                </a:cxn>
                <a:cxn ang="0">
                  <a:pos x="1023" y="1655"/>
                </a:cxn>
                <a:cxn ang="0">
                  <a:pos x="961" y="1720"/>
                </a:cxn>
                <a:cxn ang="0">
                  <a:pos x="883" y="1769"/>
                </a:cxn>
                <a:cxn ang="0">
                  <a:pos x="789" y="1798"/>
                </a:cxn>
              </a:cxnLst>
              <a:rect l="0" t="0" r="r" b="b"/>
              <a:pathLst>
                <a:path w="1381" h="2035">
                  <a:moveTo>
                    <a:pt x="1124" y="0"/>
                  </a:moveTo>
                  <a:lnTo>
                    <a:pt x="1124" y="723"/>
                  </a:lnTo>
                  <a:lnTo>
                    <a:pt x="1113" y="710"/>
                  </a:lnTo>
                  <a:lnTo>
                    <a:pt x="1102" y="696"/>
                  </a:lnTo>
                  <a:lnTo>
                    <a:pt x="1091" y="682"/>
                  </a:lnTo>
                  <a:lnTo>
                    <a:pt x="1079" y="670"/>
                  </a:lnTo>
                  <a:lnTo>
                    <a:pt x="1067" y="658"/>
                  </a:lnTo>
                  <a:lnTo>
                    <a:pt x="1053" y="647"/>
                  </a:lnTo>
                  <a:lnTo>
                    <a:pt x="1040" y="636"/>
                  </a:lnTo>
                  <a:lnTo>
                    <a:pt x="1027" y="625"/>
                  </a:lnTo>
                  <a:lnTo>
                    <a:pt x="1000" y="607"/>
                  </a:lnTo>
                  <a:lnTo>
                    <a:pt x="971" y="589"/>
                  </a:lnTo>
                  <a:lnTo>
                    <a:pt x="941" y="574"/>
                  </a:lnTo>
                  <a:lnTo>
                    <a:pt x="911" y="560"/>
                  </a:lnTo>
                  <a:lnTo>
                    <a:pt x="880" y="549"/>
                  </a:lnTo>
                  <a:lnTo>
                    <a:pt x="849" y="540"/>
                  </a:lnTo>
                  <a:lnTo>
                    <a:pt x="817" y="531"/>
                  </a:lnTo>
                  <a:lnTo>
                    <a:pt x="786" y="524"/>
                  </a:lnTo>
                  <a:lnTo>
                    <a:pt x="755" y="520"/>
                  </a:lnTo>
                  <a:lnTo>
                    <a:pt x="724" y="516"/>
                  </a:lnTo>
                  <a:lnTo>
                    <a:pt x="694" y="514"/>
                  </a:lnTo>
                  <a:lnTo>
                    <a:pt x="665" y="513"/>
                  </a:lnTo>
                  <a:lnTo>
                    <a:pt x="627" y="514"/>
                  </a:lnTo>
                  <a:lnTo>
                    <a:pt x="591" y="516"/>
                  </a:lnTo>
                  <a:lnTo>
                    <a:pt x="556" y="521"/>
                  </a:lnTo>
                  <a:lnTo>
                    <a:pt x="521" y="526"/>
                  </a:lnTo>
                  <a:lnTo>
                    <a:pt x="487" y="534"/>
                  </a:lnTo>
                  <a:lnTo>
                    <a:pt x="454" y="544"/>
                  </a:lnTo>
                  <a:lnTo>
                    <a:pt x="422" y="555"/>
                  </a:lnTo>
                  <a:lnTo>
                    <a:pt x="391" y="567"/>
                  </a:lnTo>
                  <a:lnTo>
                    <a:pt x="362" y="580"/>
                  </a:lnTo>
                  <a:lnTo>
                    <a:pt x="332" y="596"/>
                  </a:lnTo>
                  <a:lnTo>
                    <a:pt x="304" y="613"/>
                  </a:lnTo>
                  <a:lnTo>
                    <a:pt x="278" y="631"/>
                  </a:lnTo>
                  <a:lnTo>
                    <a:pt x="252" y="651"/>
                  </a:lnTo>
                  <a:lnTo>
                    <a:pt x="228" y="672"/>
                  </a:lnTo>
                  <a:lnTo>
                    <a:pt x="204" y="694"/>
                  </a:lnTo>
                  <a:lnTo>
                    <a:pt x="181" y="719"/>
                  </a:lnTo>
                  <a:lnTo>
                    <a:pt x="161" y="744"/>
                  </a:lnTo>
                  <a:lnTo>
                    <a:pt x="141" y="770"/>
                  </a:lnTo>
                  <a:lnTo>
                    <a:pt x="122" y="799"/>
                  </a:lnTo>
                  <a:lnTo>
                    <a:pt x="105" y="827"/>
                  </a:lnTo>
                  <a:lnTo>
                    <a:pt x="88" y="858"/>
                  </a:lnTo>
                  <a:lnTo>
                    <a:pt x="74" y="890"/>
                  </a:lnTo>
                  <a:lnTo>
                    <a:pt x="60" y="923"/>
                  </a:lnTo>
                  <a:lnTo>
                    <a:pt x="47" y="957"/>
                  </a:lnTo>
                  <a:lnTo>
                    <a:pt x="36" y="992"/>
                  </a:lnTo>
                  <a:lnTo>
                    <a:pt x="28" y="1028"/>
                  </a:lnTo>
                  <a:lnTo>
                    <a:pt x="19" y="1066"/>
                  </a:lnTo>
                  <a:lnTo>
                    <a:pt x="12" y="1104"/>
                  </a:lnTo>
                  <a:lnTo>
                    <a:pt x="7" y="1144"/>
                  </a:lnTo>
                  <a:lnTo>
                    <a:pt x="4" y="1184"/>
                  </a:lnTo>
                  <a:lnTo>
                    <a:pt x="1" y="1226"/>
                  </a:lnTo>
                  <a:lnTo>
                    <a:pt x="0" y="1269"/>
                  </a:lnTo>
                  <a:lnTo>
                    <a:pt x="1" y="1309"/>
                  </a:lnTo>
                  <a:lnTo>
                    <a:pt x="4" y="1347"/>
                  </a:lnTo>
                  <a:lnTo>
                    <a:pt x="7" y="1386"/>
                  </a:lnTo>
                  <a:lnTo>
                    <a:pt x="11" y="1423"/>
                  </a:lnTo>
                  <a:lnTo>
                    <a:pt x="18" y="1460"/>
                  </a:lnTo>
                  <a:lnTo>
                    <a:pt x="25" y="1497"/>
                  </a:lnTo>
                  <a:lnTo>
                    <a:pt x="34" y="1532"/>
                  </a:lnTo>
                  <a:lnTo>
                    <a:pt x="44" y="1566"/>
                  </a:lnTo>
                  <a:lnTo>
                    <a:pt x="55" y="1600"/>
                  </a:lnTo>
                  <a:lnTo>
                    <a:pt x="67" y="1632"/>
                  </a:lnTo>
                  <a:lnTo>
                    <a:pt x="81" y="1664"/>
                  </a:lnTo>
                  <a:lnTo>
                    <a:pt x="97" y="1694"/>
                  </a:lnTo>
                  <a:lnTo>
                    <a:pt x="112" y="1724"/>
                  </a:lnTo>
                  <a:lnTo>
                    <a:pt x="130" y="1751"/>
                  </a:lnTo>
                  <a:lnTo>
                    <a:pt x="148" y="1779"/>
                  </a:lnTo>
                  <a:lnTo>
                    <a:pt x="169" y="1805"/>
                  </a:lnTo>
                  <a:lnTo>
                    <a:pt x="191" y="1832"/>
                  </a:lnTo>
                  <a:lnTo>
                    <a:pt x="215" y="1858"/>
                  </a:lnTo>
                  <a:lnTo>
                    <a:pt x="242" y="1882"/>
                  </a:lnTo>
                  <a:lnTo>
                    <a:pt x="268" y="1904"/>
                  </a:lnTo>
                  <a:lnTo>
                    <a:pt x="296" y="1925"/>
                  </a:lnTo>
                  <a:lnTo>
                    <a:pt x="324" y="1944"/>
                  </a:lnTo>
                  <a:lnTo>
                    <a:pt x="355" y="1960"/>
                  </a:lnTo>
                  <a:lnTo>
                    <a:pt x="386" y="1976"/>
                  </a:lnTo>
                  <a:lnTo>
                    <a:pt x="419" y="1990"/>
                  </a:lnTo>
                  <a:lnTo>
                    <a:pt x="452" y="2002"/>
                  </a:lnTo>
                  <a:lnTo>
                    <a:pt x="486" y="2012"/>
                  </a:lnTo>
                  <a:lnTo>
                    <a:pt x="521" y="2021"/>
                  </a:lnTo>
                  <a:lnTo>
                    <a:pt x="557" y="2027"/>
                  </a:lnTo>
                  <a:lnTo>
                    <a:pt x="594" y="2032"/>
                  </a:lnTo>
                  <a:lnTo>
                    <a:pt x="633" y="2034"/>
                  </a:lnTo>
                  <a:lnTo>
                    <a:pt x="671" y="2035"/>
                  </a:lnTo>
                  <a:lnTo>
                    <a:pt x="711" y="2034"/>
                  </a:lnTo>
                  <a:lnTo>
                    <a:pt x="748" y="2032"/>
                  </a:lnTo>
                  <a:lnTo>
                    <a:pt x="784" y="2027"/>
                  </a:lnTo>
                  <a:lnTo>
                    <a:pt x="819" y="2021"/>
                  </a:lnTo>
                  <a:lnTo>
                    <a:pt x="853" y="2013"/>
                  </a:lnTo>
                  <a:lnTo>
                    <a:pt x="886" y="2004"/>
                  </a:lnTo>
                  <a:lnTo>
                    <a:pt x="917" y="1992"/>
                  </a:lnTo>
                  <a:lnTo>
                    <a:pt x="947" y="1980"/>
                  </a:lnTo>
                  <a:lnTo>
                    <a:pt x="974" y="1966"/>
                  </a:lnTo>
                  <a:lnTo>
                    <a:pt x="1001" y="1950"/>
                  </a:lnTo>
                  <a:lnTo>
                    <a:pt x="1026" y="1933"/>
                  </a:lnTo>
                  <a:lnTo>
                    <a:pt x="1049" y="1914"/>
                  </a:lnTo>
                  <a:lnTo>
                    <a:pt x="1060" y="1904"/>
                  </a:lnTo>
                  <a:lnTo>
                    <a:pt x="1070" y="1894"/>
                  </a:lnTo>
                  <a:lnTo>
                    <a:pt x="1080" y="1883"/>
                  </a:lnTo>
                  <a:lnTo>
                    <a:pt x="1090" y="1872"/>
                  </a:lnTo>
                  <a:lnTo>
                    <a:pt x="1098" y="1861"/>
                  </a:lnTo>
                  <a:lnTo>
                    <a:pt x="1107" y="1849"/>
                  </a:lnTo>
                  <a:lnTo>
                    <a:pt x="1116" y="1837"/>
                  </a:lnTo>
                  <a:lnTo>
                    <a:pt x="1124" y="1825"/>
                  </a:lnTo>
                  <a:lnTo>
                    <a:pt x="1124" y="2001"/>
                  </a:lnTo>
                  <a:lnTo>
                    <a:pt x="1381" y="2001"/>
                  </a:lnTo>
                  <a:lnTo>
                    <a:pt x="1381" y="0"/>
                  </a:lnTo>
                  <a:lnTo>
                    <a:pt x="1124" y="0"/>
                  </a:lnTo>
                  <a:close/>
                  <a:moveTo>
                    <a:pt x="705" y="1804"/>
                  </a:moveTo>
                  <a:lnTo>
                    <a:pt x="678" y="1804"/>
                  </a:lnTo>
                  <a:lnTo>
                    <a:pt x="651" y="1802"/>
                  </a:lnTo>
                  <a:lnTo>
                    <a:pt x="625" y="1798"/>
                  </a:lnTo>
                  <a:lnTo>
                    <a:pt x="601" y="1793"/>
                  </a:lnTo>
                  <a:lnTo>
                    <a:pt x="577" y="1787"/>
                  </a:lnTo>
                  <a:lnTo>
                    <a:pt x="554" y="1779"/>
                  </a:lnTo>
                  <a:lnTo>
                    <a:pt x="532" y="1770"/>
                  </a:lnTo>
                  <a:lnTo>
                    <a:pt x="511" y="1760"/>
                  </a:lnTo>
                  <a:lnTo>
                    <a:pt x="491" y="1749"/>
                  </a:lnTo>
                  <a:lnTo>
                    <a:pt x="472" y="1737"/>
                  </a:lnTo>
                  <a:lnTo>
                    <a:pt x="454" y="1723"/>
                  </a:lnTo>
                  <a:lnTo>
                    <a:pt x="436" y="1709"/>
                  </a:lnTo>
                  <a:lnTo>
                    <a:pt x="420" y="1693"/>
                  </a:lnTo>
                  <a:lnTo>
                    <a:pt x="404" y="1678"/>
                  </a:lnTo>
                  <a:lnTo>
                    <a:pt x="390" y="1660"/>
                  </a:lnTo>
                  <a:lnTo>
                    <a:pt x="377" y="1643"/>
                  </a:lnTo>
                  <a:lnTo>
                    <a:pt x="364" y="1624"/>
                  </a:lnTo>
                  <a:lnTo>
                    <a:pt x="352" y="1604"/>
                  </a:lnTo>
                  <a:lnTo>
                    <a:pt x="341" y="1584"/>
                  </a:lnTo>
                  <a:lnTo>
                    <a:pt x="331" y="1564"/>
                  </a:lnTo>
                  <a:lnTo>
                    <a:pt x="321" y="1543"/>
                  </a:lnTo>
                  <a:lnTo>
                    <a:pt x="312" y="1521"/>
                  </a:lnTo>
                  <a:lnTo>
                    <a:pt x="304" y="1499"/>
                  </a:lnTo>
                  <a:lnTo>
                    <a:pt x="298" y="1477"/>
                  </a:lnTo>
                  <a:lnTo>
                    <a:pt x="291" y="1454"/>
                  </a:lnTo>
                  <a:lnTo>
                    <a:pt x="287" y="1430"/>
                  </a:lnTo>
                  <a:lnTo>
                    <a:pt x="282" y="1406"/>
                  </a:lnTo>
                  <a:lnTo>
                    <a:pt x="278" y="1382"/>
                  </a:lnTo>
                  <a:lnTo>
                    <a:pt x="276" y="1358"/>
                  </a:lnTo>
                  <a:lnTo>
                    <a:pt x="274" y="1334"/>
                  </a:lnTo>
                  <a:lnTo>
                    <a:pt x="273" y="1310"/>
                  </a:lnTo>
                  <a:lnTo>
                    <a:pt x="273" y="1286"/>
                  </a:lnTo>
                  <a:lnTo>
                    <a:pt x="273" y="1253"/>
                  </a:lnTo>
                  <a:lnTo>
                    <a:pt x="275" y="1215"/>
                  </a:lnTo>
                  <a:lnTo>
                    <a:pt x="278" y="1175"/>
                  </a:lnTo>
                  <a:lnTo>
                    <a:pt x="285" y="1132"/>
                  </a:lnTo>
                  <a:lnTo>
                    <a:pt x="288" y="1110"/>
                  </a:lnTo>
                  <a:lnTo>
                    <a:pt x="293" y="1088"/>
                  </a:lnTo>
                  <a:lnTo>
                    <a:pt x="299" y="1065"/>
                  </a:lnTo>
                  <a:lnTo>
                    <a:pt x="306" y="1042"/>
                  </a:lnTo>
                  <a:lnTo>
                    <a:pt x="312" y="1020"/>
                  </a:lnTo>
                  <a:lnTo>
                    <a:pt x="321" y="997"/>
                  </a:lnTo>
                  <a:lnTo>
                    <a:pt x="330" y="975"/>
                  </a:lnTo>
                  <a:lnTo>
                    <a:pt x="340" y="953"/>
                  </a:lnTo>
                  <a:lnTo>
                    <a:pt x="352" y="932"/>
                  </a:lnTo>
                  <a:lnTo>
                    <a:pt x="364" y="911"/>
                  </a:lnTo>
                  <a:lnTo>
                    <a:pt x="378" y="890"/>
                  </a:lnTo>
                  <a:lnTo>
                    <a:pt x="392" y="871"/>
                  </a:lnTo>
                  <a:lnTo>
                    <a:pt x="409" y="853"/>
                  </a:lnTo>
                  <a:lnTo>
                    <a:pt x="426" y="835"/>
                  </a:lnTo>
                  <a:lnTo>
                    <a:pt x="446" y="819"/>
                  </a:lnTo>
                  <a:lnTo>
                    <a:pt x="466" y="804"/>
                  </a:lnTo>
                  <a:lnTo>
                    <a:pt x="489" y="790"/>
                  </a:lnTo>
                  <a:lnTo>
                    <a:pt x="512" y="778"/>
                  </a:lnTo>
                  <a:lnTo>
                    <a:pt x="538" y="768"/>
                  </a:lnTo>
                  <a:lnTo>
                    <a:pt x="565" y="758"/>
                  </a:lnTo>
                  <a:lnTo>
                    <a:pt x="594" y="752"/>
                  </a:lnTo>
                  <a:lnTo>
                    <a:pt x="625" y="746"/>
                  </a:lnTo>
                  <a:lnTo>
                    <a:pt x="657" y="743"/>
                  </a:lnTo>
                  <a:lnTo>
                    <a:pt x="692" y="742"/>
                  </a:lnTo>
                  <a:lnTo>
                    <a:pt x="729" y="743"/>
                  </a:lnTo>
                  <a:lnTo>
                    <a:pt x="763" y="747"/>
                  </a:lnTo>
                  <a:lnTo>
                    <a:pt x="796" y="753"/>
                  </a:lnTo>
                  <a:lnTo>
                    <a:pt x="828" y="760"/>
                  </a:lnTo>
                  <a:lnTo>
                    <a:pt x="857" y="769"/>
                  </a:lnTo>
                  <a:lnTo>
                    <a:pt x="884" y="780"/>
                  </a:lnTo>
                  <a:lnTo>
                    <a:pt x="908" y="793"/>
                  </a:lnTo>
                  <a:lnTo>
                    <a:pt x="933" y="808"/>
                  </a:lnTo>
                  <a:lnTo>
                    <a:pt x="954" y="823"/>
                  </a:lnTo>
                  <a:lnTo>
                    <a:pt x="974" y="841"/>
                  </a:lnTo>
                  <a:lnTo>
                    <a:pt x="993" y="858"/>
                  </a:lnTo>
                  <a:lnTo>
                    <a:pt x="1009" y="878"/>
                  </a:lnTo>
                  <a:lnTo>
                    <a:pt x="1026" y="898"/>
                  </a:lnTo>
                  <a:lnTo>
                    <a:pt x="1040" y="919"/>
                  </a:lnTo>
                  <a:lnTo>
                    <a:pt x="1052" y="939"/>
                  </a:lnTo>
                  <a:lnTo>
                    <a:pt x="1064" y="961"/>
                  </a:lnTo>
                  <a:lnTo>
                    <a:pt x="1075" y="983"/>
                  </a:lnTo>
                  <a:lnTo>
                    <a:pt x="1084" y="1007"/>
                  </a:lnTo>
                  <a:lnTo>
                    <a:pt x="1093" y="1028"/>
                  </a:lnTo>
                  <a:lnTo>
                    <a:pt x="1099" y="1052"/>
                  </a:lnTo>
                  <a:lnTo>
                    <a:pt x="1106" y="1074"/>
                  </a:lnTo>
                  <a:lnTo>
                    <a:pt x="1112" y="1096"/>
                  </a:lnTo>
                  <a:lnTo>
                    <a:pt x="1116" y="1117"/>
                  </a:lnTo>
                  <a:lnTo>
                    <a:pt x="1120" y="1139"/>
                  </a:lnTo>
                  <a:lnTo>
                    <a:pt x="1126" y="1179"/>
                  </a:lnTo>
                  <a:lnTo>
                    <a:pt x="1129" y="1216"/>
                  </a:lnTo>
                  <a:lnTo>
                    <a:pt x="1131" y="1248"/>
                  </a:lnTo>
                  <a:lnTo>
                    <a:pt x="1131" y="1275"/>
                  </a:lnTo>
                  <a:lnTo>
                    <a:pt x="1131" y="1299"/>
                  </a:lnTo>
                  <a:lnTo>
                    <a:pt x="1130" y="1323"/>
                  </a:lnTo>
                  <a:lnTo>
                    <a:pt x="1128" y="1347"/>
                  </a:lnTo>
                  <a:lnTo>
                    <a:pt x="1126" y="1371"/>
                  </a:lnTo>
                  <a:lnTo>
                    <a:pt x="1123" y="1395"/>
                  </a:lnTo>
                  <a:lnTo>
                    <a:pt x="1119" y="1420"/>
                  </a:lnTo>
                  <a:lnTo>
                    <a:pt x="1114" y="1443"/>
                  </a:lnTo>
                  <a:lnTo>
                    <a:pt x="1109" y="1466"/>
                  </a:lnTo>
                  <a:lnTo>
                    <a:pt x="1103" y="1489"/>
                  </a:lnTo>
                  <a:lnTo>
                    <a:pt x="1096" y="1512"/>
                  </a:lnTo>
                  <a:lnTo>
                    <a:pt x="1087" y="1534"/>
                  </a:lnTo>
                  <a:lnTo>
                    <a:pt x="1080" y="1556"/>
                  </a:lnTo>
                  <a:lnTo>
                    <a:pt x="1070" y="1577"/>
                  </a:lnTo>
                  <a:lnTo>
                    <a:pt x="1060" y="1598"/>
                  </a:lnTo>
                  <a:lnTo>
                    <a:pt x="1048" y="1617"/>
                  </a:lnTo>
                  <a:lnTo>
                    <a:pt x="1036" y="1636"/>
                  </a:lnTo>
                  <a:lnTo>
                    <a:pt x="1023" y="1655"/>
                  </a:lnTo>
                  <a:lnTo>
                    <a:pt x="1009" y="1672"/>
                  </a:lnTo>
                  <a:lnTo>
                    <a:pt x="994" y="1689"/>
                  </a:lnTo>
                  <a:lnTo>
                    <a:pt x="978" y="1705"/>
                  </a:lnTo>
                  <a:lnTo>
                    <a:pt x="961" y="1720"/>
                  </a:lnTo>
                  <a:lnTo>
                    <a:pt x="944" y="1734"/>
                  </a:lnTo>
                  <a:lnTo>
                    <a:pt x="925" y="1746"/>
                  </a:lnTo>
                  <a:lnTo>
                    <a:pt x="904" y="1758"/>
                  </a:lnTo>
                  <a:lnTo>
                    <a:pt x="883" y="1769"/>
                  </a:lnTo>
                  <a:lnTo>
                    <a:pt x="861" y="1778"/>
                  </a:lnTo>
                  <a:lnTo>
                    <a:pt x="838" y="1785"/>
                  </a:lnTo>
                  <a:lnTo>
                    <a:pt x="814" y="1792"/>
                  </a:lnTo>
                  <a:lnTo>
                    <a:pt x="789" y="1798"/>
                  </a:lnTo>
                  <a:lnTo>
                    <a:pt x="762" y="1802"/>
                  </a:lnTo>
                  <a:lnTo>
                    <a:pt x="734" y="1804"/>
                  </a:lnTo>
                  <a:lnTo>
                    <a:pt x="705" y="1804"/>
                  </a:lnTo>
                  <a:close/>
                </a:path>
              </a:pathLst>
            </a:custGeom>
            <a:solidFill>
              <a:srgbClr val="0072AA"/>
            </a:solidFill>
            <a:ln w="9525">
              <a:noFill/>
              <a:round/>
              <a:headEnd/>
              <a:tailEnd/>
            </a:ln>
          </p:spPr>
          <p:txBody>
            <a:bodyPr/>
            <a:lstStyle/>
            <a:p>
              <a:endParaRPr lang="en-GB"/>
            </a:p>
          </p:txBody>
        </p:sp>
        <p:sp>
          <p:nvSpPr>
            <p:cNvPr id="169016" name="Freeform 56"/>
            <p:cNvSpPr>
              <a:spLocks/>
            </p:cNvSpPr>
            <p:nvPr/>
          </p:nvSpPr>
          <p:spPr bwMode="auto">
            <a:xfrm>
              <a:off x="0" y="775"/>
              <a:ext cx="358" cy="419"/>
            </a:xfrm>
            <a:custGeom>
              <a:avLst/>
              <a:gdLst/>
              <a:ahLst/>
              <a:cxnLst>
                <a:cxn ang="0">
                  <a:pos x="1495" y="1385"/>
                </a:cxn>
                <a:cxn ang="0">
                  <a:pos x="1453" y="1524"/>
                </a:cxn>
                <a:cxn ang="0">
                  <a:pos x="1387" y="1642"/>
                </a:cxn>
                <a:cxn ang="0">
                  <a:pos x="1299" y="1735"/>
                </a:cxn>
                <a:cxn ang="0">
                  <a:pos x="1190" y="1803"/>
                </a:cxn>
                <a:cxn ang="0">
                  <a:pos x="1062" y="1842"/>
                </a:cxn>
                <a:cxn ang="0">
                  <a:pos x="907" y="1852"/>
                </a:cxn>
                <a:cxn ang="0">
                  <a:pos x="721" y="1819"/>
                </a:cxn>
                <a:cxn ang="0">
                  <a:pos x="639" y="1785"/>
                </a:cxn>
                <a:cxn ang="0">
                  <a:pos x="566" y="1738"/>
                </a:cxn>
                <a:cxn ang="0">
                  <a:pos x="500" y="1680"/>
                </a:cxn>
                <a:cxn ang="0">
                  <a:pos x="441" y="1611"/>
                </a:cxn>
                <a:cxn ang="0">
                  <a:pos x="360" y="1462"/>
                </a:cxn>
                <a:cxn ang="0">
                  <a:pos x="307" y="1282"/>
                </a:cxn>
                <a:cxn ang="0">
                  <a:pos x="284" y="1077"/>
                </a:cxn>
                <a:cxn ang="0">
                  <a:pos x="294" y="876"/>
                </a:cxn>
                <a:cxn ang="0">
                  <a:pos x="336" y="696"/>
                </a:cxn>
                <a:cxn ang="0">
                  <a:pos x="405" y="539"/>
                </a:cxn>
                <a:cxn ang="0">
                  <a:pos x="512" y="404"/>
                </a:cxn>
                <a:cxn ang="0">
                  <a:pos x="656" y="305"/>
                </a:cxn>
                <a:cxn ang="0">
                  <a:pos x="829" y="252"/>
                </a:cxn>
                <a:cxn ang="0">
                  <a:pos x="998" y="245"/>
                </a:cxn>
                <a:cxn ang="0">
                  <a:pos x="1121" y="265"/>
                </a:cxn>
                <a:cxn ang="0">
                  <a:pos x="1230" y="306"/>
                </a:cxn>
                <a:cxn ang="0">
                  <a:pos x="1322" y="366"/>
                </a:cxn>
                <a:cxn ang="0">
                  <a:pos x="1397" y="445"/>
                </a:cxn>
                <a:cxn ang="0">
                  <a:pos x="1453" y="543"/>
                </a:cxn>
                <a:cxn ang="0">
                  <a:pos x="1488" y="656"/>
                </a:cxn>
                <a:cxn ang="0">
                  <a:pos x="1758" y="578"/>
                </a:cxn>
                <a:cxn ang="0">
                  <a:pos x="1696" y="407"/>
                </a:cxn>
                <a:cxn ang="0">
                  <a:pos x="1597" y="262"/>
                </a:cxn>
                <a:cxn ang="0">
                  <a:pos x="1465" y="146"/>
                </a:cxn>
                <a:cxn ang="0">
                  <a:pos x="1312" y="66"/>
                </a:cxn>
                <a:cxn ang="0">
                  <a:pos x="1139" y="17"/>
                </a:cxn>
                <a:cxn ang="0">
                  <a:pos x="948" y="0"/>
                </a:cxn>
                <a:cxn ang="0">
                  <a:pos x="815" y="8"/>
                </a:cxn>
                <a:cxn ang="0">
                  <a:pos x="689" y="31"/>
                </a:cxn>
                <a:cxn ang="0">
                  <a:pos x="571" y="70"/>
                </a:cxn>
                <a:cxn ang="0">
                  <a:pos x="463" y="123"/>
                </a:cxn>
                <a:cxn ang="0">
                  <a:pos x="363" y="190"/>
                </a:cxn>
                <a:cxn ang="0">
                  <a:pos x="275" y="273"/>
                </a:cxn>
                <a:cxn ang="0">
                  <a:pos x="200" y="364"/>
                </a:cxn>
                <a:cxn ang="0">
                  <a:pos x="138" y="463"/>
                </a:cxn>
                <a:cxn ang="0">
                  <a:pos x="79" y="595"/>
                </a:cxn>
                <a:cxn ang="0">
                  <a:pos x="15" y="840"/>
                </a:cxn>
                <a:cxn ang="0">
                  <a:pos x="1" y="1112"/>
                </a:cxn>
                <a:cxn ang="0">
                  <a:pos x="36" y="1388"/>
                </a:cxn>
                <a:cxn ang="0">
                  <a:pos x="120" y="1623"/>
                </a:cxn>
                <a:cxn ang="0">
                  <a:pos x="249" y="1814"/>
                </a:cxn>
                <a:cxn ang="0">
                  <a:pos x="419" y="1959"/>
                </a:cxn>
                <a:cxn ang="0">
                  <a:pos x="628" y="2054"/>
                </a:cxn>
                <a:cxn ang="0">
                  <a:pos x="873" y="2093"/>
                </a:cxn>
                <a:cxn ang="0">
                  <a:pos x="1103" y="2081"/>
                </a:cxn>
                <a:cxn ang="0">
                  <a:pos x="1300" y="2026"/>
                </a:cxn>
                <a:cxn ang="0">
                  <a:pos x="1470" y="1931"/>
                </a:cxn>
                <a:cxn ang="0">
                  <a:pos x="1605" y="1797"/>
                </a:cxn>
                <a:cxn ang="0">
                  <a:pos x="1705" y="1627"/>
                </a:cxn>
                <a:cxn ang="0">
                  <a:pos x="1770" y="1426"/>
                </a:cxn>
                <a:cxn ang="0">
                  <a:pos x="1508" y="1281"/>
                </a:cxn>
              </a:cxnLst>
              <a:rect l="0" t="0" r="r" b="b"/>
              <a:pathLst>
                <a:path w="1792" h="2094">
                  <a:moveTo>
                    <a:pt x="1508" y="1281"/>
                  </a:moveTo>
                  <a:lnTo>
                    <a:pt x="1507" y="1291"/>
                  </a:lnTo>
                  <a:lnTo>
                    <a:pt x="1503" y="1323"/>
                  </a:lnTo>
                  <a:lnTo>
                    <a:pt x="1500" y="1354"/>
                  </a:lnTo>
                  <a:lnTo>
                    <a:pt x="1495" y="1385"/>
                  </a:lnTo>
                  <a:lnTo>
                    <a:pt x="1488" y="1414"/>
                  </a:lnTo>
                  <a:lnTo>
                    <a:pt x="1481" y="1443"/>
                  </a:lnTo>
                  <a:lnTo>
                    <a:pt x="1473" y="1471"/>
                  </a:lnTo>
                  <a:lnTo>
                    <a:pt x="1464" y="1498"/>
                  </a:lnTo>
                  <a:lnTo>
                    <a:pt x="1453" y="1524"/>
                  </a:lnTo>
                  <a:lnTo>
                    <a:pt x="1442" y="1549"/>
                  </a:lnTo>
                  <a:lnTo>
                    <a:pt x="1430" y="1574"/>
                  </a:lnTo>
                  <a:lnTo>
                    <a:pt x="1417" y="1598"/>
                  </a:lnTo>
                  <a:lnTo>
                    <a:pt x="1402" y="1620"/>
                  </a:lnTo>
                  <a:lnTo>
                    <a:pt x="1387" y="1642"/>
                  </a:lnTo>
                  <a:lnTo>
                    <a:pt x="1372" y="1663"/>
                  </a:lnTo>
                  <a:lnTo>
                    <a:pt x="1355" y="1682"/>
                  </a:lnTo>
                  <a:lnTo>
                    <a:pt x="1336" y="1701"/>
                  </a:lnTo>
                  <a:lnTo>
                    <a:pt x="1319" y="1719"/>
                  </a:lnTo>
                  <a:lnTo>
                    <a:pt x="1299" y="1735"/>
                  </a:lnTo>
                  <a:lnTo>
                    <a:pt x="1278" y="1751"/>
                  </a:lnTo>
                  <a:lnTo>
                    <a:pt x="1257" y="1766"/>
                  </a:lnTo>
                  <a:lnTo>
                    <a:pt x="1235" y="1779"/>
                  </a:lnTo>
                  <a:lnTo>
                    <a:pt x="1213" y="1791"/>
                  </a:lnTo>
                  <a:lnTo>
                    <a:pt x="1190" y="1803"/>
                  </a:lnTo>
                  <a:lnTo>
                    <a:pt x="1166" y="1813"/>
                  </a:lnTo>
                  <a:lnTo>
                    <a:pt x="1141" y="1822"/>
                  </a:lnTo>
                  <a:lnTo>
                    <a:pt x="1116" y="1830"/>
                  </a:lnTo>
                  <a:lnTo>
                    <a:pt x="1089" y="1836"/>
                  </a:lnTo>
                  <a:lnTo>
                    <a:pt x="1062" y="1842"/>
                  </a:lnTo>
                  <a:lnTo>
                    <a:pt x="1034" y="1846"/>
                  </a:lnTo>
                  <a:lnTo>
                    <a:pt x="1006" y="1849"/>
                  </a:lnTo>
                  <a:lnTo>
                    <a:pt x="977" y="1852"/>
                  </a:lnTo>
                  <a:lnTo>
                    <a:pt x="948" y="1852"/>
                  </a:lnTo>
                  <a:lnTo>
                    <a:pt x="907" y="1852"/>
                  </a:lnTo>
                  <a:lnTo>
                    <a:pt x="868" y="1848"/>
                  </a:lnTo>
                  <a:lnTo>
                    <a:pt x="829" y="1844"/>
                  </a:lnTo>
                  <a:lnTo>
                    <a:pt x="792" y="1837"/>
                  </a:lnTo>
                  <a:lnTo>
                    <a:pt x="756" y="1829"/>
                  </a:lnTo>
                  <a:lnTo>
                    <a:pt x="721" y="1819"/>
                  </a:lnTo>
                  <a:lnTo>
                    <a:pt x="704" y="1812"/>
                  </a:lnTo>
                  <a:lnTo>
                    <a:pt x="687" y="1805"/>
                  </a:lnTo>
                  <a:lnTo>
                    <a:pt x="671" y="1799"/>
                  </a:lnTo>
                  <a:lnTo>
                    <a:pt x="656" y="1792"/>
                  </a:lnTo>
                  <a:lnTo>
                    <a:pt x="639" y="1785"/>
                  </a:lnTo>
                  <a:lnTo>
                    <a:pt x="624" y="1776"/>
                  </a:lnTo>
                  <a:lnTo>
                    <a:pt x="609" y="1767"/>
                  </a:lnTo>
                  <a:lnTo>
                    <a:pt x="594" y="1758"/>
                  </a:lnTo>
                  <a:lnTo>
                    <a:pt x="580" y="1748"/>
                  </a:lnTo>
                  <a:lnTo>
                    <a:pt x="566" y="1738"/>
                  </a:lnTo>
                  <a:lnTo>
                    <a:pt x="552" y="1727"/>
                  </a:lnTo>
                  <a:lnTo>
                    <a:pt x="538" y="1716"/>
                  </a:lnTo>
                  <a:lnTo>
                    <a:pt x="525" y="1704"/>
                  </a:lnTo>
                  <a:lnTo>
                    <a:pt x="513" y="1692"/>
                  </a:lnTo>
                  <a:lnTo>
                    <a:pt x="500" y="1680"/>
                  </a:lnTo>
                  <a:lnTo>
                    <a:pt x="488" y="1667"/>
                  </a:lnTo>
                  <a:lnTo>
                    <a:pt x="475" y="1654"/>
                  </a:lnTo>
                  <a:lnTo>
                    <a:pt x="465" y="1640"/>
                  </a:lnTo>
                  <a:lnTo>
                    <a:pt x="452" y="1625"/>
                  </a:lnTo>
                  <a:lnTo>
                    <a:pt x="441" y="1611"/>
                  </a:lnTo>
                  <a:lnTo>
                    <a:pt x="423" y="1584"/>
                  </a:lnTo>
                  <a:lnTo>
                    <a:pt x="405" y="1555"/>
                  </a:lnTo>
                  <a:lnTo>
                    <a:pt x="389" y="1525"/>
                  </a:lnTo>
                  <a:lnTo>
                    <a:pt x="373" y="1495"/>
                  </a:lnTo>
                  <a:lnTo>
                    <a:pt x="360" y="1462"/>
                  </a:lnTo>
                  <a:lnTo>
                    <a:pt x="347" y="1429"/>
                  </a:lnTo>
                  <a:lnTo>
                    <a:pt x="335" y="1393"/>
                  </a:lnTo>
                  <a:lnTo>
                    <a:pt x="324" y="1358"/>
                  </a:lnTo>
                  <a:lnTo>
                    <a:pt x="315" y="1321"/>
                  </a:lnTo>
                  <a:lnTo>
                    <a:pt x="307" y="1282"/>
                  </a:lnTo>
                  <a:lnTo>
                    <a:pt x="300" y="1244"/>
                  </a:lnTo>
                  <a:lnTo>
                    <a:pt x="294" y="1203"/>
                  </a:lnTo>
                  <a:lnTo>
                    <a:pt x="290" y="1163"/>
                  </a:lnTo>
                  <a:lnTo>
                    <a:pt x="287" y="1120"/>
                  </a:lnTo>
                  <a:lnTo>
                    <a:pt x="284" y="1077"/>
                  </a:lnTo>
                  <a:lnTo>
                    <a:pt x="284" y="1033"/>
                  </a:lnTo>
                  <a:lnTo>
                    <a:pt x="284" y="994"/>
                  </a:lnTo>
                  <a:lnTo>
                    <a:pt x="287" y="953"/>
                  </a:lnTo>
                  <a:lnTo>
                    <a:pt x="290" y="914"/>
                  </a:lnTo>
                  <a:lnTo>
                    <a:pt x="294" y="876"/>
                  </a:lnTo>
                  <a:lnTo>
                    <a:pt x="300" y="839"/>
                  </a:lnTo>
                  <a:lnTo>
                    <a:pt x="307" y="801"/>
                  </a:lnTo>
                  <a:lnTo>
                    <a:pt x="315" y="765"/>
                  </a:lnTo>
                  <a:lnTo>
                    <a:pt x="325" y="730"/>
                  </a:lnTo>
                  <a:lnTo>
                    <a:pt x="336" y="696"/>
                  </a:lnTo>
                  <a:lnTo>
                    <a:pt x="347" y="662"/>
                  </a:lnTo>
                  <a:lnTo>
                    <a:pt x="360" y="630"/>
                  </a:lnTo>
                  <a:lnTo>
                    <a:pt x="374" y="598"/>
                  </a:lnTo>
                  <a:lnTo>
                    <a:pt x="390" y="568"/>
                  </a:lnTo>
                  <a:lnTo>
                    <a:pt x="405" y="539"/>
                  </a:lnTo>
                  <a:lnTo>
                    <a:pt x="423" y="510"/>
                  </a:lnTo>
                  <a:lnTo>
                    <a:pt x="441" y="484"/>
                  </a:lnTo>
                  <a:lnTo>
                    <a:pt x="463" y="455"/>
                  </a:lnTo>
                  <a:lnTo>
                    <a:pt x="488" y="428"/>
                  </a:lnTo>
                  <a:lnTo>
                    <a:pt x="512" y="404"/>
                  </a:lnTo>
                  <a:lnTo>
                    <a:pt x="538" y="379"/>
                  </a:lnTo>
                  <a:lnTo>
                    <a:pt x="566" y="358"/>
                  </a:lnTo>
                  <a:lnTo>
                    <a:pt x="595" y="339"/>
                  </a:lnTo>
                  <a:lnTo>
                    <a:pt x="625" y="320"/>
                  </a:lnTo>
                  <a:lnTo>
                    <a:pt x="656" y="305"/>
                  </a:lnTo>
                  <a:lnTo>
                    <a:pt x="689" y="290"/>
                  </a:lnTo>
                  <a:lnTo>
                    <a:pt x="721" y="278"/>
                  </a:lnTo>
                  <a:lnTo>
                    <a:pt x="757" y="267"/>
                  </a:lnTo>
                  <a:lnTo>
                    <a:pt x="792" y="258"/>
                  </a:lnTo>
                  <a:lnTo>
                    <a:pt x="829" y="252"/>
                  </a:lnTo>
                  <a:lnTo>
                    <a:pt x="866" y="247"/>
                  </a:lnTo>
                  <a:lnTo>
                    <a:pt x="905" y="244"/>
                  </a:lnTo>
                  <a:lnTo>
                    <a:pt x="944" y="243"/>
                  </a:lnTo>
                  <a:lnTo>
                    <a:pt x="972" y="244"/>
                  </a:lnTo>
                  <a:lnTo>
                    <a:pt x="998" y="245"/>
                  </a:lnTo>
                  <a:lnTo>
                    <a:pt x="1023" y="247"/>
                  </a:lnTo>
                  <a:lnTo>
                    <a:pt x="1049" y="251"/>
                  </a:lnTo>
                  <a:lnTo>
                    <a:pt x="1074" y="254"/>
                  </a:lnTo>
                  <a:lnTo>
                    <a:pt x="1098" y="260"/>
                  </a:lnTo>
                  <a:lnTo>
                    <a:pt x="1121" y="265"/>
                  </a:lnTo>
                  <a:lnTo>
                    <a:pt x="1144" y="272"/>
                  </a:lnTo>
                  <a:lnTo>
                    <a:pt x="1167" y="278"/>
                  </a:lnTo>
                  <a:lnTo>
                    <a:pt x="1188" y="287"/>
                  </a:lnTo>
                  <a:lnTo>
                    <a:pt x="1210" y="296"/>
                  </a:lnTo>
                  <a:lnTo>
                    <a:pt x="1230" y="306"/>
                  </a:lnTo>
                  <a:lnTo>
                    <a:pt x="1250" y="317"/>
                  </a:lnTo>
                  <a:lnTo>
                    <a:pt x="1269" y="328"/>
                  </a:lnTo>
                  <a:lnTo>
                    <a:pt x="1288" y="340"/>
                  </a:lnTo>
                  <a:lnTo>
                    <a:pt x="1306" y="353"/>
                  </a:lnTo>
                  <a:lnTo>
                    <a:pt x="1322" y="366"/>
                  </a:lnTo>
                  <a:lnTo>
                    <a:pt x="1339" y="380"/>
                  </a:lnTo>
                  <a:lnTo>
                    <a:pt x="1355" y="396"/>
                  </a:lnTo>
                  <a:lnTo>
                    <a:pt x="1369" y="411"/>
                  </a:lnTo>
                  <a:lnTo>
                    <a:pt x="1384" y="429"/>
                  </a:lnTo>
                  <a:lnTo>
                    <a:pt x="1397" y="445"/>
                  </a:lnTo>
                  <a:lnTo>
                    <a:pt x="1410" y="464"/>
                  </a:lnTo>
                  <a:lnTo>
                    <a:pt x="1422" y="483"/>
                  </a:lnTo>
                  <a:lnTo>
                    <a:pt x="1433" y="502"/>
                  </a:lnTo>
                  <a:lnTo>
                    <a:pt x="1443" y="522"/>
                  </a:lnTo>
                  <a:lnTo>
                    <a:pt x="1453" y="543"/>
                  </a:lnTo>
                  <a:lnTo>
                    <a:pt x="1462" y="564"/>
                  </a:lnTo>
                  <a:lnTo>
                    <a:pt x="1469" y="586"/>
                  </a:lnTo>
                  <a:lnTo>
                    <a:pt x="1476" y="609"/>
                  </a:lnTo>
                  <a:lnTo>
                    <a:pt x="1482" y="632"/>
                  </a:lnTo>
                  <a:lnTo>
                    <a:pt x="1488" y="656"/>
                  </a:lnTo>
                  <a:lnTo>
                    <a:pt x="1489" y="665"/>
                  </a:lnTo>
                  <a:lnTo>
                    <a:pt x="1773" y="665"/>
                  </a:lnTo>
                  <a:lnTo>
                    <a:pt x="1772" y="653"/>
                  </a:lnTo>
                  <a:lnTo>
                    <a:pt x="1766" y="616"/>
                  </a:lnTo>
                  <a:lnTo>
                    <a:pt x="1758" y="578"/>
                  </a:lnTo>
                  <a:lnTo>
                    <a:pt x="1748" y="542"/>
                  </a:lnTo>
                  <a:lnTo>
                    <a:pt x="1737" y="507"/>
                  </a:lnTo>
                  <a:lnTo>
                    <a:pt x="1725" y="473"/>
                  </a:lnTo>
                  <a:lnTo>
                    <a:pt x="1711" y="439"/>
                  </a:lnTo>
                  <a:lnTo>
                    <a:pt x="1696" y="407"/>
                  </a:lnTo>
                  <a:lnTo>
                    <a:pt x="1679" y="376"/>
                  </a:lnTo>
                  <a:lnTo>
                    <a:pt x="1660" y="345"/>
                  </a:lnTo>
                  <a:lnTo>
                    <a:pt x="1641" y="317"/>
                  </a:lnTo>
                  <a:lnTo>
                    <a:pt x="1620" y="288"/>
                  </a:lnTo>
                  <a:lnTo>
                    <a:pt x="1597" y="262"/>
                  </a:lnTo>
                  <a:lnTo>
                    <a:pt x="1573" y="235"/>
                  </a:lnTo>
                  <a:lnTo>
                    <a:pt x="1547" y="211"/>
                  </a:lnTo>
                  <a:lnTo>
                    <a:pt x="1521" y="188"/>
                  </a:lnTo>
                  <a:lnTo>
                    <a:pt x="1492" y="166"/>
                  </a:lnTo>
                  <a:lnTo>
                    <a:pt x="1465" y="146"/>
                  </a:lnTo>
                  <a:lnTo>
                    <a:pt x="1436" y="128"/>
                  </a:lnTo>
                  <a:lnTo>
                    <a:pt x="1407" y="110"/>
                  </a:lnTo>
                  <a:lnTo>
                    <a:pt x="1376" y="95"/>
                  </a:lnTo>
                  <a:lnTo>
                    <a:pt x="1345" y="79"/>
                  </a:lnTo>
                  <a:lnTo>
                    <a:pt x="1312" y="66"/>
                  </a:lnTo>
                  <a:lnTo>
                    <a:pt x="1279" y="54"/>
                  </a:lnTo>
                  <a:lnTo>
                    <a:pt x="1245" y="43"/>
                  </a:lnTo>
                  <a:lnTo>
                    <a:pt x="1210" y="33"/>
                  </a:lnTo>
                  <a:lnTo>
                    <a:pt x="1175" y="24"/>
                  </a:lnTo>
                  <a:lnTo>
                    <a:pt x="1139" y="17"/>
                  </a:lnTo>
                  <a:lnTo>
                    <a:pt x="1101" y="11"/>
                  </a:lnTo>
                  <a:lnTo>
                    <a:pt x="1064" y="7"/>
                  </a:lnTo>
                  <a:lnTo>
                    <a:pt x="1026" y="4"/>
                  </a:lnTo>
                  <a:lnTo>
                    <a:pt x="987" y="1"/>
                  </a:lnTo>
                  <a:lnTo>
                    <a:pt x="948" y="0"/>
                  </a:lnTo>
                  <a:lnTo>
                    <a:pt x="920" y="1"/>
                  </a:lnTo>
                  <a:lnTo>
                    <a:pt x="894" y="1"/>
                  </a:lnTo>
                  <a:lnTo>
                    <a:pt x="866" y="4"/>
                  </a:lnTo>
                  <a:lnTo>
                    <a:pt x="840" y="6"/>
                  </a:lnTo>
                  <a:lnTo>
                    <a:pt x="815" y="8"/>
                  </a:lnTo>
                  <a:lnTo>
                    <a:pt x="788" y="12"/>
                  </a:lnTo>
                  <a:lnTo>
                    <a:pt x="763" y="16"/>
                  </a:lnTo>
                  <a:lnTo>
                    <a:pt x="738" y="20"/>
                  </a:lnTo>
                  <a:lnTo>
                    <a:pt x="714" y="26"/>
                  </a:lnTo>
                  <a:lnTo>
                    <a:pt x="689" y="31"/>
                  </a:lnTo>
                  <a:lnTo>
                    <a:pt x="664" y="38"/>
                  </a:lnTo>
                  <a:lnTo>
                    <a:pt x="641" y="45"/>
                  </a:lnTo>
                  <a:lnTo>
                    <a:pt x="617" y="53"/>
                  </a:lnTo>
                  <a:lnTo>
                    <a:pt x="594" y="61"/>
                  </a:lnTo>
                  <a:lnTo>
                    <a:pt x="571" y="70"/>
                  </a:lnTo>
                  <a:lnTo>
                    <a:pt x="549" y="79"/>
                  </a:lnTo>
                  <a:lnTo>
                    <a:pt x="527" y="89"/>
                  </a:lnTo>
                  <a:lnTo>
                    <a:pt x="505" y="100"/>
                  </a:lnTo>
                  <a:lnTo>
                    <a:pt x="484" y="111"/>
                  </a:lnTo>
                  <a:lnTo>
                    <a:pt x="463" y="123"/>
                  </a:lnTo>
                  <a:lnTo>
                    <a:pt x="443" y="135"/>
                  </a:lnTo>
                  <a:lnTo>
                    <a:pt x="422" y="149"/>
                  </a:lnTo>
                  <a:lnTo>
                    <a:pt x="402" y="162"/>
                  </a:lnTo>
                  <a:lnTo>
                    <a:pt x="383" y="176"/>
                  </a:lnTo>
                  <a:lnTo>
                    <a:pt x="363" y="190"/>
                  </a:lnTo>
                  <a:lnTo>
                    <a:pt x="345" y="206"/>
                  </a:lnTo>
                  <a:lnTo>
                    <a:pt x="327" y="222"/>
                  </a:lnTo>
                  <a:lnTo>
                    <a:pt x="309" y="239"/>
                  </a:lnTo>
                  <a:lnTo>
                    <a:pt x="292" y="255"/>
                  </a:lnTo>
                  <a:lnTo>
                    <a:pt x="275" y="273"/>
                  </a:lnTo>
                  <a:lnTo>
                    <a:pt x="258" y="291"/>
                  </a:lnTo>
                  <a:lnTo>
                    <a:pt x="242" y="310"/>
                  </a:lnTo>
                  <a:lnTo>
                    <a:pt x="227" y="328"/>
                  </a:lnTo>
                  <a:lnTo>
                    <a:pt x="213" y="345"/>
                  </a:lnTo>
                  <a:lnTo>
                    <a:pt x="200" y="364"/>
                  </a:lnTo>
                  <a:lnTo>
                    <a:pt x="187" y="383"/>
                  </a:lnTo>
                  <a:lnTo>
                    <a:pt x="175" y="402"/>
                  </a:lnTo>
                  <a:lnTo>
                    <a:pt x="161" y="422"/>
                  </a:lnTo>
                  <a:lnTo>
                    <a:pt x="150" y="443"/>
                  </a:lnTo>
                  <a:lnTo>
                    <a:pt x="138" y="463"/>
                  </a:lnTo>
                  <a:lnTo>
                    <a:pt x="127" y="484"/>
                  </a:lnTo>
                  <a:lnTo>
                    <a:pt x="116" y="506"/>
                  </a:lnTo>
                  <a:lnTo>
                    <a:pt x="107" y="528"/>
                  </a:lnTo>
                  <a:lnTo>
                    <a:pt x="97" y="550"/>
                  </a:lnTo>
                  <a:lnTo>
                    <a:pt x="79" y="595"/>
                  </a:lnTo>
                  <a:lnTo>
                    <a:pt x="63" y="642"/>
                  </a:lnTo>
                  <a:lnTo>
                    <a:pt x="48" y="689"/>
                  </a:lnTo>
                  <a:lnTo>
                    <a:pt x="35" y="739"/>
                  </a:lnTo>
                  <a:lnTo>
                    <a:pt x="25" y="788"/>
                  </a:lnTo>
                  <a:lnTo>
                    <a:pt x="15" y="840"/>
                  </a:lnTo>
                  <a:lnTo>
                    <a:pt x="9" y="891"/>
                  </a:lnTo>
                  <a:lnTo>
                    <a:pt x="4" y="944"/>
                  </a:lnTo>
                  <a:lnTo>
                    <a:pt x="1" y="998"/>
                  </a:lnTo>
                  <a:lnTo>
                    <a:pt x="0" y="1053"/>
                  </a:lnTo>
                  <a:lnTo>
                    <a:pt x="1" y="1112"/>
                  </a:lnTo>
                  <a:lnTo>
                    <a:pt x="4" y="1170"/>
                  </a:lnTo>
                  <a:lnTo>
                    <a:pt x="9" y="1226"/>
                  </a:lnTo>
                  <a:lnTo>
                    <a:pt x="16" y="1281"/>
                  </a:lnTo>
                  <a:lnTo>
                    <a:pt x="25" y="1335"/>
                  </a:lnTo>
                  <a:lnTo>
                    <a:pt x="36" y="1388"/>
                  </a:lnTo>
                  <a:lnTo>
                    <a:pt x="49" y="1437"/>
                  </a:lnTo>
                  <a:lnTo>
                    <a:pt x="65" y="1487"/>
                  </a:lnTo>
                  <a:lnTo>
                    <a:pt x="81" y="1534"/>
                  </a:lnTo>
                  <a:lnTo>
                    <a:pt x="100" y="1579"/>
                  </a:lnTo>
                  <a:lnTo>
                    <a:pt x="120" y="1623"/>
                  </a:lnTo>
                  <a:lnTo>
                    <a:pt x="143" y="1665"/>
                  </a:lnTo>
                  <a:lnTo>
                    <a:pt x="166" y="1706"/>
                  </a:lnTo>
                  <a:lnTo>
                    <a:pt x="192" y="1744"/>
                  </a:lnTo>
                  <a:lnTo>
                    <a:pt x="220" y="1780"/>
                  </a:lnTo>
                  <a:lnTo>
                    <a:pt x="249" y="1814"/>
                  </a:lnTo>
                  <a:lnTo>
                    <a:pt x="280" y="1847"/>
                  </a:lnTo>
                  <a:lnTo>
                    <a:pt x="312" y="1879"/>
                  </a:lnTo>
                  <a:lnTo>
                    <a:pt x="346" y="1908"/>
                  </a:lnTo>
                  <a:lnTo>
                    <a:pt x="382" y="1935"/>
                  </a:lnTo>
                  <a:lnTo>
                    <a:pt x="419" y="1959"/>
                  </a:lnTo>
                  <a:lnTo>
                    <a:pt x="458" y="1982"/>
                  </a:lnTo>
                  <a:lnTo>
                    <a:pt x="499" y="2003"/>
                  </a:lnTo>
                  <a:lnTo>
                    <a:pt x="540" y="2022"/>
                  </a:lnTo>
                  <a:lnTo>
                    <a:pt x="583" y="2040"/>
                  </a:lnTo>
                  <a:lnTo>
                    <a:pt x="628" y="2054"/>
                  </a:lnTo>
                  <a:lnTo>
                    <a:pt x="674" y="2066"/>
                  </a:lnTo>
                  <a:lnTo>
                    <a:pt x="721" y="2077"/>
                  </a:lnTo>
                  <a:lnTo>
                    <a:pt x="771" y="2085"/>
                  </a:lnTo>
                  <a:lnTo>
                    <a:pt x="821" y="2090"/>
                  </a:lnTo>
                  <a:lnTo>
                    <a:pt x="873" y="2093"/>
                  </a:lnTo>
                  <a:lnTo>
                    <a:pt x="926" y="2094"/>
                  </a:lnTo>
                  <a:lnTo>
                    <a:pt x="971" y="2094"/>
                  </a:lnTo>
                  <a:lnTo>
                    <a:pt x="1016" y="2091"/>
                  </a:lnTo>
                  <a:lnTo>
                    <a:pt x="1060" y="2087"/>
                  </a:lnTo>
                  <a:lnTo>
                    <a:pt x="1103" y="2081"/>
                  </a:lnTo>
                  <a:lnTo>
                    <a:pt x="1144" y="2074"/>
                  </a:lnTo>
                  <a:lnTo>
                    <a:pt x="1185" y="2064"/>
                  </a:lnTo>
                  <a:lnTo>
                    <a:pt x="1224" y="2053"/>
                  </a:lnTo>
                  <a:lnTo>
                    <a:pt x="1263" y="2041"/>
                  </a:lnTo>
                  <a:lnTo>
                    <a:pt x="1300" y="2026"/>
                  </a:lnTo>
                  <a:lnTo>
                    <a:pt x="1336" y="2010"/>
                  </a:lnTo>
                  <a:lnTo>
                    <a:pt x="1372" y="1992"/>
                  </a:lnTo>
                  <a:lnTo>
                    <a:pt x="1406" y="1974"/>
                  </a:lnTo>
                  <a:lnTo>
                    <a:pt x="1439" y="1953"/>
                  </a:lnTo>
                  <a:lnTo>
                    <a:pt x="1470" y="1931"/>
                  </a:lnTo>
                  <a:lnTo>
                    <a:pt x="1500" y="1907"/>
                  </a:lnTo>
                  <a:lnTo>
                    <a:pt x="1529" y="1881"/>
                  </a:lnTo>
                  <a:lnTo>
                    <a:pt x="1556" y="1855"/>
                  </a:lnTo>
                  <a:lnTo>
                    <a:pt x="1581" y="1826"/>
                  </a:lnTo>
                  <a:lnTo>
                    <a:pt x="1605" y="1797"/>
                  </a:lnTo>
                  <a:lnTo>
                    <a:pt x="1629" y="1766"/>
                  </a:lnTo>
                  <a:lnTo>
                    <a:pt x="1649" y="1733"/>
                  </a:lnTo>
                  <a:lnTo>
                    <a:pt x="1670" y="1699"/>
                  </a:lnTo>
                  <a:lnTo>
                    <a:pt x="1689" y="1664"/>
                  </a:lnTo>
                  <a:lnTo>
                    <a:pt x="1705" y="1627"/>
                  </a:lnTo>
                  <a:lnTo>
                    <a:pt x="1722" y="1590"/>
                  </a:lnTo>
                  <a:lnTo>
                    <a:pt x="1736" y="1551"/>
                  </a:lnTo>
                  <a:lnTo>
                    <a:pt x="1749" y="1511"/>
                  </a:lnTo>
                  <a:lnTo>
                    <a:pt x="1760" y="1469"/>
                  </a:lnTo>
                  <a:lnTo>
                    <a:pt x="1770" y="1426"/>
                  </a:lnTo>
                  <a:lnTo>
                    <a:pt x="1779" y="1384"/>
                  </a:lnTo>
                  <a:lnTo>
                    <a:pt x="1786" y="1339"/>
                  </a:lnTo>
                  <a:lnTo>
                    <a:pt x="1791" y="1292"/>
                  </a:lnTo>
                  <a:lnTo>
                    <a:pt x="1792" y="1281"/>
                  </a:lnTo>
                  <a:lnTo>
                    <a:pt x="1508" y="1281"/>
                  </a:lnTo>
                  <a:close/>
                </a:path>
              </a:pathLst>
            </a:custGeom>
            <a:solidFill>
              <a:srgbClr val="0072AA"/>
            </a:solidFill>
            <a:ln w="9525">
              <a:noFill/>
              <a:round/>
              <a:headEnd/>
              <a:tailEnd/>
            </a:ln>
          </p:spPr>
          <p:txBody>
            <a:bodyPr/>
            <a:lstStyle/>
            <a:p>
              <a:endParaRPr lang="en-GB"/>
            </a:p>
          </p:txBody>
        </p:sp>
        <p:sp>
          <p:nvSpPr>
            <p:cNvPr id="169017" name="Freeform 57"/>
            <p:cNvSpPr>
              <a:spLocks/>
            </p:cNvSpPr>
            <p:nvPr/>
          </p:nvSpPr>
          <p:spPr bwMode="auto">
            <a:xfrm>
              <a:off x="408" y="784"/>
              <a:ext cx="241" cy="401"/>
            </a:xfrm>
            <a:custGeom>
              <a:avLst/>
              <a:gdLst/>
              <a:ahLst/>
              <a:cxnLst>
                <a:cxn ang="0">
                  <a:pos x="0" y="2004"/>
                </a:cxn>
                <a:cxn ang="0">
                  <a:pos x="256" y="1184"/>
                </a:cxn>
                <a:cxn ang="0">
                  <a:pos x="258" y="1133"/>
                </a:cxn>
                <a:cxn ang="0">
                  <a:pos x="264" y="1086"/>
                </a:cxn>
                <a:cxn ang="0">
                  <a:pos x="273" y="1041"/>
                </a:cxn>
                <a:cxn ang="0">
                  <a:pos x="285" y="999"/>
                </a:cxn>
                <a:cxn ang="0">
                  <a:pos x="300" y="960"/>
                </a:cxn>
                <a:cxn ang="0">
                  <a:pos x="319" y="923"/>
                </a:cxn>
                <a:cxn ang="0">
                  <a:pos x="341" y="890"/>
                </a:cxn>
                <a:cxn ang="0">
                  <a:pos x="366" y="861"/>
                </a:cxn>
                <a:cxn ang="0">
                  <a:pos x="394" y="834"/>
                </a:cxn>
                <a:cxn ang="0">
                  <a:pos x="425" y="811"/>
                </a:cxn>
                <a:cxn ang="0">
                  <a:pos x="459" y="790"/>
                </a:cxn>
                <a:cxn ang="0">
                  <a:pos x="497" y="774"/>
                </a:cxn>
                <a:cxn ang="0">
                  <a:pos x="535" y="762"/>
                </a:cxn>
                <a:cxn ang="0">
                  <a:pos x="578" y="752"/>
                </a:cxn>
                <a:cxn ang="0">
                  <a:pos x="623" y="746"/>
                </a:cxn>
                <a:cxn ang="0">
                  <a:pos x="669" y="744"/>
                </a:cxn>
                <a:cxn ang="0">
                  <a:pos x="701" y="745"/>
                </a:cxn>
                <a:cxn ang="0">
                  <a:pos x="732" y="750"/>
                </a:cxn>
                <a:cxn ang="0">
                  <a:pos x="760" y="755"/>
                </a:cxn>
                <a:cxn ang="0">
                  <a:pos x="786" y="764"/>
                </a:cxn>
                <a:cxn ang="0">
                  <a:pos x="812" y="774"/>
                </a:cxn>
                <a:cxn ang="0">
                  <a:pos x="835" y="787"/>
                </a:cxn>
                <a:cxn ang="0">
                  <a:pos x="856" y="802"/>
                </a:cxn>
                <a:cxn ang="0">
                  <a:pos x="874" y="819"/>
                </a:cxn>
                <a:cxn ang="0">
                  <a:pos x="892" y="838"/>
                </a:cxn>
                <a:cxn ang="0">
                  <a:pos x="907" y="858"/>
                </a:cxn>
                <a:cxn ang="0">
                  <a:pos x="919" y="882"/>
                </a:cxn>
                <a:cxn ang="0">
                  <a:pos x="930" y="906"/>
                </a:cxn>
                <a:cxn ang="0">
                  <a:pos x="939" y="932"/>
                </a:cxn>
                <a:cxn ang="0">
                  <a:pos x="945" y="961"/>
                </a:cxn>
                <a:cxn ang="0">
                  <a:pos x="949" y="990"/>
                </a:cxn>
                <a:cxn ang="0">
                  <a:pos x="950" y="1021"/>
                </a:cxn>
                <a:cxn ang="0">
                  <a:pos x="1207" y="2004"/>
                </a:cxn>
                <a:cxn ang="0">
                  <a:pos x="1206" y="1016"/>
                </a:cxn>
                <a:cxn ang="0">
                  <a:pos x="1203" y="953"/>
                </a:cxn>
                <a:cxn ang="0">
                  <a:pos x="1195" y="895"/>
                </a:cxn>
                <a:cxn ang="0">
                  <a:pos x="1183" y="840"/>
                </a:cxn>
                <a:cxn ang="0">
                  <a:pos x="1168" y="790"/>
                </a:cxn>
                <a:cxn ang="0">
                  <a:pos x="1148" y="744"/>
                </a:cxn>
                <a:cxn ang="0">
                  <a:pos x="1125" y="702"/>
                </a:cxn>
                <a:cxn ang="0">
                  <a:pos x="1097" y="665"/>
                </a:cxn>
                <a:cxn ang="0">
                  <a:pos x="1066" y="632"/>
                </a:cxn>
                <a:cxn ang="0">
                  <a:pos x="1030" y="602"/>
                </a:cxn>
                <a:cxn ang="0">
                  <a:pos x="992" y="578"/>
                </a:cxn>
                <a:cxn ang="0">
                  <a:pos x="948" y="557"/>
                </a:cxn>
                <a:cxn ang="0">
                  <a:pos x="901" y="541"/>
                </a:cxn>
                <a:cxn ang="0">
                  <a:pos x="850" y="529"/>
                </a:cxn>
                <a:cxn ang="0">
                  <a:pos x="794" y="520"/>
                </a:cxn>
                <a:cxn ang="0">
                  <a:pos x="735" y="517"/>
                </a:cxn>
                <a:cxn ang="0">
                  <a:pos x="674" y="517"/>
                </a:cxn>
                <a:cxn ang="0">
                  <a:pos x="613" y="522"/>
                </a:cxn>
                <a:cxn ang="0">
                  <a:pos x="550" y="534"/>
                </a:cxn>
                <a:cxn ang="0">
                  <a:pos x="488" y="553"/>
                </a:cxn>
                <a:cxn ang="0">
                  <a:pos x="427" y="579"/>
                </a:cxn>
                <a:cxn ang="0">
                  <a:pos x="383" y="604"/>
                </a:cxn>
                <a:cxn ang="0">
                  <a:pos x="357" y="623"/>
                </a:cxn>
                <a:cxn ang="0">
                  <a:pos x="331" y="644"/>
                </a:cxn>
                <a:cxn ang="0">
                  <a:pos x="307" y="667"/>
                </a:cxn>
                <a:cxn ang="0">
                  <a:pos x="285" y="694"/>
                </a:cxn>
                <a:cxn ang="0">
                  <a:pos x="265" y="721"/>
                </a:cxn>
                <a:cxn ang="0">
                  <a:pos x="256" y="0"/>
                </a:cxn>
              </a:cxnLst>
              <a:rect l="0" t="0" r="r" b="b"/>
              <a:pathLst>
                <a:path w="1207" h="2004">
                  <a:moveTo>
                    <a:pt x="0" y="0"/>
                  </a:moveTo>
                  <a:lnTo>
                    <a:pt x="0" y="2004"/>
                  </a:lnTo>
                  <a:lnTo>
                    <a:pt x="256" y="2004"/>
                  </a:lnTo>
                  <a:lnTo>
                    <a:pt x="256" y="1184"/>
                  </a:lnTo>
                  <a:lnTo>
                    <a:pt x="257" y="1158"/>
                  </a:lnTo>
                  <a:lnTo>
                    <a:pt x="258" y="1133"/>
                  </a:lnTo>
                  <a:lnTo>
                    <a:pt x="260" y="1109"/>
                  </a:lnTo>
                  <a:lnTo>
                    <a:pt x="264" y="1086"/>
                  </a:lnTo>
                  <a:lnTo>
                    <a:pt x="268" y="1063"/>
                  </a:lnTo>
                  <a:lnTo>
                    <a:pt x="273" y="1041"/>
                  </a:lnTo>
                  <a:lnTo>
                    <a:pt x="278" y="1019"/>
                  </a:lnTo>
                  <a:lnTo>
                    <a:pt x="285" y="999"/>
                  </a:lnTo>
                  <a:lnTo>
                    <a:pt x="292" y="978"/>
                  </a:lnTo>
                  <a:lnTo>
                    <a:pt x="300" y="960"/>
                  </a:lnTo>
                  <a:lnTo>
                    <a:pt x="309" y="941"/>
                  </a:lnTo>
                  <a:lnTo>
                    <a:pt x="319" y="923"/>
                  </a:lnTo>
                  <a:lnTo>
                    <a:pt x="330" y="907"/>
                  </a:lnTo>
                  <a:lnTo>
                    <a:pt x="341" y="890"/>
                  </a:lnTo>
                  <a:lnTo>
                    <a:pt x="354" y="875"/>
                  </a:lnTo>
                  <a:lnTo>
                    <a:pt x="366" y="861"/>
                  </a:lnTo>
                  <a:lnTo>
                    <a:pt x="380" y="846"/>
                  </a:lnTo>
                  <a:lnTo>
                    <a:pt x="394" y="834"/>
                  </a:lnTo>
                  <a:lnTo>
                    <a:pt x="410" y="822"/>
                  </a:lnTo>
                  <a:lnTo>
                    <a:pt x="425" y="811"/>
                  </a:lnTo>
                  <a:lnTo>
                    <a:pt x="442" y="800"/>
                  </a:lnTo>
                  <a:lnTo>
                    <a:pt x="459" y="790"/>
                  </a:lnTo>
                  <a:lnTo>
                    <a:pt x="478" y="783"/>
                  </a:lnTo>
                  <a:lnTo>
                    <a:pt x="497" y="774"/>
                  </a:lnTo>
                  <a:lnTo>
                    <a:pt x="515" y="767"/>
                  </a:lnTo>
                  <a:lnTo>
                    <a:pt x="535" y="762"/>
                  </a:lnTo>
                  <a:lnTo>
                    <a:pt x="556" y="756"/>
                  </a:lnTo>
                  <a:lnTo>
                    <a:pt x="578" y="752"/>
                  </a:lnTo>
                  <a:lnTo>
                    <a:pt x="600" y="749"/>
                  </a:lnTo>
                  <a:lnTo>
                    <a:pt x="623" y="746"/>
                  </a:lnTo>
                  <a:lnTo>
                    <a:pt x="646" y="745"/>
                  </a:lnTo>
                  <a:lnTo>
                    <a:pt x="669" y="744"/>
                  </a:lnTo>
                  <a:lnTo>
                    <a:pt x="685" y="745"/>
                  </a:lnTo>
                  <a:lnTo>
                    <a:pt x="701" y="745"/>
                  </a:lnTo>
                  <a:lnTo>
                    <a:pt x="716" y="747"/>
                  </a:lnTo>
                  <a:lnTo>
                    <a:pt x="732" y="750"/>
                  </a:lnTo>
                  <a:lnTo>
                    <a:pt x="746" y="752"/>
                  </a:lnTo>
                  <a:lnTo>
                    <a:pt x="760" y="755"/>
                  </a:lnTo>
                  <a:lnTo>
                    <a:pt x="773" y="760"/>
                  </a:lnTo>
                  <a:lnTo>
                    <a:pt x="786" y="764"/>
                  </a:lnTo>
                  <a:lnTo>
                    <a:pt x="799" y="768"/>
                  </a:lnTo>
                  <a:lnTo>
                    <a:pt x="812" y="774"/>
                  </a:lnTo>
                  <a:lnTo>
                    <a:pt x="823" y="780"/>
                  </a:lnTo>
                  <a:lnTo>
                    <a:pt x="835" y="787"/>
                  </a:lnTo>
                  <a:lnTo>
                    <a:pt x="845" y="795"/>
                  </a:lnTo>
                  <a:lnTo>
                    <a:pt x="856" y="802"/>
                  </a:lnTo>
                  <a:lnTo>
                    <a:pt x="866" y="810"/>
                  </a:lnTo>
                  <a:lnTo>
                    <a:pt x="874" y="819"/>
                  </a:lnTo>
                  <a:lnTo>
                    <a:pt x="883" y="828"/>
                  </a:lnTo>
                  <a:lnTo>
                    <a:pt x="892" y="838"/>
                  </a:lnTo>
                  <a:lnTo>
                    <a:pt x="900" y="849"/>
                  </a:lnTo>
                  <a:lnTo>
                    <a:pt x="907" y="858"/>
                  </a:lnTo>
                  <a:lnTo>
                    <a:pt x="914" y="869"/>
                  </a:lnTo>
                  <a:lnTo>
                    <a:pt x="919" y="882"/>
                  </a:lnTo>
                  <a:lnTo>
                    <a:pt x="925" y="894"/>
                  </a:lnTo>
                  <a:lnTo>
                    <a:pt x="930" y="906"/>
                  </a:lnTo>
                  <a:lnTo>
                    <a:pt x="935" y="919"/>
                  </a:lnTo>
                  <a:lnTo>
                    <a:pt x="939" y="932"/>
                  </a:lnTo>
                  <a:lnTo>
                    <a:pt x="942" y="946"/>
                  </a:lnTo>
                  <a:lnTo>
                    <a:pt x="945" y="961"/>
                  </a:lnTo>
                  <a:lnTo>
                    <a:pt x="947" y="975"/>
                  </a:lnTo>
                  <a:lnTo>
                    <a:pt x="949" y="990"/>
                  </a:lnTo>
                  <a:lnTo>
                    <a:pt x="949" y="1006"/>
                  </a:lnTo>
                  <a:lnTo>
                    <a:pt x="950" y="1021"/>
                  </a:lnTo>
                  <a:lnTo>
                    <a:pt x="950" y="2004"/>
                  </a:lnTo>
                  <a:lnTo>
                    <a:pt x="1207" y="2004"/>
                  </a:lnTo>
                  <a:lnTo>
                    <a:pt x="1207" y="1049"/>
                  </a:lnTo>
                  <a:lnTo>
                    <a:pt x="1206" y="1016"/>
                  </a:lnTo>
                  <a:lnTo>
                    <a:pt x="1205" y="984"/>
                  </a:lnTo>
                  <a:lnTo>
                    <a:pt x="1203" y="953"/>
                  </a:lnTo>
                  <a:lnTo>
                    <a:pt x="1199" y="923"/>
                  </a:lnTo>
                  <a:lnTo>
                    <a:pt x="1195" y="895"/>
                  </a:lnTo>
                  <a:lnTo>
                    <a:pt x="1189" y="866"/>
                  </a:lnTo>
                  <a:lnTo>
                    <a:pt x="1183" y="840"/>
                  </a:lnTo>
                  <a:lnTo>
                    <a:pt x="1176" y="814"/>
                  </a:lnTo>
                  <a:lnTo>
                    <a:pt x="1168" y="790"/>
                  </a:lnTo>
                  <a:lnTo>
                    <a:pt x="1159" y="766"/>
                  </a:lnTo>
                  <a:lnTo>
                    <a:pt x="1148" y="744"/>
                  </a:lnTo>
                  <a:lnTo>
                    <a:pt x="1137" y="722"/>
                  </a:lnTo>
                  <a:lnTo>
                    <a:pt x="1125" y="702"/>
                  </a:lnTo>
                  <a:lnTo>
                    <a:pt x="1112" y="683"/>
                  </a:lnTo>
                  <a:lnTo>
                    <a:pt x="1097" y="665"/>
                  </a:lnTo>
                  <a:lnTo>
                    <a:pt x="1082" y="647"/>
                  </a:lnTo>
                  <a:lnTo>
                    <a:pt x="1066" y="632"/>
                  </a:lnTo>
                  <a:lnTo>
                    <a:pt x="1049" y="617"/>
                  </a:lnTo>
                  <a:lnTo>
                    <a:pt x="1030" y="602"/>
                  </a:lnTo>
                  <a:lnTo>
                    <a:pt x="1012" y="590"/>
                  </a:lnTo>
                  <a:lnTo>
                    <a:pt x="992" y="578"/>
                  </a:lnTo>
                  <a:lnTo>
                    <a:pt x="970" y="567"/>
                  </a:lnTo>
                  <a:lnTo>
                    <a:pt x="948" y="557"/>
                  </a:lnTo>
                  <a:lnTo>
                    <a:pt x="925" y="549"/>
                  </a:lnTo>
                  <a:lnTo>
                    <a:pt x="901" y="541"/>
                  </a:lnTo>
                  <a:lnTo>
                    <a:pt x="875" y="534"/>
                  </a:lnTo>
                  <a:lnTo>
                    <a:pt x="850" y="529"/>
                  </a:lnTo>
                  <a:lnTo>
                    <a:pt x="823" y="524"/>
                  </a:lnTo>
                  <a:lnTo>
                    <a:pt x="794" y="520"/>
                  </a:lnTo>
                  <a:lnTo>
                    <a:pt x="765" y="518"/>
                  </a:lnTo>
                  <a:lnTo>
                    <a:pt x="735" y="517"/>
                  </a:lnTo>
                  <a:lnTo>
                    <a:pt x="704" y="516"/>
                  </a:lnTo>
                  <a:lnTo>
                    <a:pt x="674" y="517"/>
                  </a:lnTo>
                  <a:lnTo>
                    <a:pt x="645" y="519"/>
                  </a:lnTo>
                  <a:lnTo>
                    <a:pt x="613" y="522"/>
                  </a:lnTo>
                  <a:lnTo>
                    <a:pt x="582" y="528"/>
                  </a:lnTo>
                  <a:lnTo>
                    <a:pt x="550" y="534"/>
                  </a:lnTo>
                  <a:lnTo>
                    <a:pt x="520" y="543"/>
                  </a:lnTo>
                  <a:lnTo>
                    <a:pt x="488" y="553"/>
                  </a:lnTo>
                  <a:lnTo>
                    <a:pt x="457" y="565"/>
                  </a:lnTo>
                  <a:lnTo>
                    <a:pt x="427" y="579"/>
                  </a:lnTo>
                  <a:lnTo>
                    <a:pt x="398" y="595"/>
                  </a:lnTo>
                  <a:lnTo>
                    <a:pt x="383" y="604"/>
                  </a:lnTo>
                  <a:lnTo>
                    <a:pt x="370" y="613"/>
                  </a:lnTo>
                  <a:lnTo>
                    <a:pt x="357" y="623"/>
                  </a:lnTo>
                  <a:lnTo>
                    <a:pt x="344" y="633"/>
                  </a:lnTo>
                  <a:lnTo>
                    <a:pt x="331" y="644"/>
                  </a:lnTo>
                  <a:lnTo>
                    <a:pt x="319" y="655"/>
                  </a:lnTo>
                  <a:lnTo>
                    <a:pt x="307" y="667"/>
                  </a:lnTo>
                  <a:lnTo>
                    <a:pt x="296" y="680"/>
                  </a:lnTo>
                  <a:lnTo>
                    <a:pt x="285" y="694"/>
                  </a:lnTo>
                  <a:lnTo>
                    <a:pt x="275" y="707"/>
                  </a:lnTo>
                  <a:lnTo>
                    <a:pt x="265" y="721"/>
                  </a:lnTo>
                  <a:lnTo>
                    <a:pt x="256" y="736"/>
                  </a:lnTo>
                  <a:lnTo>
                    <a:pt x="256" y="0"/>
                  </a:lnTo>
                  <a:lnTo>
                    <a:pt x="0" y="0"/>
                  </a:lnTo>
                  <a:close/>
                </a:path>
              </a:pathLst>
            </a:custGeom>
            <a:solidFill>
              <a:srgbClr val="0072AA"/>
            </a:solidFill>
            <a:ln w="9525">
              <a:noFill/>
              <a:round/>
              <a:headEnd/>
              <a:tailEnd/>
            </a:ln>
          </p:spPr>
          <p:txBody>
            <a:bodyPr/>
            <a:lstStyle/>
            <a:p>
              <a:endParaRPr lang="en-GB"/>
            </a:p>
          </p:txBody>
        </p:sp>
        <p:sp>
          <p:nvSpPr>
            <p:cNvPr id="169018" name="Freeform 58"/>
            <p:cNvSpPr>
              <a:spLocks noEditPoints="1"/>
            </p:cNvSpPr>
            <p:nvPr/>
          </p:nvSpPr>
          <p:spPr bwMode="auto">
            <a:xfrm>
              <a:off x="694" y="887"/>
              <a:ext cx="274" cy="304"/>
            </a:xfrm>
            <a:custGeom>
              <a:avLst/>
              <a:gdLst/>
              <a:ahLst/>
              <a:cxnLst>
                <a:cxn ang="0">
                  <a:pos x="321" y="427"/>
                </a:cxn>
                <a:cxn ang="0">
                  <a:pos x="352" y="350"/>
                </a:cxn>
                <a:cxn ang="0">
                  <a:pos x="404" y="292"/>
                </a:cxn>
                <a:cxn ang="0">
                  <a:pos x="480" y="253"/>
                </a:cxn>
                <a:cxn ang="0">
                  <a:pos x="580" y="233"/>
                </a:cxn>
                <a:cxn ang="0">
                  <a:pos x="796" y="242"/>
                </a:cxn>
                <a:cxn ang="0">
                  <a:pos x="872" y="271"/>
                </a:cxn>
                <a:cxn ang="0">
                  <a:pos x="925" y="316"/>
                </a:cxn>
                <a:cxn ang="0">
                  <a:pos x="957" y="378"/>
                </a:cxn>
                <a:cxn ang="0">
                  <a:pos x="968" y="456"/>
                </a:cxn>
                <a:cxn ang="0">
                  <a:pos x="953" y="518"/>
                </a:cxn>
                <a:cxn ang="0">
                  <a:pos x="916" y="562"/>
                </a:cxn>
                <a:cxn ang="0">
                  <a:pos x="833" y="600"/>
                </a:cxn>
                <a:cxn ang="0">
                  <a:pos x="576" y="642"/>
                </a:cxn>
                <a:cxn ang="0">
                  <a:pos x="312" y="702"/>
                </a:cxn>
                <a:cxn ang="0">
                  <a:pos x="189" y="754"/>
                </a:cxn>
                <a:cxn ang="0">
                  <a:pos x="90" y="834"/>
                </a:cxn>
                <a:cxn ang="0">
                  <a:pos x="24" y="948"/>
                </a:cxn>
                <a:cxn ang="0">
                  <a:pos x="0" y="1107"/>
                </a:cxn>
                <a:cxn ang="0">
                  <a:pos x="19" y="1241"/>
                </a:cxn>
                <a:cxn ang="0">
                  <a:pos x="74" y="1351"/>
                </a:cxn>
                <a:cxn ang="0">
                  <a:pos x="162" y="1436"/>
                </a:cxn>
                <a:cxn ang="0">
                  <a:pos x="281" y="1492"/>
                </a:cxn>
                <a:cxn ang="0">
                  <a:pos x="430" y="1518"/>
                </a:cxn>
                <a:cxn ang="0">
                  <a:pos x="630" y="1507"/>
                </a:cxn>
                <a:cxn ang="0">
                  <a:pos x="822" y="1439"/>
                </a:cxn>
                <a:cxn ang="0">
                  <a:pos x="980" y="1313"/>
                </a:cxn>
                <a:cxn ang="0">
                  <a:pos x="995" y="1395"/>
                </a:cxn>
                <a:cxn ang="0">
                  <a:pos x="1027" y="1452"/>
                </a:cxn>
                <a:cxn ang="0">
                  <a:pos x="1085" y="1499"/>
                </a:cxn>
                <a:cxn ang="0">
                  <a:pos x="1188" y="1520"/>
                </a:cxn>
                <a:cxn ang="0">
                  <a:pos x="1327" y="1497"/>
                </a:cxn>
                <a:cxn ang="0">
                  <a:pos x="1331" y="1285"/>
                </a:cxn>
                <a:cxn ang="0">
                  <a:pos x="1256" y="1287"/>
                </a:cxn>
                <a:cxn ang="0">
                  <a:pos x="1228" y="1251"/>
                </a:cxn>
                <a:cxn ang="0">
                  <a:pos x="1221" y="403"/>
                </a:cxn>
                <a:cxn ang="0">
                  <a:pos x="1203" y="266"/>
                </a:cxn>
                <a:cxn ang="0">
                  <a:pos x="1146" y="156"/>
                </a:cxn>
                <a:cxn ang="0">
                  <a:pos x="1049" y="77"/>
                </a:cxn>
                <a:cxn ang="0">
                  <a:pos x="914" y="25"/>
                </a:cxn>
                <a:cxn ang="0">
                  <a:pos x="740" y="2"/>
                </a:cxn>
                <a:cxn ang="0">
                  <a:pos x="535" y="8"/>
                </a:cxn>
                <a:cxn ang="0">
                  <a:pos x="383" y="42"/>
                </a:cxn>
                <a:cxn ang="0">
                  <a:pos x="242" y="113"/>
                </a:cxn>
                <a:cxn ang="0">
                  <a:pos x="128" y="233"/>
                </a:cxn>
                <a:cxn ang="0">
                  <a:pos x="63" y="413"/>
                </a:cxn>
                <a:cxn ang="0">
                  <a:pos x="522" y="1291"/>
                </a:cxn>
                <a:cxn ang="0">
                  <a:pos x="395" y="1269"/>
                </a:cxn>
                <a:cxn ang="0">
                  <a:pos x="325" y="1226"/>
                </a:cxn>
                <a:cxn ang="0">
                  <a:pos x="283" y="1164"/>
                </a:cxn>
                <a:cxn ang="0">
                  <a:pos x="271" y="1074"/>
                </a:cxn>
                <a:cxn ang="0">
                  <a:pos x="290" y="993"/>
                </a:cxn>
                <a:cxn ang="0">
                  <a:pos x="332" y="934"/>
                </a:cxn>
                <a:cxn ang="0">
                  <a:pos x="424" y="876"/>
                </a:cxn>
                <a:cxn ang="0">
                  <a:pos x="582" y="839"/>
                </a:cxn>
                <a:cxn ang="0">
                  <a:pos x="800" y="808"/>
                </a:cxn>
                <a:cxn ang="0">
                  <a:pos x="922" y="776"/>
                </a:cxn>
                <a:cxn ang="0">
                  <a:pos x="964" y="976"/>
                </a:cxn>
                <a:cxn ang="0">
                  <a:pos x="951" y="1051"/>
                </a:cxn>
                <a:cxn ang="0">
                  <a:pos x="912" y="1129"/>
                </a:cxn>
                <a:cxn ang="0">
                  <a:pos x="840" y="1203"/>
                </a:cxn>
                <a:cxn ang="0">
                  <a:pos x="736" y="1259"/>
                </a:cxn>
                <a:cxn ang="0">
                  <a:pos x="594" y="1288"/>
                </a:cxn>
              </a:cxnLst>
              <a:rect l="0" t="0" r="r" b="b"/>
              <a:pathLst>
                <a:path w="1367" h="1520">
                  <a:moveTo>
                    <a:pt x="312" y="500"/>
                  </a:moveTo>
                  <a:lnTo>
                    <a:pt x="312" y="489"/>
                  </a:lnTo>
                  <a:lnTo>
                    <a:pt x="313" y="473"/>
                  </a:lnTo>
                  <a:lnTo>
                    <a:pt x="315" y="457"/>
                  </a:lnTo>
                  <a:lnTo>
                    <a:pt x="318" y="441"/>
                  </a:lnTo>
                  <a:lnTo>
                    <a:pt x="321" y="427"/>
                  </a:lnTo>
                  <a:lnTo>
                    <a:pt x="324" y="413"/>
                  </a:lnTo>
                  <a:lnTo>
                    <a:pt x="329" y="400"/>
                  </a:lnTo>
                  <a:lnTo>
                    <a:pt x="333" y="386"/>
                  </a:lnTo>
                  <a:lnTo>
                    <a:pt x="338" y="373"/>
                  </a:lnTo>
                  <a:lnTo>
                    <a:pt x="345" y="361"/>
                  </a:lnTo>
                  <a:lnTo>
                    <a:pt x="352" y="350"/>
                  </a:lnTo>
                  <a:lnTo>
                    <a:pt x="358" y="339"/>
                  </a:lnTo>
                  <a:lnTo>
                    <a:pt x="367" y="328"/>
                  </a:lnTo>
                  <a:lnTo>
                    <a:pt x="375" y="318"/>
                  </a:lnTo>
                  <a:lnTo>
                    <a:pt x="385" y="309"/>
                  </a:lnTo>
                  <a:lnTo>
                    <a:pt x="393" y="301"/>
                  </a:lnTo>
                  <a:lnTo>
                    <a:pt x="404" y="292"/>
                  </a:lnTo>
                  <a:lnTo>
                    <a:pt x="415" y="284"/>
                  </a:lnTo>
                  <a:lnTo>
                    <a:pt x="427" y="278"/>
                  </a:lnTo>
                  <a:lnTo>
                    <a:pt x="439" y="270"/>
                  </a:lnTo>
                  <a:lnTo>
                    <a:pt x="453" y="264"/>
                  </a:lnTo>
                  <a:lnTo>
                    <a:pt x="466" y="258"/>
                  </a:lnTo>
                  <a:lnTo>
                    <a:pt x="480" y="253"/>
                  </a:lnTo>
                  <a:lnTo>
                    <a:pt x="494" y="248"/>
                  </a:lnTo>
                  <a:lnTo>
                    <a:pt x="511" y="245"/>
                  </a:lnTo>
                  <a:lnTo>
                    <a:pt x="526" y="240"/>
                  </a:lnTo>
                  <a:lnTo>
                    <a:pt x="544" y="237"/>
                  </a:lnTo>
                  <a:lnTo>
                    <a:pt x="561" y="235"/>
                  </a:lnTo>
                  <a:lnTo>
                    <a:pt x="580" y="233"/>
                  </a:lnTo>
                  <a:lnTo>
                    <a:pt x="618" y="229"/>
                  </a:lnTo>
                  <a:lnTo>
                    <a:pt x="659" y="228"/>
                  </a:lnTo>
                  <a:lnTo>
                    <a:pt x="697" y="229"/>
                  </a:lnTo>
                  <a:lnTo>
                    <a:pt x="733" y="231"/>
                  </a:lnTo>
                  <a:lnTo>
                    <a:pt x="766" y="236"/>
                  </a:lnTo>
                  <a:lnTo>
                    <a:pt x="796" y="242"/>
                  </a:lnTo>
                  <a:lnTo>
                    <a:pt x="811" y="246"/>
                  </a:lnTo>
                  <a:lnTo>
                    <a:pt x="824" y="250"/>
                  </a:lnTo>
                  <a:lnTo>
                    <a:pt x="837" y="255"/>
                  </a:lnTo>
                  <a:lnTo>
                    <a:pt x="849" y="260"/>
                  </a:lnTo>
                  <a:lnTo>
                    <a:pt x="861" y="264"/>
                  </a:lnTo>
                  <a:lnTo>
                    <a:pt x="872" y="271"/>
                  </a:lnTo>
                  <a:lnTo>
                    <a:pt x="882" y="278"/>
                  </a:lnTo>
                  <a:lnTo>
                    <a:pt x="892" y="284"/>
                  </a:lnTo>
                  <a:lnTo>
                    <a:pt x="902" y="291"/>
                  </a:lnTo>
                  <a:lnTo>
                    <a:pt x="909" y="298"/>
                  </a:lnTo>
                  <a:lnTo>
                    <a:pt x="918" y="307"/>
                  </a:lnTo>
                  <a:lnTo>
                    <a:pt x="925" y="316"/>
                  </a:lnTo>
                  <a:lnTo>
                    <a:pt x="931" y="325"/>
                  </a:lnTo>
                  <a:lnTo>
                    <a:pt x="938" y="335"/>
                  </a:lnTo>
                  <a:lnTo>
                    <a:pt x="943" y="345"/>
                  </a:lnTo>
                  <a:lnTo>
                    <a:pt x="949" y="355"/>
                  </a:lnTo>
                  <a:lnTo>
                    <a:pt x="953" y="366"/>
                  </a:lnTo>
                  <a:lnTo>
                    <a:pt x="957" y="378"/>
                  </a:lnTo>
                  <a:lnTo>
                    <a:pt x="960" y="389"/>
                  </a:lnTo>
                  <a:lnTo>
                    <a:pt x="962" y="402"/>
                  </a:lnTo>
                  <a:lnTo>
                    <a:pt x="964" y="414"/>
                  </a:lnTo>
                  <a:lnTo>
                    <a:pt x="965" y="428"/>
                  </a:lnTo>
                  <a:lnTo>
                    <a:pt x="967" y="441"/>
                  </a:lnTo>
                  <a:lnTo>
                    <a:pt x="968" y="456"/>
                  </a:lnTo>
                  <a:lnTo>
                    <a:pt x="967" y="468"/>
                  </a:lnTo>
                  <a:lnTo>
                    <a:pt x="965" y="479"/>
                  </a:lnTo>
                  <a:lnTo>
                    <a:pt x="963" y="490"/>
                  </a:lnTo>
                  <a:lnTo>
                    <a:pt x="961" y="500"/>
                  </a:lnTo>
                  <a:lnTo>
                    <a:pt x="958" y="509"/>
                  </a:lnTo>
                  <a:lnTo>
                    <a:pt x="953" y="518"/>
                  </a:lnTo>
                  <a:lnTo>
                    <a:pt x="949" y="527"/>
                  </a:lnTo>
                  <a:lnTo>
                    <a:pt x="943" y="535"/>
                  </a:lnTo>
                  <a:lnTo>
                    <a:pt x="938" y="542"/>
                  </a:lnTo>
                  <a:lnTo>
                    <a:pt x="931" y="550"/>
                  </a:lnTo>
                  <a:lnTo>
                    <a:pt x="924" y="557"/>
                  </a:lnTo>
                  <a:lnTo>
                    <a:pt x="916" y="562"/>
                  </a:lnTo>
                  <a:lnTo>
                    <a:pt x="907" y="568"/>
                  </a:lnTo>
                  <a:lnTo>
                    <a:pt x="898" y="573"/>
                  </a:lnTo>
                  <a:lnTo>
                    <a:pt x="889" y="579"/>
                  </a:lnTo>
                  <a:lnTo>
                    <a:pt x="879" y="583"/>
                  </a:lnTo>
                  <a:lnTo>
                    <a:pt x="857" y="592"/>
                  </a:lnTo>
                  <a:lnTo>
                    <a:pt x="833" y="600"/>
                  </a:lnTo>
                  <a:lnTo>
                    <a:pt x="807" y="606"/>
                  </a:lnTo>
                  <a:lnTo>
                    <a:pt x="780" y="612"/>
                  </a:lnTo>
                  <a:lnTo>
                    <a:pt x="719" y="622"/>
                  </a:lnTo>
                  <a:lnTo>
                    <a:pt x="654" y="631"/>
                  </a:lnTo>
                  <a:lnTo>
                    <a:pt x="615" y="637"/>
                  </a:lnTo>
                  <a:lnTo>
                    <a:pt x="576" y="642"/>
                  </a:lnTo>
                  <a:lnTo>
                    <a:pt x="535" y="649"/>
                  </a:lnTo>
                  <a:lnTo>
                    <a:pt x="494" y="657"/>
                  </a:lnTo>
                  <a:lnTo>
                    <a:pt x="447" y="667"/>
                  </a:lnTo>
                  <a:lnTo>
                    <a:pt x="401" y="676"/>
                  </a:lnTo>
                  <a:lnTo>
                    <a:pt x="356" y="689"/>
                  </a:lnTo>
                  <a:lnTo>
                    <a:pt x="312" y="702"/>
                  </a:lnTo>
                  <a:lnTo>
                    <a:pt x="290" y="709"/>
                  </a:lnTo>
                  <a:lnTo>
                    <a:pt x="269" y="717"/>
                  </a:lnTo>
                  <a:lnTo>
                    <a:pt x="248" y="725"/>
                  </a:lnTo>
                  <a:lnTo>
                    <a:pt x="229" y="735"/>
                  </a:lnTo>
                  <a:lnTo>
                    <a:pt x="209" y="743"/>
                  </a:lnTo>
                  <a:lnTo>
                    <a:pt x="189" y="754"/>
                  </a:lnTo>
                  <a:lnTo>
                    <a:pt x="171" y="765"/>
                  </a:lnTo>
                  <a:lnTo>
                    <a:pt x="154" y="778"/>
                  </a:lnTo>
                  <a:lnTo>
                    <a:pt x="136" y="790"/>
                  </a:lnTo>
                  <a:lnTo>
                    <a:pt x="121" y="804"/>
                  </a:lnTo>
                  <a:lnTo>
                    <a:pt x="106" y="818"/>
                  </a:lnTo>
                  <a:lnTo>
                    <a:pt x="90" y="834"/>
                  </a:lnTo>
                  <a:lnTo>
                    <a:pt x="77" y="850"/>
                  </a:lnTo>
                  <a:lnTo>
                    <a:pt x="65" y="868"/>
                  </a:lnTo>
                  <a:lnTo>
                    <a:pt x="53" y="885"/>
                  </a:lnTo>
                  <a:lnTo>
                    <a:pt x="42" y="905"/>
                  </a:lnTo>
                  <a:lnTo>
                    <a:pt x="33" y="926"/>
                  </a:lnTo>
                  <a:lnTo>
                    <a:pt x="24" y="948"/>
                  </a:lnTo>
                  <a:lnTo>
                    <a:pt x="18" y="971"/>
                  </a:lnTo>
                  <a:lnTo>
                    <a:pt x="11" y="995"/>
                  </a:lnTo>
                  <a:lnTo>
                    <a:pt x="7" y="1021"/>
                  </a:lnTo>
                  <a:lnTo>
                    <a:pt x="3" y="1049"/>
                  </a:lnTo>
                  <a:lnTo>
                    <a:pt x="1" y="1077"/>
                  </a:lnTo>
                  <a:lnTo>
                    <a:pt x="0" y="1107"/>
                  </a:lnTo>
                  <a:lnTo>
                    <a:pt x="1" y="1131"/>
                  </a:lnTo>
                  <a:lnTo>
                    <a:pt x="2" y="1154"/>
                  </a:lnTo>
                  <a:lnTo>
                    <a:pt x="5" y="1177"/>
                  </a:lnTo>
                  <a:lnTo>
                    <a:pt x="9" y="1199"/>
                  </a:lnTo>
                  <a:lnTo>
                    <a:pt x="13" y="1220"/>
                  </a:lnTo>
                  <a:lnTo>
                    <a:pt x="19" y="1241"/>
                  </a:lnTo>
                  <a:lnTo>
                    <a:pt x="25" y="1261"/>
                  </a:lnTo>
                  <a:lnTo>
                    <a:pt x="33" y="1281"/>
                  </a:lnTo>
                  <a:lnTo>
                    <a:pt x="42" y="1299"/>
                  </a:lnTo>
                  <a:lnTo>
                    <a:pt x="52" y="1318"/>
                  </a:lnTo>
                  <a:lnTo>
                    <a:pt x="62" y="1335"/>
                  </a:lnTo>
                  <a:lnTo>
                    <a:pt x="74" y="1351"/>
                  </a:lnTo>
                  <a:lnTo>
                    <a:pt x="86" y="1368"/>
                  </a:lnTo>
                  <a:lnTo>
                    <a:pt x="99" y="1383"/>
                  </a:lnTo>
                  <a:lnTo>
                    <a:pt x="113" y="1397"/>
                  </a:lnTo>
                  <a:lnTo>
                    <a:pt x="129" y="1410"/>
                  </a:lnTo>
                  <a:lnTo>
                    <a:pt x="145" y="1424"/>
                  </a:lnTo>
                  <a:lnTo>
                    <a:pt x="162" y="1436"/>
                  </a:lnTo>
                  <a:lnTo>
                    <a:pt x="180" y="1447"/>
                  </a:lnTo>
                  <a:lnTo>
                    <a:pt x="199" y="1458"/>
                  </a:lnTo>
                  <a:lnTo>
                    <a:pt x="218" y="1468"/>
                  </a:lnTo>
                  <a:lnTo>
                    <a:pt x="238" y="1476"/>
                  </a:lnTo>
                  <a:lnTo>
                    <a:pt x="259" y="1485"/>
                  </a:lnTo>
                  <a:lnTo>
                    <a:pt x="281" y="1492"/>
                  </a:lnTo>
                  <a:lnTo>
                    <a:pt x="304" y="1498"/>
                  </a:lnTo>
                  <a:lnTo>
                    <a:pt x="327" y="1504"/>
                  </a:lnTo>
                  <a:lnTo>
                    <a:pt x="352" y="1509"/>
                  </a:lnTo>
                  <a:lnTo>
                    <a:pt x="377" y="1513"/>
                  </a:lnTo>
                  <a:lnTo>
                    <a:pt x="403" y="1516"/>
                  </a:lnTo>
                  <a:lnTo>
                    <a:pt x="430" y="1518"/>
                  </a:lnTo>
                  <a:lnTo>
                    <a:pt x="457" y="1519"/>
                  </a:lnTo>
                  <a:lnTo>
                    <a:pt x="486" y="1520"/>
                  </a:lnTo>
                  <a:lnTo>
                    <a:pt x="523" y="1519"/>
                  </a:lnTo>
                  <a:lnTo>
                    <a:pt x="559" y="1517"/>
                  </a:lnTo>
                  <a:lnTo>
                    <a:pt x="595" y="1513"/>
                  </a:lnTo>
                  <a:lnTo>
                    <a:pt x="630" y="1507"/>
                  </a:lnTo>
                  <a:lnTo>
                    <a:pt x="665" y="1499"/>
                  </a:lnTo>
                  <a:lnTo>
                    <a:pt x="697" y="1491"/>
                  </a:lnTo>
                  <a:lnTo>
                    <a:pt x="730" y="1480"/>
                  </a:lnTo>
                  <a:lnTo>
                    <a:pt x="761" y="1468"/>
                  </a:lnTo>
                  <a:lnTo>
                    <a:pt x="792" y="1454"/>
                  </a:lnTo>
                  <a:lnTo>
                    <a:pt x="822" y="1439"/>
                  </a:lnTo>
                  <a:lnTo>
                    <a:pt x="850" y="1421"/>
                  </a:lnTo>
                  <a:lnTo>
                    <a:pt x="879" y="1403"/>
                  </a:lnTo>
                  <a:lnTo>
                    <a:pt x="905" y="1383"/>
                  </a:lnTo>
                  <a:lnTo>
                    <a:pt x="931" y="1361"/>
                  </a:lnTo>
                  <a:lnTo>
                    <a:pt x="957" y="1338"/>
                  </a:lnTo>
                  <a:lnTo>
                    <a:pt x="980" y="1313"/>
                  </a:lnTo>
                  <a:lnTo>
                    <a:pt x="981" y="1328"/>
                  </a:lnTo>
                  <a:lnTo>
                    <a:pt x="983" y="1343"/>
                  </a:lnTo>
                  <a:lnTo>
                    <a:pt x="985" y="1357"/>
                  </a:lnTo>
                  <a:lnTo>
                    <a:pt x="988" y="1370"/>
                  </a:lnTo>
                  <a:lnTo>
                    <a:pt x="992" y="1383"/>
                  </a:lnTo>
                  <a:lnTo>
                    <a:pt x="995" y="1395"/>
                  </a:lnTo>
                  <a:lnTo>
                    <a:pt x="999" y="1406"/>
                  </a:lnTo>
                  <a:lnTo>
                    <a:pt x="1004" y="1417"/>
                  </a:lnTo>
                  <a:lnTo>
                    <a:pt x="1009" y="1427"/>
                  </a:lnTo>
                  <a:lnTo>
                    <a:pt x="1015" y="1436"/>
                  </a:lnTo>
                  <a:lnTo>
                    <a:pt x="1020" y="1444"/>
                  </a:lnTo>
                  <a:lnTo>
                    <a:pt x="1027" y="1452"/>
                  </a:lnTo>
                  <a:lnTo>
                    <a:pt x="1032" y="1460"/>
                  </a:lnTo>
                  <a:lnTo>
                    <a:pt x="1040" y="1468"/>
                  </a:lnTo>
                  <a:lnTo>
                    <a:pt x="1047" y="1474"/>
                  </a:lnTo>
                  <a:lnTo>
                    <a:pt x="1054" y="1480"/>
                  </a:lnTo>
                  <a:lnTo>
                    <a:pt x="1070" y="1491"/>
                  </a:lnTo>
                  <a:lnTo>
                    <a:pt x="1085" y="1499"/>
                  </a:lnTo>
                  <a:lnTo>
                    <a:pt x="1102" y="1506"/>
                  </a:lnTo>
                  <a:lnTo>
                    <a:pt x="1119" y="1511"/>
                  </a:lnTo>
                  <a:lnTo>
                    <a:pt x="1137" y="1516"/>
                  </a:lnTo>
                  <a:lnTo>
                    <a:pt x="1154" y="1518"/>
                  </a:lnTo>
                  <a:lnTo>
                    <a:pt x="1172" y="1519"/>
                  </a:lnTo>
                  <a:lnTo>
                    <a:pt x="1188" y="1520"/>
                  </a:lnTo>
                  <a:lnTo>
                    <a:pt x="1216" y="1519"/>
                  </a:lnTo>
                  <a:lnTo>
                    <a:pt x="1240" y="1518"/>
                  </a:lnTo>
                  <a:lnTo>
                    <a:pt x="1264" y="1515"/>
                  </a:lnTo>
                  <a:lnTo>
                    <a:pt x="1286" y="1510"/>
                  </a:lnTo>
                  <a:lnTo>
                    <a:pt x="1307" y="1505"/>
                  </a:lnTo>
                  <a:lnTo>
                    <a:pt x="1327" y="1497"/>
                  </a:lnTo>
                  <a:lnTo>
                    <a:pt x="1345" y="1490"/>
                  </a:lnTo>
                  <a:lnTo>
                    <a:pt x="1363" y="1480"/>
                  </a:lnTo>
                  <a:lnTo>
                    <a:pt x="1367" y="1476"/>
                  </a:lnTo>
                  <a:lnTo>
                    <a:pt x="1367" y="1273"/>
                  </a:lnTo>
                  <a:lnTo>
                    <a:pt x="1353" y="1279"/>
                  </a:lnTo>
                  <a:lnTo>
                    <a:pt x="1331" y="1285"/>
                  </a:lnTo>
                  <a:lnTo>
                    <a:pt x="1312" y="1290"/>
                  </a:lnTo>
                  <a:lnTo>
                    <a:pt x="1298" y="1291"/>
                  </a:lnTo>
                  <a:lnTo>
                    <a:pt x="1285" y="1291"/>
                  </a:lnTo>
                  <a:lnTo>
                    <a:pt x="1274" y="1291"/>
                  </a:lnTo>
                  <a:lnTo>
                    <a:pt x="1265" y="1290"/>
                  </a:lnTo>
                  <a:lnTo>
                    <a:pt x="1256" y="1287"/>
                  </a:lnTo>
                  <a:lnTo>
                    <a:pt x="1250" y="1284"/>
                  </a:lnTo>
                  <a:lnTo>
                    <a:pt x="1243" y="1280"/>
                  </a:lnTo>
                  <a:lnTo>
                    <a:pt x="1238" y="1274"/>
                  </a:lnTo>
                  <a:lnTo>
                    <a:pt x="1233" y="1268"/>
                  </a:lnTo>
                  <a:lnTo>
                    <a:pt x="1230" y="1260"/>
                  </a:lnTo>
                  <a:lnTo>
                    <a:pt x="1228" y="1251"/>
                  </a:lnTo>
                  <a:lnTo>
                    <a:pt x="1226" y="1240"/>
                  </a:lnTo>
                  <a:lnTo>
                    <a:pt x="1223" y="1227"/>
                  </a:lnTo>
                  <a:lnTo>
                    <a:pt x="1222" y="1214"/>
                  </a:lnTo>
                  <a:lnTo>
                    <a:pt x="1221" y="1181"/>
                  </a:lnTo>
                  <a:lnTo>
                    <a:pt x="1221" y="1140"/>
                  </a:lnTo>
                  <a:lnTo>
                    <a:pt x="1221" y="403"/>
                  </a:lnTo>
                  <a:lnTo>
                    <a:pt x="1221" y="378"/>
                  </a:lnTo>
                  <a:lnTo>
                    <a:pt x="1219" y="353"/>
                  </a:lnTo>
                  <a:lnTo>
                    <a:pt x="1217" y="330"/>
                  </a:lnTo>
                  <a:lnTo>
                    <a:pt x="1213" y="307"/>
                  </a:lnTo>
                  <a:lnTo>
                    <a:pt x="1208" y="286"/>
                  </a:lnTo>
                  <a:lnTo>
                    <a:pt x="1203" y="266"/>
                  </a:lnTo>
                  <a:lnTo>
                    <a:pt x="1196" y="245"/>
                  </a:lnTo>
                  <a:lnTo>
                    <a:pt x="1187" y="226"/>
                  </a:lnTo>
                  <a:lnTo>
                    <a:pt x="1178" y="207"/>
                  </a:lnTo>
                  <a:lnTo>
                    <a:pt x="1169" y="190"/>
                  </a:lnTo>
                  <a:lnTo>
                    <a:pt x="1158" y="172"/>
                  </a:lnTo>
                  <a:lnTo>
                    <a:pt x="1146" y="156"/>
                  </a:lnTo>
                  <a:lnTo>
                    <a:pt x="1132" y="141"/>
                  </a:lnTo>
                  <a:lnTo>
                    <a:pt x="1117" y="126"/>
                  </a:lnTo>
                  <a:lnTo>
                    <a:pt x="1102" y="113"/>
                  </a:lnTo>
                  <a:lnTo>
                    <a:pt x="1085" y="100"/>
                  </a:lnTo>
                  <a:lnTo>
                    <a:pt x="1068" y="88"/>
                  </a:lnTo>
                  <a:lnTo>
                    <a:pt x="1049" y="77"/>
                  </a:lnTo>
                  <a:lnTo>
                    <a:pt x="1029" y="66"/>
                  </a:lnTo>
                  <a:lnTo>
                    <a:pt x="1008" y="56"/>
                  </a:lnTo>
                  <a:lnTo>
                    <a:pt x="986" y="47"/>
                  </a:lnTo>
                  <a:lnTo>
                    <a:pt x="963" y="39"/>
                  </a:lnTo>
                  <a:lnTo>
                    <a:pt x="939" y="31"/>
                  </a:lnTo>
                  <a:lnTo>
                    <a:pt x="914" y="25"/>
                  </a:lnTo>
                  <a:lnTo>
                    <a:pt x="887" y="18"/>
                  </a:lnTo>
                  <a:lnTo>
                    <a:pt x="861" y="14"/>
                  </a:lnTo>
                  <a:lnTo>
                    <a:pt x="833" y="10"/>
                  </a:lnTo>
                  <a:lnTo>
                    <a:pt x="803" y="6"/>
                  </a:lnTo>
                  <a:lnTo>
                    <a:pt x="772" y="3"/>
                  </a:lnTo>
                  <a:lnTo>
                    <a:pt x="740" y="2"/>
                  </a:lnTo>
                  <a:lnTo>
                    <a:pt x="707" y="0"/>
                  </a:lnTo>
                  <a:lnTo>
                    <a:pt x="673" y="0"/>
                  </a:lnTo>
                  <a:lnTo>
                    <a:pt x="629" y="1"/>
                  </a:lnTo>
                  <a:lnTo>
                    <a:pt x="583" y="3"/>
                  </a:lnTo>
                  <a:lnTo>
                    <a:pt x="559" y="5"/>
                  </a:lnTo>
                  <a:lnTo>
                    <a:pt x="535" y="8"/>
                  </a:lnTo>
                  <a:lnTo>
                    <a:pt x="510" y="12"/>
                  </a:lnTo>
                  <a:lnTo>
                    <a:pt x="484" y="16"/>
                  </a:lnTo>
                  <a:lnTo>
                    <a:pt x="459" y="22"/>
                  </a:lnTo>
                  <a:lnTo>
                    <a:pt x="434" y="27"/>
                  </a:lnTo>
                  <a:lnTo>
                    <a:pt x="409" y="35"/>
                  </a:lnTo>
                  <a:lnTo>
                    <a:pt x="383" y="42"/>
                  </a:lnTo>
                  <a:lnTo>
                    <a:pt x="359" y="51"/>
                  </a:lnTo>
                  <a:lnTo>
                    <a:pt x="334" y="61"/>
                  </a:lnTo>
                  <a:lnTo>
                    <a:pt x="310" y="72"/>
                  </a:lnTo>
                  <a:lnTo>
                    <a:pt x="287" y="84"/>
                  </a:lnTo>
                  <a:lnTo>
                    <a:pt x="264" y="99"/>
                  </a:lnTo>
                  <a:lnTo>
                    <a:pt x="242" y="113"/>
                  </a:lnTo>
                  <a:lnTo>
                    <a:pt x="220" y="129"/>
                  </a:lnTo>
                  <a:lnTo>
                    <a:pt x="199" y="147"/>
                  </a:lnTo>
                  <a:lnTo>
                    <a:pt x="179" y="166"/>
                  </a:lnTo>
                  <a:lnTo>
                    <a:pt x="162" y="186"/>
                  </a:lnTo>
                  <a:lnTo>
                    <a:pt x="144" y="208"/>
                  </a:lnTo>
                  <a:lnTo>
                    <a:pt x="128" y="233"/>
                  </a:lnTo>
                  <a:lnTo>
                    <a:pt x="113" y="258"/>
                  </a:lnTo>
                  <a:lnTo>
                    <a:pt x="100" y="285"/>
                  </a:lnTo>
                  <a:lnTo>
                    <a:pt x="88" y="314"/>
                  </a:lnTo>
                  <a:lnTo>
                    <a:pt x="78" y="346"/>
                  </a:lnTo>
                  <a:lnTo>
                    <a:pt x="69" y="378"/>
                  </a:lnTo>
                  <a:lnTo>
                    <a:pt x="63" y="413"/>
                  </a:lnTo>
                  <a:lnTo>
                    <a:pt x="58" y="449"/>
                  </a:lnTo>
                  <a:lnTo>
                    <a:pt x="55" y="489"/>
                  </a:lnTo>
                  <a:lnTo>
                    <a:pt x="55" y="500"/>
                  </a:lnTo>
                  <a:lnTo>
                    <a:pt x="312" y="500"/>
                  </a:lnTo>
                  <a:close/>
                  <a:moveTo>
                    <a:pt x="538" y="1291"/>
                  </a:moveTo>
                  <a:lnTo>
                    <a:pt x="522" y="1291"/>
                  </a:lnTo>
                  <a:lnTo>
                    <a:pt x="503" y="1290"/>
                  </a:lnTo>
                  <a:lnTo>
                    <a:pt x="483" y="1288"/>
                  </a:lnTo>
                  <a:lnTo>
                    <a:pt x="462" y="1285"/>
                  </a:lnTo>
                  <a:lnTo>
                    <a:pt x="441" y="1281"/>
                  </a:lnTo>
                  <a:lnTo>
                    <a:pt x="417" y="1275"/>
                  </a:lnTo>
                  <a:lnTo>
                    <a:pt x="395" y="1269"/>
                  </a:lnTo>
                  <a:lnTo>
                    <a:pt x="375" y="1259"/>
                  </a:lnTo>
                  <a:lnTo>
                    <a:pt x="364" y="1253"/>
                  </a:lnTo>
                  <a:lnTo>
                    <a:pt x="354" y="1248"/>
                  </a:lnTo>
                  <a:lnTo>
                    <a:pt x="344" y="1241"/>
                  </a:lnTo>
                  <a:lnTo>
                    <a:pt x="334" y="1233"/>
                  </a:lnTo>
                  <a:lnTo>
                    <a:pt x="325" y="1226"/>
                  </a:lnTo>
                  <a:lnTo>
                    <a:pt x="316" y="1217"/>
                  </a:lnTo>
                  <a:lnTo>
                    <a:pt x="309" y="1208"/>
                  </a:lnTo>
                  <a:lnTo>
                    <a:pt x="301" y="1198"/>
                  </a:lnTo>
                  <a:lnTo>
                    <a:pt x="294" y="1187"/>
                  </a:lnTo>
                  <a:lnTo>
                    <a:pt x="289" y="1176"/>
                  </a:lnTo>
                  <a:lnTo>
                    <a:pt x="283" y="1164"/>
                  </a:lnTo>
                  <a:lnTo>
                    <a:pt x="279" y="1151"/>
                  </a:lnTo>
                  <a:lnTo>
                    <a:pt x="276" y="1137"/>
                  </a:lnTo>
                  <a:lnTo>
                    <a:pt x="274" y="1123"/>
                  </a:lnTo>
                  <a:lnTo>
                    <a:pt x="271" y="1107"/>
                  </a:lnTo>
                  <a:lnTo>
                    <a:pt x="271" y="1091"/>
                  </a:lnTo>
                  <a:lnTo>
                    <a:pt x="271" y="1074"/>
                  </a:lnTo>
                  <a:lnTo>
                    <a:pt x="273" y="1059"/>
                  </a:lnTo>
                  <a:lnTo>
                    <a:pt x="275" y="1045"/>
                  </a:lnTo>
                  <a:lnTo>
                    <a:pt x="278" y="1031"/>
                  </a:lnTo>
                  <a:lnTo>
                    <a:pt x="281" y="1018"/>
                  </a:lnTo>
                  <a:lnTo>
                    <a:pt x="285" y="1005"/>
                  </a:lnTo>
                  <a:lnTo>
                    <a:pt x="290" y="993"/>
                  </a:lnTo>
                  <a:lnTo>
                    <a:pt x="296" y="982"/>
                  </a:lnTo>
                  <a:lnTo>
                    <a:pt x="301" y="971"/>
                  </a:lnTo>
                  <a:lnTo>
                    <a:pt x="308" y="961"/>
                  </a:lnTo>
                  <a:lnTo>
                    <a:pt x="315" y="951"/>
                  </a:lnTo>
                  <a:lnTo>
                    <a:pt x="323" y="942"/>
                  </a:lnTo>
                  <a:lnTo>
                    <a:pt x="332" y="934"/>
                  </a:lnTo>
                  <a:lnTo>
                    <a:pt x="339" y="926"/>
                  </a:lnTo>
                  <a:lnTo>
                    <a:pt x="349" y="918"/>
                  </a:lnTo>
                  <a:lnTo>
                    <a:pt x="359" y="912"/>
                  </a:lnTo>
                  <a:lnTo>
                    <a:pt x="379" y="898"/>
                  </a:lnTo>
                  <a:lnTo>
                    <a:pt x="401" y="886"/>
                  </a:lnTo>
                  <a:lnTo>
                    <a:pt x="424" y="876"/>
                  </a:lnTo>
                  <a:lnTo>
                    <a:pt x="448" y="869"/>
                  </a:lnTo>
                  <a:lnTo>
                    <a:pt x="473" y="861"/>
                  </a:lnTo>
                  <a:lnTo>
                    <a:pt x="499" y="854"/>
                  </a:lnTo>
                  <a:lnTo>
                    <a:pt x="525" y="849"/>
                  </a:lnTo>
                  <a:lnTo>
                    <a:pt x="550" y="843"/>
                  </a:lnTo>
                  <a:lnTo>
                    <a:pt x="582" y="839"/>
                  </a:lnTo>
                  <a:lnTo>
                    <a:pt x="615" y="834"/>
                  </a:lnTo>
                  <a:lnTo>
                    <a:pt x="647" y="829"/>
                  </a:lnTo>
                  <a:lnTo>
                    <a:pt x="679" y="825"/>
                  </a:lnTo>
                  <a:lnTo>
                    <a:pt x="721" y="820"/>
                  </a:lnTo>
                  <a:lnTo>
                    <a:pt x="761" y="814"/>
                  </a:lnTo>
                  <a:lnTo>
                    <a:pt x="800" y="808"/>
                  </a:lnTo>
                  <a:lnTo>
                    <a:pt x="837" y="801"/>
                  </a:lnTo>
                  <a:lnTo>
                    <a:pt x="856" y="796"/>
                  </a:lnTo>
                  <a:lnTo>
                    <a:pt x="873" y="792"/>
                  </a:lnTo>
                  <a:lnTo>
                    <a:pt x="890" y="787"/>
                  </a:lnTo>
                  <a:lnTo>
                    <a:pt x="906" y="782"/>
                  </a:lnTo>
                  <a:lnTo>
                    <a:pt x="922" y="776"/>
                  </a:lnTo>
                  <a:lnTo>
                    <a:pt x="937" y="770"/>
                  </a:lnTo>
                  <a:lnTo>
                    <a:pt x="951" y="763"/>
                  </a:lnTo>
                  <a:lnTo>
                    <a:pt x="964" y="756"/>
                  </a:lnTo>
                  <a:lnTo>
                    <a:pt x="967" y="754"/>
                  </a:lnTo>
                  <a:lnTo>
                    <a:pt x="964" y="756"/>
                  </a:lnTo>
                  <a:lnTo>
                    <a:pt x="964" y="976"/>
                  </a:lnTo>
                  <a:lnTo>
                    <a:pt x="964" y="988"/>
                  </a:lnTo>
                  <a:lnTo>
                    <a:pt x="963" y="1001"/>
                  </a:lnTo>
                  <a:lnTo>
                    <a:pt x="961" y="1013"/>
                  </a:lnTo>
                  <a:lnTo>
                    <a:pt x="959" y="1025"/>
                  </a:lnTo>
                  <a:lnTo>
                    <a:pt x="956" y="1038"/>
                  </a:lnTo>
                  <a:lnTo>
                    <a:pt x="951" y="1051"/>
                  </a:lnTo>
                  <a:lnTo>
                    <a:pt x="947" y="1064"/>
                  </a:lnTo>
                  <a:lnTo>
                    <a:pt x="941" y="1077"/>
                  </a:lnTo>
                  <a:lnTo>
                    <a:pt x="935" y="1091"/>
                  </a:lnTo>
                  <a:lnTo>
                    <a:pt x="928" y="1104"/>
                  </a:lnTo>
                  <a:lnTo>
                    <a:pt x="920" y="1117"/>
                  </a:lnTo>
                  <a:lnTo>
                    <a:pt x="912" y="1129"/>
                  </a:lnTo>
                  <a:lnTo>
                    <a:pt x="902" y="1142"/>
                  </a:lnTo>
                  <a:lnTo>
                    <a:pt x="891" y="1155"/>
                  </a:lnTo>
                  <a:lnTo>
                    <a:pt x="880" y="1168"/>
                  </a:lnTo>
                  <a:lnTo>
                    <a:pt x="868" y="1180"/>
                  </a:lnTo>
                  <a:lnTo>
                    <a:pt x="855" y="1191"/>
                  </a:lnTo>
                  <a:lnTo>
                    <a:pt x="840" y="1203"/>
                  </a:lnTo>
                  <a:lnTo>
                    <a:pt x="825" y="1214"/>
                  </a:lnTo>
                  <a:lnTo>
                    <a:pt x="809" y="1224"/>
                  </a:lnTo>
                  <a:lnTo>
                    <a:pt x="792" y="1233"/>
                  </a:lnTo>
                  <a:lnTo>
                    <a:pt x="774" y="1242"/>
                  </a:lnTo>
                  <a:lnTo>
                    <a:pt x="756" y="1251"/>
                  </a:lnTo>
                  <a:lnTo>
                    <a:pt x="736" y="1259"/>
                  </a:lnTo>
                  <a:lnTo>
                    <a:pt x="715" y="1266"/>
                  </a:lnTo>
                  <a:lnTo>
                    <a:pt x="693" y="1273"/>
                  </a:lnTo>
                  <a:lnTo>
                    <a:pt x="669" y="1279"/>
                  </a:lnTo>
                  <a:lnTo>
                    <a:pt x="646" y="1283"/>
                  </a:lnTo>
                  <a:lnTo>
                    <a:pt x="621" y="1286"/>
                  </a:lnTo>
                  <a:lnTo>
                    <a:pt x="594" y="1288"/>
                  </a:lnTo>
                  <a:lnTo>
                    <a:pt x="567" y="1291"/>
                  </a:lnTo>
                  <a:lnTo>
                    <a:pt x="538" y="1291"/>
                  </a:lnTo>
                  <a:close/>
                </a:path>
              </a:pathLst>
            </a:custGeom>
            <a:solidFill>
              <a:srgbClr val="0072AA"/>
            </a:solidFill>
            <a:ln w="9525">
              <a:noFill/>
              <a:round/>
              <a:headEnd/>
              <a:tailEnd/>
            </a:ln>
          </p:spPr>
          <p:txBody>
            <a:bodyPr/>
            <a:lstStyle/>
            <a:p>
              <a:endParaRPr lang="en-GB"/>
            </a:p>
          </p:txBody>
        </p:sp>
        <p:sp>
          <p:nvSpPr>
            <p:cNvPr id="169019" name="Freeform 59"/>
            <p:cNvSpPr>
              <a:spLocks noEditPoints="1"/>
            </p:cNvSpPr>
            <p:nvPr/>
          </p:nvSpPr>
          <p:spPr bwMode="auto">
            <a:xfrm>
              <a:off x="2140" y="785"/>
              <a:ext cx="276" cy="406"/>
            </a:xfrm>
            <a:custGeom>
              <a:avLst/>
              <a:gdLst/>
              <a:ahLst/>
              <a:cxnLst>
                <a:cxn ang="0">
                  <a:pos x="1124" y="722"/>
                </a:cxn>
                <a:cxn ang="0">
                  <a:pos x="1079" y="670"/>
                </a:cxn>
                <a:cxn ang="0">
                  <a:pos x="1027" y="625"/>
                </a:cxn>
                <a:cxn ang="0">
                  <a:pos x="971" y="588"/>
                </a:cxn>
                <a:cxn ang="0">
                  <a:pos x="849" y="539"/>
                </a:cxn>
                <a:cxn ang="0">
                  <a:pos x="724" y="516"/>
                </a:cxn>
                <a:cxn ang="0">
                  <a:pos x="591" y="516"/>
                </a:cxn>
                <a:cxn ang="0">
                  <a:pos x="454" y="543"/>
                </a:cxn>
                <a:cxn ang="0">
                  <a:pos x="332" y="595"/>
                </a:cxn>
                <a:cxn ang="0">
                  <a:pos x="228" y="672"/>
                </a:cxn>
                <a:cxn ang="0">
                  <a:pos x="141" y="770"/>
                </a:cxn>
                <a:cxn ang="0">
                  <a:pos x="74" y="889"/>
                </a:cxn>
                <a:cxn ang="0">
                  <a:pos x="28" y="1028"/>
                </a:cxn>
                <a:cxn ang="0">
                  <a:pos x="4" y="1184"/>
                </a:cxn>
                <a:cxn ang="0">
                  <a:pos x="4" y="1347"/>
                </a:cxn>
                <a:cxn ang="0">
                  <a:pos x="25" y="1495"/>
                </a:cxn>
                <a:cxn ang="0">
                  <a:pos x="67" y="1631"/>
                </a:cxn>
                <a:cxn ang="0">
                  <a:pos x="130" y="1751"/>
                </a:cxn>
                <a:cxn ang="0">
                  <a:pos x="215" y="1857"/>
                </a:cxn>
                <a:cxn ang="0">
                  <a:pos x="324" y="1942"/>
                </a:cxn>
                <a:cxn ang="0">
                  <a:pos x="452" y="2000"/>
                </a:cxn>
                <a:cxn ang="0">
                  <a:pos x="594" y="2029"/>
                </a:cxn>
                <a:cxn ang="0">
                  <a:pos x="748" y="2030"/>
                </a:cxn>
                <a:cxn ang="0">
                  <a:pos x="886" y="2003"/>
                </a:cxn>
                <a:cxn ang="0">
                  <a:pos x="1001" y="1949"/>
                </a:cxn>
                <a:cxn ang="0">
                  <a:pos x="1049" y="1914"/>
                </a:cxn>
                <a:cxn ang="0">
                  <a:pos x="1090" y="1872"/>
                </a:cxn>
                <a:cxn ang="0">
                  <a:pos x="1124" y="1825"/>
                </a:cxn>
                <a:cxn ang="0">
                  <a:pos x="678" y="1804"/>
                </a:cxn>
                <a:cxn ang="0">
                  <a:pos x="577" y="1786"/>
                </a:cxn>
                <a:cxn ang="0">
                  <a:pos x="491" y="1748"/>
                </a:cxn>
                <a:cxn ang="0">
                  <a:pos x="420" y="1693"/>
                </a:cxn>
                <a:cxn ang="0">
                  <a:pos x="364" y="1622"/>
                </a:cxn>
                <a:cxn ang="0">
                  <a:pos x="321" y="1542"/>
                </a:cxn>
                <a:cxn ang="0">
                  <a:pos x="291" y="1452"/>
                </a:cxn>
                <a:cxn ang="0">
                  <a:pos x="276" y="1358"/>
                </a:cxn>
                <a:cxn ang="0">
                  <a:pos x="273" y="1252"/>
                </a:cxn>
                <a:cxn ang="0">
                  <a:pos x="288" y="1109"/>
                </a:cxn>
                <a:cxn ang="0">
                  <a:pos x="312" y="1019"/>
                </a:cxn>
                <a:cxn ang="0">
                  <a:pos x="352" y="931"/>
                </a:cxn>
                <a:cxn ang="0">
                  <a:pos x="409" y="852"/>
                </a:cxn>
                <a:cxn ang="0">
                  <a:pos x="489" y="790"/>
                </a:cxn>
                <a:cxn ang="0">
                  <a:pos x="594" y="751"/>
                </a:cxn>
                <a:cxn ang="0">
                  <a:pos x="729" y="742"/>
                </a:cxn>
                <a:cxn ang="0">
                  <a:pos x="857" y="769"/>
                </a:cxn>
                <a:cxn ang="0">
                  <a:pos x="954" y="822"/>
                </a:cxn>
                <a:cxn ang="0">
                  <a:pos x="1026" y="897"/>
                </a:cxn>
                <a:cxn ang="0">
                  <a:pos x="1075" y="983"/>
                </a:cxn>
                <a:cxn ang="0">
                  <a:pos x="1106" y="1073"/>
                </a:cxn>
                <a:cxn ang="0">
                  <a:pos x="1126" y="1178"/>
                </a:cxn>
                <a:cxn ang="0">
                  <a:pos x="1131" y="1298"/>
                </a:cxn>
                <a:cxn ang="0">
                  <a:pos x="1123" y="1394"/>
                </a:cxn>
                <a:cxn ang="0">
                  <a:pos x="1103" y="1488"/>
                </a:cxn>
                <a:cxn ang="0">
                  <a:pos x="1070" y="1575"/>
                </a:cxn>
                <a:cxn ang="0">
                  <a:pos x="1023" y="1653"/>
                </a:cxn>
                <a:cxn ang="0">
                  <a:pos x="961" y="1719"/>
                </a:cxn>
                <a:cxn ang="0">
                  <a:pos x="883" y="1767"/>
                </a:cxn>
                <a:cxn ang="0">
                  <a:pos x="789" y="1797"/>
                </a:cxn>
              </a:cxnLst>
              <a:rect l="0" t="0" r="r" b="b"/>
              <a:pathLst>
                <a:path w="1381" h="2033">
                  <a:moveTo>
                    <a:pt x="1381" y="2000"/>
                  </a:moveTo>
                  <a:lnTo>
                    <a:pt x="1381" y="0"/>
                  </a:lnTo>
                  <a:lnTo>
                    <a:pt x="1124" y="0"/>
                  </a:lnTo>
                  <a:lnTo>
                    <a:pt x="1124" y="722"/>
                  </a:lnTo>
                  <a:lnTo>
                    <a:pt x="1113" y="709"/>
                  </a:lnTo>
                  <a:lnTo>
                    <a:pt x="1102" y="695"/>
                  </a:lnTo>
                  <a:lnTo>
                    <a:pt x="1091" y="682"/>
                  </a:lnTo>
                  <a:lnTo>
                    <a:pt x="1079" y="670"/>
                  </a:lnTo>
                  <a:lnTo>
                    <a:pt x="1067" y="658"/>
                  </a:lnTo>
                  <a:lnTo>
                    <a:pt x="1053" y="647"/>
                  </a:lnTo>
                  <a:lnTo>
                    <a:pt x="1040" y="636"/>
                  </a:lnTo>
                  <a:lnTo>
                    <a:pt x="1027" y="625"/>
                  </a:lnTo>
                  <a:lnTo>
                    <a:pt x="1014" y="616"/>
                  </a:lnTo>
                  <a:lnTo>
                    <a:pt x="1000" y="606"/>
                  </a:lnTo>
                  <a:lnTo>
                    <a:pt x="985" y="597"/>
                  </a:lnTo>
                  <a:lnTo>
                    <a:pt x="971" y="588"/>
                  </a:lnTo>
                  <a:lnTo>
                    <a:pt x="941" y="574"/>
                  </a:lnTo>
                  <a:lnTo>
                    <a:pt x="911" y="560"/>
                  </a:lnTo>
                  <a:lnTo>
                    <a:pt x="880" y="549"/>
                  </a:lnTo>
                  <a:lnTo>
                    <a:pt x="849" y="539"/>
                  </a:lnTo>
                  <a:lnTo>
                    <a:pt x="817" y="530"/>
                  </a:lnTo>
                  <a:lnTo>
                    <a:pt x="786" y="524"/>
                  </a:lnTo>
                  <a:lnTo>
                    <a:pt x="755" y="519"/>
                  </a:lnTo>
                  <a:lnTo>
                    <a:pt x="724" y="516"/>
                  </a:lnTo>
                  <a:lnTo>
                    <a:pt x="694" y="514"/>
                  </a:lnTo>
                  <a:lnTo>
                    <a:pt x="665" y="513"/>
                  </a:lnTo>
                  <a:lnTo>
                    <a:pt x="627" y="514"/>
                  </a:lnTo>
                  <a:lnTo>
                    <a:pt x="591" y="516"/>
                  </a:lnTo>
                  <a:lnTo>
                    <a:pt x="556" y="520"/>
                  </a:lnTo>
                  <a:lnTo>
                    <a:pt x="521" y="527"/>
                  </a:lnTo>
                  <a:lnTo>
                    <a:pt x="487" y="534"/>
                  </a:lnTo>
                  <a:lnTo>
                    <a:pt x="454" y="543"/>
                  </a:lnTo>
                  <a:lnTo>
                    <a:pt x="422" y="554"/>
                  </a:lnTo>
                  <a:lnTo>
                    <a:pt x="391" y="566"/>
                  </a:lnTo>
                  <a:lnTo>
                    <a:pt x="362" y="580"/>
                  </a:lnTo>
                  <a:lnTo>
                    <a:pt x="332" y="595"/>
                  </a:lnTo>
                  <a:lnTo>
                    <a:pt x="304" y="613"/>
                  </a:lnTo>
                  <a:lnTo>
                    <a:pt x="278" y="630"/>
                  </a:lnTo>
                  <a:lnTo>
                    <a:pt x="252" y="651"/>
                  </a:lnTo>
                  <a:lnTo>
                    <a:pt x="228" y="672"/>
                  </a:lnTo>
                  <a:lnTo>
                    <a:pt x="204" y="694"/>
                  </a:lnTo>
                  <a:lnTo>
                    <a:pt x="181" y="718"/>
                  </a:lnTo>
                  <a:lnTo>
                    <a:pt x="161" y="743"/>
                  </a:lnTo>
                  <a:lnTo>
                    <a:pt x="141" y="770"/>
                  </a:lnTo>
                  <a:lnTo>
                    <a:pt x="122" y="798"/>
                  </a:lnTo>
                  <a:lnTo>
                    <a:pt x="105" y="828"/>
                  </a:lnTo>
                  <a:lnTo>
                    <a:pt x="88" y="858"/>
                  </a:lnTo>
                  <a:lnTo>
                    <a:pt x="74" y="889"/>
                  </a:lnTo>
                  <a:lnTo>
                    <a:pt x="60" y="922"/>
                  </a:lnTo>
                  <a:lnTo>
                    <a:pt x="47" y="957"/>
                  </a:lnTo>
                  <a:lnTo>
                    <a:pt x="36" y="992"/>
                  </a:lnTo>
                  <a:lnTo>
                    <a:pt x="28" y="1028"/>
                  </a:lnTo>
                  <a:lnTo>
                    <a:pt x="19" y="1065"/>
                  </a:lnTo>
                  <a:lnTo>
                    <a:pt x="12" y="1104"/>
                  </a:lnTo>
                  <a:lnTo>
                    <a:pt x="7" y="1144"/>
                  </a:lnTo>
                  <a:lnTo>
                    <a:pt x="4" y="1184"/>
                  </a:lnTo>
                  <a:lnTo>
                    <a:pt x="1" y="1226"/>
                  </a:lnTo>
                  <a:lnTo>
                    <a:pt x="0" y="1269"/>
                  </a:lnTo>
                  <a:lnTo>
                    <a:pt x="1" y="1308"/>
                  </a:lnTo>
                  <a:lnTo>
                    <a:pt x="4" y="1347"/>
                  </a:lnTo>
                  <a:lnTo>
                    <a:pt x="7" y="1384"/>
                  </a:lnTo>
                  <a:lnTo>
                    <a:pt x="11" y="1422"/>
                  </a:lnTo>
                  <a:lnTo>
                    <a:pt x="18" y="1459"/>
                  </a:lnTo>
                  <a:lnTo>
                    <a:pt x="25" y="1495"/>
                  </a:lnTo>
                  <a:lnTo>
                    <a:pt x="34" y="1530"/>
                  </a:lnTo>
                  <a:lnTo>
                    <a:pt x="44" y="1564"/>
                  </a:lnTo>
                  <a:lnTo>
                    <a:pt x="55" y="1598"/>
                  </a:lnTo>
                  <a:lnTo>
                    <a:pt x="67" y="1631"/>
                  </a:lnTo>
                  <a:lnTo>
                    <a:pt x="81" y="1663"/>
                  </a:lnTo>
                  <a:lnTo>
                    <a:pt x="97" y="1694"/>
                  </a:lnTo>
                  <a:lnTo>
                    <a:pt x="112" y="1722"/>
                  </a:lnTo>
                  <a:lnTo>
                    <a:pt x="130" y="1751"/>
                  </a:lnTo>
                  <a:lnTo>
                    <a:pt x="148" y="1778"/>
                  </a:lnTo>
                  <a:lnTo>
                    <a:pt x="169" y="1805"/>
                  </a:lnTo>
                  <a:lnTo>
                    <a:pt x="191" y="1831"/>
                  </a:lnTo>
                  <a:lnTo>
                    <a:pt x="215" y="1857"/>
                  </a:lnTo>
                  <a:lnTo>
                    <a:pt x="242" y="1881"/>
                  </a:lnTo>
                  <a:lnTo>
                    <a:pt x="268" y="1904"/>
                  </a:lnTo>
                  <a:lnTo>
                    <a:pt x="296" y="1923"/>
                  </a:lnTo>
                  <a:lnTo>
                    <a:pt x="324" y="1942"/>
                  </a:lnTo>
                  <a:lnTo>
                    <a:pt x="355" y="1960"/>
                  </a:lnTo>
                  <a:lnTo>
                    <a:pt x="386" y="1975"/>
                  </a:lnTo>
                  <a:lnTo>
                    <a:pt x="419" y="1988"/>
                  </a:lnTo>
                  <a:lnTo>
                    <a:pt x="452" y="2000"/>
                  </a:lnTo>
                  <a:lnTo>
                    <a:pt x="486" y="2010"/>
                  </a:lnTo>
                  <a:lnTo>
                    <a:pt x="521" y="2018"/>
                  </a:lnTo>
                  <a:lnTo>
                    <a:pt x="557" y="2024"/>
                  </a:lnTo>
                  <a:lnTo>
                    <a:pt x="594" y="2029"/>
                  </a:lnTo>
                  <a:lnTo>
                    <a:pt x="633" y="2032"/>
                  </a:lnTo>
                  <a:lnTo>
                    <a:pt x="671" y="2033"/>
                  </a:lnTo>
                  <a:lnTo>
                    <a:pt x="711" y="2032"/>
                  </a:lnTo>
                  <a:lnTo>
                    <a:pt x="748" y="2030"/>
                  </a:lnTo>
                  <a:lnTo>
                    <a:pt x="784" y="2026"/>
                  </a:lnTo>
                  <a:lnTo>
                    <a:pt x="819" y="2019"/>
                  </a:lnTo>
                  <a:lnTo>
                    <a:pt x="853" y="2011"/>
                  </a:lnTo>
                  <a:lnTo>
                    <a:pt x="886" y="2003"/>
                  </a:lnTo>
                  <a:lnTo>
                    <a:pt x="917" y="1992"/>
                  </a:lnTo>
                  <a:lnTo>
                    <a:pt x="947" y="1978"/>
                  </a:lnTo>
                  <a:lnTo>
                    <a:pt x="974" y="1964"/>
                  </a:lnTo>
                  <a:lnTo>
                    <a:pt x="1001" y="1949"/>
                  </a:lnTo>
                  <a:lnTo>
                    <a:pt x="1014" y="1941"/>
                  </a:lnTo>
                  <a:lnTo>
                    <a:pt x="1026" y="1932"/>
                  </a:lnTo>
                  <a:lnTo>
                    <a:pt x="1038" y="1922"/>
                  </a:lnTo>
                  <a:lnTo>
                    <a:pt x="1049" y="1914"/>
                  </a:lnTo>
                  <a:lnTo>
                    <a:pt x="1060" y="1904"/>
                  </a:lnTo>
                  <a:lnTo>
                    <a:pt x="1070" y="1893"/>
                  </a:lnTo>
                  <a:lnTo>
                    <a:pt x="1080" y="1883"/>
                  </a:lnTo>
                  <a:lnTo>
                    <a:pt x="1090" y="1872"/>
                  </a:lnTo>
                  <a:lnTo>
                    <a:pt x="1098" y="1861"/>
                  </a:lnTo>
                  <a:lnTo>
                    <a:pt x="1107" y="1849"/>
                  </a:lnTo>
                  <a:lnTo>
                    <a:pt x="1116" y="1837"/>
                  </a:lnTo>
                  <a:lnTo>
                    <a:pt x="1124" y="1825"/>
                  </a:lnTo>
                  <a:lnTo>
                    <a:pt x="1124" y="2000"/>
                  </a:lnTo>
                  <a:lnTo>
                    <a:pt x="1381" y="2000"/>
                  </a:lnTo>
                  <a:close/>
                  <a:moveTo>
                    <a:pt x="705" y="1804"/>
                  </a:moveTo>
                  <a:lnTo>
                    <a:pt x="678" y="1804"/>
                  </a:lnTo>
                  <a:lnTo>
                    <a:pt x="651" y="1801"/>
                  </a:lnTo>
                  <a:lnTo>
                    <a:pt x="625" y="1797"/>
                  </a:lnTo>
                  <a:lnTo>
                    <a:pt x="601" y="1793"/>
                  </a:lnTo>
                  <a:lnTo>
                    <a:pt x="577" y="1786"/>
                  </a:lnTo>
                  <a:lnTo>
                    <a:pt x="554" y="1778"/>
                  </a:lnTo>
                  <a:lnTo>
                    <a:pt x="532" y="1770"/>
                  </a:lnTo>
                  <a:lnTo>
                    <a:pt x="511" y="1760"/>
                  </a:lnTo>
                  <a:lnTo>
                    <a:pt x="491" y="1748"/>
                  </a:lnTo>
                  <a:lnTo>
                    <a:pt x="472" y="1736"/>
                  </a:lnTo>
                  <a:lnTo>
                    <a:pt x="454" y="1722"/>
                  </a:lnTo>
                  <a:lnTo>
                    <a:pt x="436" y="1708"/>
                  </a:lnTo>
                  <a:lnTo>
                    <a:pt x="420" y="1693"/>
                  </a:lnTo>
                  <a:lnTo>
                    <a:pt x="404" y="1676"/>
                  </a:lnTo>
                  <a:lnTo>
                    <a:pt x="390" y="1660"/>
                  </a:lnTo>
                  <a:lnTo>
                    <a:pt x="377" y="1641"/>
                  </a:lnTo>
                  <a:lnTo>
                    <a:pt x="364" y="1622"/>
                  </a:lnTo>
                  <a:lnTo>
                    <a:pt x="352" y="1604"/>
                  </a:lnTo>
                  <a:lnTo>
                    <a:pt x="341" y="1584"/>
                  </a:lnTo>
                  <a:lnTo>
                    <a:pt x="331" y="1563"/>
                  </a:lnTo>
                  <a:lnTo>
                    <a:pt x="321" y="1542"/>
                  </a:lnTo>
                  <a:lnTo>
                    <a:pt x="312" y="1520"/>
                  </a:lnTo>
                  <a:lnTo>
                    <a:pt x="304" y="1498"/>
                  </a:lnTo>
                  <a:lnTo>
                    <a:pt x="298" y="1475"/>
                  </a:lnTo>
                  <a:lnTo>
                    <a:pt x="291" y="1452"/>
                  </a:lnTo>
                  <a:lnTo>
                    <a:pt x="287" y="1429"/>
                  </a:lnTo>
                  <a:lnTo>
                    <a:pt x="282" y="1406"/>
                  </a:lnTo>
                  <a:lnTo>
                    <a:pt x="278" y="1382"/>
                  </a:lnTo>
                  <a:lnTo>
                    <a:pt x="276" y="1358"/>
                  </a:lnTo>
                  <a:lnTo>
                    <a:pt x="274" y="1333"/>
                  </a:lnTo>
                  <a:lnTo>
                    <a:pt x="273" y="1309"/>
                  </a:lnTo>
                  <a:lnTo>
                    <a:pt x="273" y="1285"/>
                  </a:lnTo>
                  <a:lnTo>
                    <a:pt x="273" y="1252"/>
                  </a:lnTo>
                  <a:lnTo>
                    <a:pt x="275" y="1216"/>
                  </a:lnTo>
                  <a:lnTo>
                    <a:pt x="278" y="1175"/>
                  </a:lnTo>
                  <a:lnTo>
                    <a:pt x="285" y="1131"/>
                  </a:lnTo>
                  <a:lnTo>
                    <a:pt x="288" y="1109"/>
                  </a:lnTo>
                  <a:lnTo>
                    <a:pt x="293" y="1087"/>
                  </a:lnTo>
                  <a:lnTo>
                    <a:pt x="299" y="1064"/>
                  </a:lnTo>
                  <a:lnTo>
                    <a:pt x="306" y="1042"/>
                  </a:lnTo>
                  <a:lnTo>
                    <a:pt x="312" y="1019"/>
                  </a:lnTo>
                  <a:lnTo>
                    <a:pt x="321" y="996"/>
                  </a:lnTo>
                  <a:lnTo>
                    <a:pt x="330" y="974"/>
                  </a:lnTo>
                  <a:lnTo>
                    <a:pt x="340" y="952"/>
                  </a:lnTo>
                  <a:lnTo>
                    <a:pt x="352" y="931"/>
                  </a:lnTo>
                  <a:lnTo>
                    <a:pt x="364" y="910"/>
                  </a:lnTo>
                  <a:lnTo>
                    <a:pt x="378" y="889"/>
                  </a:lnTo>
                  <a:lnTo>
                    <a:pt x="392" y="871"/>
                  </a:lnTo>
                  <a:lnTo>
                    <a:pt x="409" y="852"/>
                  </a:lnTo>
                  <a:lnTo>
                    <a:pt x="426" y="835"/>
                  </a:lnTo>
                  <a:lnTo>
                    <a:pt x="446" y="818"/>
                  </a:lnTo>
                  <a:lnTo>
                    <a:pt x="466" y="804"/>
                  </a:lnTo>
                  <a:lnTo>
                    <a:pt x="489" y="790"/>
                  </a:lnTo>
                  <a:lnTo>
                    <a:pt x="512" y="777"/>
                  </a:lnTo>
                  <a:lnTo>
                    <a:pt x="538" y="768"/>
                  </a:lnTo>
                  <a:lnTo>
                    <a:pt x="565" y="758"/>
                  </a:lnTo>
                  <a:lnTo>
                    <a:pt x="594" y="751"/>
                  </a:lnTo>
                  <a:lnTo>
                    <a:pt x="625" y="746"/>
                  </a:lnTo>
                  <a:lnTo>
                    <a:pt x="657" y="742"/>
                  </a:lnTo>
                  <a:lnTo>
                    <a:pt x="692" y="741"/>
                  </a:lnTo>
                  <a:lnTo>
                    <a:pt x="729" y="742"/>
                  </a:lnTo>
                  <a:lnTo>
                    <a:pt x="763" y="746"/>
                  </a:lnTo>
                  <a:lnTo>
                    <a:pt x="796" y="752"/>
                  </a:lnTo>
                  <a:lnTo>
                    <a:pt x="828" y="759"/>
                  </a:lnTo>
                  <a:lnTo>
                    <a:pt x="857" y="769"/>
                  </a:lnTo>
                  <a:lnTo>
                    <a:pt x="884" y="780"/>
                  </a:lnTo>
                  <a:lnTo>
                    <a:pt x="908" y="793"/>
                  </a:lnTo>
                  <a:lnTo>
                    <a:pt x="933" y="807"/>
                  </a:lnTo>
                  <a:lnTo>
                    <a:pt x="954" y="822"/>
                  </a:lnTo>
                  <a:lnTo>
                    <a:pt x="974" y="840"/>
                  </a:lnTo>
                  <a:lnTo>
                    <a:pt x="993" y="858"/>
                  </a:lnTo>
                  <a:lnTo>
                    <a:pt x="1009" y="877"/>
                  </a:lnTo>
                  <a:lnTo>
                    <a:pt x="1026" y="897"/>
                  </a:lnTo>
                  <a:lnTo>
                    <a:pt x="1040" y="918"/>
                  </a:lnTo>
                  <a:lnTo>
                    <a:pt x="1052" y="939"/>
                  </a:lnTo>
                  <a:lnTo>
                    <a:pt x="1064" y="961"/>
                  </a:lnTo>
                  <a:lnTo>
                    <a:pt x="1075" y="983"/>
                  </a:lnTo>
                  <a:lnTo>
                    <a:pt x="1084" y="1006"/>
                  </a:lnTo>
                  <a:lnTo>
                    <a:pt x="1093" y="1028"/>
                  </a:lnTo>
                  <a:lnTo>
                    <a:pt x="1099" y="1051"/>
                  </a:lnTo>
                  <a:lnTo>
                    <a:pt x="1106" y="1073"/>
                  </a:lnTo>
                  <a:lnTo>
                    <a:pt x="1112" y="1096"/>
                  </a:lnTo>
                  <a:lnTo>
                    <a:pt x="1116" y="1117"/>
                  </a:lnTo>
                  <a:lnTo>
                    <a:pt x="1120" y="1139"/>
                  </a:lnTo>
                  <a:lnTo>
                    <a:pt x="1126" y="1178"/>
                  </a:lnTo>
                  <a:lnTo>
                    <a:pt x="1129" y="1216"/>
                  </a:lnTo>
                  <a:lnTo>
                    <a:pt x="1131" y="1248"/>
                  </a:lnTo>
                  <a:lnTo>
                    <a:pt x="1131" y="1274"/>
                  </a:lnTo>
                  <a:lnTo>
                    <a:pt x="1131" y="1298"/>
                  </a:lnTo>
                  <a:lnTo>
                    <a:pt x="1130" y="1322"/>
                  </a:lnTo>
                  <a:lnTo>
                    <a:pt x="1128" y="1347"/>
                  </a:lnTo>
                  <a:lnTo>
                    <a:pt x="1126" y="1371"/>
                  </a:lnTo>
                  <a:lnTo>
                    <a:pt x="1123" y="1394"/>
                  </a:lnTo>
                  <a:lnTo>
                    <a:pt x="1119" y="1418"/>
                  </a:lnTo>
                  <a:lnTo>
                    <a:pt x="1114" y="1442"/>
                  </a:lnTo>
                  <a:lnTo>
                    <a:pt x="1109" y="1465"/>
                  </a:lnTo>
                  <a:lnTo>
                    <a:pt x="1103" y="1488"/>
                  </a:lnTo>
                  <a:lnTo>
                    <a:pt x="1096" y="1510"/>
                  </a:lnTo>
                  <a:lnTo>
                    <a:pt x="1087" y="1532"/>
                  </a:lnTo>
                  <a:lnTo>
                    <a:pt x="1080" y="1554"/>
                  </a:lnTo>
                  <a:lnTo>
                    <a:pt x="1070" y="1575"/>
                  </a:lnTo>
                  <a:lnTo>
                    <a:pt x="1060" y="1596"/>
                  </a:lnTo>
                  <a:lnTo>
                    <a:pt x="1048" y="1616"/>
                  </a:lnTo>
                  <a:lnTo>
                    <a:pt x="1036" y="1636"/>
                  </a:lnTo>
                  <a:lnTo>
                    <a:pt x="1023" y="1653"/>
                  </a:lnTo>
                  <a:lnTo>
                    <a:pt x="1009" y="1671"/>
                  </a:lnTo>
                  <a:lnTo>
                    <a:pt x="994" y="1688"/>
                  </a:lnTo>
                  <a:lnTo>
                    <a:pt x="978" y="1704"/>
                  </a:lnTo>
                  <a:lnTo>
                    <a:pt x="961" y="1719"/>
                  </a:lnTo>
                  <a:lnTo>
                    <a:pt x="944" y="1733"/>
                  </a:lnTo>
                  <a:lnTo>
                    <a:pt x="925" y="1745"/>
                  </a:lnTo>
                  <a:lnTo>
                    <a:pt x="904" y="1757"/>
                  </a:lnTo>
                  <a:lnTo>
                    <a:pt x="883" y="1767"/>
                  </a:lnTo>
                  <a:lnTo>
                    <a:pt x="861" y="1777"/>
                  </a:lnTo>
                  <a:lnTo>
                    <a:pt x="838" y="1785"/>
                  </a:lnTo>
                  <a:lnTo>
                    <a:pt x="814" y="1792"/>
                  </a:lnTo>
                  <a:lnTo>
                    <a:pt x="789" y="1797"/>
                  </a:lnTo>
                  <a:lnTo>
                    <a:pt x="762" y="1801"/>
                  </a:lnTo>
                  <a:lnTo>
                    <a:pt x="734" y="1804"/>
                  </a:lnTo>
                  <a:lnTo>
                    <a:pt x="705" y="1804"/>
                  </a:lnTo>
                  <a:close/>
                </a:path>
              </a:pathLst>
            </a:custGeom>
            <a:solidFill>
              <a:srgbClr val="0072AA"/>
            </a:solidFill>
            <a:ln w="9525">
              <a:noFill/>
              <a:round/>
              <a:headEnd/>
              <a:tailEnd/>
            </a:ln>
          </p:spPr>
          <p:txBody>
            <a:bodyPr/>
            <a:lstStyle/>
            <a:p>
              <a:endParaRPr lang="en-GB"/>
            </a:p>
          </p:txBody>
        </p:sp>
        <p:sp>
          <p:nvSpPr>
            <p:cNvPr id="169020" name="Freeform 60"/>
            <p:cNvSpPr>
              <a:spLocks noEditPoints="1"/>
            </p:cNvSpPr>
            <p:nvPr/>
          </p:nvSpPr>
          <p:spPr bwMode="auto">
            <a:xfrm>
              <a:off x="1359" y="887"/>
              <a:ext cx="269" cy="304"/>
            </a:xfrm>
            <a:custGeom>
              <a:avLst/>
              <a:gdLst/>
              <a:ahLst/>
              <a:cxnLst>
                <a:cxn ang="0">
                  <a:pos x="1041" y="1094"/>
                </a:cxn>
                <a:cxn ang="0">
                  <a:pos x="1005" y="1157"/>
                </a:cxn>
                <a:cxn ang="0">
                  <a:pos x="959" y="1208"/>
                </a:cxn>
                <a:cxn ang="0">
                  <a:pos x="902" y="1248"/>
                </a:cxn>
                <a:cxn ang="0">
                  <a:pos x="834" y="1274"/>
                </a:cxn>
                <a:cxn ang="0">
                  <a:pos x="757" y="1288"/>
                </a:cxn>
                <a:cxn ang="0">
                  <a:pos x="657" y="1290"/>
                </a:cxn>
                <a:cxn ang="0">
                  <a:pos x="545" y="1268"/>
                </a:cxn>
                <a:cxn ang="0">
                  <a:pos x="449" y="1224"/>
                </a:cxn>
                <a:cxn ang="0">
                  <a:pos x="372" y="1155"/>
                </a:cxn>
                <a:cxn ang="0">
                  <a:pos x="315" y="1065"/>
                </a:cxn>
                <a:cxn ang="0">
                  <a:pos x="281" y="960"/>
                </a:cxn>
                <a:cxn ang="0">
                  <a:pos x="270" y="841"/>
                </a:cxn>
                <a:cxn ang="0">
                  <a:pos x="1342" y="735"/>
                </a:cxn>
                <a:cxn ang="0">
                  <a:pos x="1307" y="506"/>
                </a:cxn>
                <a:cxn ang="0">
                  <a:pos x="1245" y="344"/>
                </a:cxn>
                <a:cxn ang="0">
                  <a:pos x="1193" y="255"/>
                </a:cxn>
                <a:cxn ang="0">
                  <a:pos x="1130" y="178"/>
                </a:cxn>
                <a:cxn ang="0">
                  <a:pos x="1013" y="84"/>
                </a:cxn>
                <a:cxn ang="0">
                  <a:pos x="875" y="25"/>
                </a:cxn>
                <a:cxn ang="0">
                  <a:pos x="717" y="1"/>
                </a:cxn>
                <a:cxn ang="0">
                  <a:pos x="540" y="14"/>
                </a:cxn>
                <a:cxn ang="0">
                  <a:pos x="379" y="71"/>
                </a:cxn>
                <a:cxn ang="0">
                  <a:pos x="241" y="166"/>
                </a:cxn>
                <a:cxn ang="0">
                  <a:pos x="130" y="294"/>
                </a:cxn>
                <a:cxn ang="0">
                  <a:pos x="51" y="452"/>
                </a:cxn>
                <a:cxn ang="0">
                  <a:pos x="7" y="636"/>
                </a:cxn>
                <a:cxn ang="0">
                  <a:pos x="6" y="845"/>
                </a:cxn>
                <a:cxn ang="0">
                  <a:pos x="44" y="1045"/>
                </a:cxn>
                <a:cxn ang="0">
                  <a:pos x="114" y="1212"/>
                </a:cxn>
                <a:cxn ang="0">
                  <a:pos x="217" y="1344"/>
                </a:cxn>
                <a:cxn ang="0">
                  <a:pos x="349" y="1441"/>
                </a:cxn>
                <a:cxn ang="0">
                  <a:pos x="510" y="1500"/>
                </a:cxn>
                <a:cxn ang="0">
                  <a:pos x="698" y="1520"/>
                </a:cxn>
                <a:cxn ang="0">
                  <a:pos x="844" y="1507"/>
                </a:cxn>
                <a:cxn ang="0">
                  <a:pos x="973" y="1470"/>
                </a:cxn>
                <a:cxn ang="0">
                  <a:pos x="1085" y="1408"/>
                </a:cxn>
                <a:cxn ang="0">
                  <a:pos x="1178" y="1325"/>
                </a:cxn>
                <a:cxn ang="0">
                  <a:pos x="1251" y="1219"/>
                </a:cxn>
                <a:cxn ang="0">
                  <a:pos x="1303" y="1092"/>
                </a:cxn>
                <a:cxn ang="0">
                  <a:pos x="690" y="229"/>
                </a:cxn>
                <a:cxn ang="0">
                  <a:pos x="785" y="245"/>
                </a:cxn>
                <a:cxn ang="0">
                  <a:pos x="871" y="282"/>
                </a:cxn>
                <a:cxn ang="0">
                  <a:pos x="945" y="338"/>
                </a:cxn>
                <a:cxn ang="0">
                  <a:pos x="1004" y="409"/>
                </a:cxn>
                <a:cxn ang="0">
                  <a:pos x="1046" y="495"/>
                </a:cxn>
                <a:cxn ang="0">
                  <a:pos x="1069" y="592"/>
                </a:cxn>
                <a:cxn ang="0">
                  <a:pos x="280" y="558"/>
                </a:cxn>
                <a:cxn ang="0">
                  <a:pos x="307" y="471"/>
                </a:cxn>
                <a:cxn ang="0">
                  <a:pos x="350" y="391"/>
                </a:cxn>
                <a:cxn ang="0">
                  <a:pos x="410" y="322"/>
                </a:cxn>
                <a:cxn ang="0">
                  <a:pos x="487" y="270"/>
                </a:cxn>
                <a:cxn ang="0">
                  <a:pos x="581" y="237"/>
                </a:cxn>
              </a:cxnLst>
              <a:rect l="0" t="0" r="r" b="b"/>
              <a:pathLst>
                <a:path w="1343" h="1520">
                  <a:moveTo>
                    <a:pt x="1061" y="1036"/>
                  </a:moveTo>
                  <a:lnTo>
                    <a:pt x="1057" y="1051"/>
                  </a:lnTo>
                  <a:lnTo>
                    <a:pt x="1052" y="1065"/>
                  </a:lnTo>
                  <a:lnTo>
                    <a:pt x="1047" y="1081"/>
                  </a:lnTo>
                  <a:lnTo>
                    <a:pt x="1041" y="1094"/>
                  </a:lnTo>
                  <a:lnTo>
                    <a:pt x="1035" y="1107"/>
                  </a:lnTo>
                  <a:lnTo>
                    <a:pt x="1028" y="1120"/>
                  </a:lnTo>
                  <a:lnTo>
                    <a:pt x="1021" y="1134"/>
                  </a:lnTo>
                  <a:lnTo>
                    <a:pt x="1014" y="1146"/>
                  </a:lnTo>
                  <a:lnTo>
                    <a:pt x="1005" y="1157"/>
                  </a:lnTo>
                  <a:lnTo>
                    <a:pt x="997" y="1169"/>
                  </a:lnTo>
                  <a:lnTo>
                    <a:pt x="989" y="1179"/>
                  </a:lnTo>
                  <a:lnTo>
                    <a:pt x="979" y="1190"/>
                  </a:lnTo>
                  <a:lnTo>
                    <a:pt x="969" y="1199"/>
                  </a:lnTo>
                  <a:lnTo>
                    <a:pt x="959" y="1208"/>
                  </a:lnTo>
                  <a:lnTo>
                    <a:pt x="948" y="1217"/>
                  </a:lnTo>
                  <a:lnTo>
                    <a:pt x="937" y="1226"/>
                  </a:lnTo>
                  <a:lnTo>
                    <a:pt x="926" y="1233"/>
                  </a:lnTo>
                  <a:lnTo>
                    <a:pt x="914" y="1241"/>
                  </a:lnTo>
                  <a:lnTo>
                    <a:pt x="902" y="1248"/>
                  </a:lnTo>
                  <a:lnTo>
                    <a:pt x="889" y="1254"/>
                  </a:lnTo>
                  <a:lnTo>
                    <a:pt x="875" y="1260"/>
                  </a:lnTo>
                  <a:lnTo>
                    <a:pt x="862" y="1265"/>
                  </a:lnTo>
                  <a:lnTo>
                    <a:pt x="848" y="1270"/>
                  </a:lnTo>
                  <a:lnTo>
                    <a:pt x="834" y="1274"/>
                  </a:lnTo>
                  <a:lnTo>
                    <a:pt x="819" y="1279"/>
                  </a:lnTo>
                  <a:lnTo>
                    <a:pt x="804" y="1282"/>
                  </a:lnTo>
                  <a:lnTo>
                    <a:pt x="789" y="1285"/>
                  </a:lnTo>
                  <a:lnTo>
                    <a:pt x="773" y="1287"/>
                  </a:lnTo>
                  <a:lnTo>
                    <a:pt x="757" y="1288"/>
                  </a:lnTo>
                  <a:lnTo>
                    <a:pt x="740" y="1291"/>
                  </a:lnTo>
                  <a:lnTo>
                    <a:pt x="723" y="1291"/>
                  </a:lnTo>
                  <a:lnTo>
                    <a:pt x="706" y="1291"/>
                  </a:lnTo>
                  <a:lnTo>
                    <a:pt x="681" y="1291"/>
                  </a:lnTo>
                  <a:lnTo>
                    <a:pt x="657" y="1290"/>
                  </a:lnTo>
                  <a:lnTo>
                    <a:pt x="634" y="1287"/>
                  </a:lnTo>
                  <a:lnTo>
                    <a:pt x="611" y="1283"/>
                  </a:lnTo>
                  <a:lnTo>
                    <a:pt x="589" y="1280"/>
                  </a:lnTo>
                  <a:lnTo>
                    <a:pt x="567" y="1274"/>
                  </a:lnTo>
                  <a:lnTo>
                    <a:pt x="545" y="1268"/>
                  </a:lnTo>
                  <a:lnTo>
                    <a:pt x="525" y="1261"/>
                  </a:lnTo>
                  <a:lnTo>
                    <a:pt x="505" y="1252"/>
                  </a:lnTo>
                  <a:lnTo>
                    <a:pt x="486" y="1243"/>
                  </a:lnTo>
                  <a:lnTo>
                    <a:pt x="468" y="1233"/>
                  </a:lnTo>
                  <a:lnTo>
                    <a:pt x="449" y="1224"/>
                  </a:lnTo>
                  <a:lnTo>
                    <a:pt x="433" y="1212"/>
                  </a:lnTo>
                  <a:lnTo>
                    <a:pt x="416" y="1199"/>
                  </a:lnTo>
                  <a:lnTo>
                    <a:pt x="401" y="1185"/>
                  </a:lnTo>
                  <a:lnTo>
                    <a:pt x="387" y="1171"/>
                  </a:lnTo>
                  <a:lnTo>
                    <a:pt x="372" y="1155"/>
                  </a:lnTo>
                  <a:lnTo>
                    <a:pt x="359" y="1139"/>
                  </a:lnTo>
                  <a:lnTo>
                    <a:pt x="347" y="1121"/>
                  </a:lnTo>
                  <a:lnTo>
                    <a:pt x="335" y="1104"/>
                  </a:lnTo>
                  <a:lnTo>
                    <a:pt x="325" y="1085"/>
                  </a:lnTo>
                  <a:lnTo>
                    <a:pt x="315" y="1065"/>
                  </a:lnTo>
                  <a:lnTo>
                    <a:pt x="307" y="1046"/>
                  </a:lnTo>
                  <a:lnTo>
                    <a:pt x="299" y="1025"/>
                  </a:lnTo>
                  <a:lnTo>
                    <a:pt x="292" y="1004"/>
                  </a:lnTo>
                  <a:lnTo>
                    <a:pt x="286" y="982"/>
                  </a:lnTo>
                  <a:lnTo>
                    <a:pt x="281" y="960"/>
                  </a:lnTo>
                  <a:lnTo>
                    <a:pt x="277" y="937"/>
                  </a:lnTo>
                  <a:lnTo>
                    <a:pt x="274" y="914"/>
                  </a:lnTo>
                  <a:lnTo>
                    <a:pt x="271" y="890"/>
                  </a:lnTo>
                  <a:lnTo>
                    <a:pt x="270" y="865"/>
                  </a:lnTo>
                  <a:lnTo>
                    <a:pt x="270" y="841"/>
                  </a:lnTo>
                  <a:lnTo>
                    <a:pt x="1332" y="841"/>
                  </a:lnTo>
                  <a:lnTo>
                    <a:pt x="1342" y="841"/>
                  </a:lnTo>
                  <a:lnTo>
                    <a:pt x="1342" y="830"/>
                  </a:lnTo>
                  <a:lnTo>
                    <a:pt x="1343" y="782"/>
                  </a:lnTo>
                  <a:lnTo>
                    <a:pt x="1342" y="735"/>
                  </a:lnTo>
                  <a:lnTo>
                    <a:pt x="1339" y="687"/>
                  </a:lnTo>
                  <a:lnTo>
                    <a:pt x="1334" y="640"/>
                  </a:lnTo>
                  <a:lnTo>
                    <a:pt x="1327" y="595"/>
                  </a:lnTo>
                  <a:lnTo>
                    <a:pt x="1318" y="550"/>
                  </a:lnTo>
                  <a:lnTo>
                    <a:pt x="1307" y="506"/>
                  </a:lnTo>
                  <a:lnTo>
                    <a:pt x="1294" y="463"/>
                  </a:lnTo>
                  <a:lnTo>
                    <a:pt x="1280" y="422"/>
                  </a:lnTo>
                  <a:lnTo>
                    <a:pt x="1263" y="382"/>
                  </a:lnTo>
                  <a:lnTo>
                    <a:pt x="1254" y="362"/>
                  </a:lnTo>
                  <a:lnTo>
                    <a:pt x="1245" y="344"/>
                  </a:lnTo>
                  <a:lnTo>
                    <a:pt x="1236" y="325"/>
                  </a:lnTo>
                  <a:lnTo>
                    <a:pt x="1226" y="306"/>
                  </a:lnTo>
                  <a:lnTo>
                    <a:pt x="1215" y="289"/>
                  </a:lnTo>
                  <a:lnTo>
                    <a:pt x="1204" y="271"/>
                  </a:lnTo>
                  <a:lnTo>
                    <a:pt x="1193" y="255"/>
                  </a:lnTo>
                  <a:lnTo>
                    <a:pt x="1181" y="238"/>
                  </a:lnTo>
                  <a:lnTo>
                    <a:pt x="1169" y="223"/>
                  </a:lnTo>
                  <a:lnTo>
                    <a:pt x="1157" y="207"/>
                  </a:lnTo>
                  <a:lnTo>
                    <a:pt x="1143" y="192"/>
                  </a:lnTo>
                  <a:lnTo>
                    <a:pt x="1130" y="178"/>
                  </a:lnTo>
                  <a:lnTo>
                    <a:pt x="1108" y="157"/>
                  </a:lnTo>
                  <a:lnTo>
                    <a:pt x="1086" y="136"/>
                  </a:lnTo>
                  <a:lnTo>
                    <a:pt x="1062" y="117"/>
                  </a:lnTo>
                  <a:lnTo>
                    <a:pt x="1038" y="100"/>
                  </a:lnTo>
                  <a:lnTo>
                    <a:pt x="1013" y="84"/>
                  </a:lnTo>
                  <a:lnTo>
                    <a:pt x="987" y="70"/>
                  </a:lnTo>
                  <a:lnTo>
                    <a:pt x="960" y="57"/>
                  </a:lnTo>
                  <a:lnTo>
                    <a:pt x="933" y="45"/>
                  </a:lnTo>
                  <a:lnTo>
                    <a:pt x="904" y="34"/>
                  </a:lnTo>
                  <a:lnTo>
                    <a:pt x="875" y="25"/>
                  </a:lnTo>
                  <a:lnTo>
                    <a:pt x="845" y="17"/>
                  </a:lnTo>
                  <a:lnTo>
                    <a:pt x="815" y="11"/>
                  </a:lnTo>
                  <a:lnTo>
                    <a:pt x="783" y="6"/>
                  </a:lnTo>
                  <a:lnTo>
                    <a:pt x="750" y="3"/>
                  </a:lnTo>
                  <a:lnTo>
                    <a:pt x="717" y="1"/>
                  </a:lnTo>
                  <a:lnTo>
                    <a:pt x="683" y="0"/>
                  </a:lnTo>
                  <a:lnTo>
                    <a:pt x="647" y="1"/>
                  </a:lnTo>
                  <a:lnTo>
                    <a:pt x="611" y="3"/>
                  </a:lnTo>
                  <a:lnTo>
                    <a:pt x="576" y="8"/>
                  </a:lnTo>
                  <a:lnTo>
                    <a:pt x="540" y="14"/>
                  </a:lnTo>
                  <a:lnTo>
                    <a:pt x="506" y="23"/>
                  </a:lnTo>
                  <a:lnTo>
                    <a:pt x="473" y="31"/>
                  </a:lnTo>
                  <a:lnTo>
                    <a:pt x="442" y="44"/>
                  </a:lnTo>
                  <a:lnTo>
                    <a:pt x="410" y="56"/>
                  </a:lnTo>
                  <a:lnTo>
                    <a:pt x="379" y="71"/>
                  </a:lnTo>
                  <a:lnTo>
                    <a:pt x="349" y="86"/>
                  </a:lnTo>
                  <a:lnTo>
                    <a:pt x="321" y="104"/>
                  </a:lnTo>
                  <a:lnTo>
                    <a:pt x="293" y="124"/>
                  </a:lnTo>
                  <a:lnTo>
                    <a:pt x="267" y="144"/>
                  </a:lnTo>
                  <a:lnTo>
                    <a:pt x="241" y="166"/>
                  </a:lnTo>
                  <a:lnTo>
                    <a:pt x="217" y="189"/>
                  </a:lnTo>
                  <a:lnTo>
                    <a:pt x="193" y="213"/>
                  </a:lnTo>
                  <a:lnTo>
                    <a:pt x="172" y="239"/>
                  </a:lnTo>
                  <a:lnTo>
                    <a:pt x="150" y="266"/>
                  </a:lnTo>
                  <a:lnTo>
                    <a:pt x="130" y="294"/>
                  </a:lnTo>
                  <a:lnTo>
                    <a:pt x="112" y="324"/>
                  </a:lnTo>
                  <a:lnTo>
                    <a:pt x="95" y="355"/>
                  </a:lnTo>
                  <a:lnTo>
                    <a:pt x="78" y="386"/>
                  </a:lnTo>
                  <a:lnTo>
                    <a:pt x="64" y="418"/>
                  </a:lnTo>
                  <a:lnTo>
                    <a:pt x="51" y="452"/>
                  </a:lnTo>
                  <a:lnTo>
                    <a:pt x="40" y="487"/>
                  </a:lnTo>
                  <a:lnTo>
                    <a:pt x="29" y="523"/>
                  </a:lnTo>
                  <a:lnTo>
                    <a:pt x="20" y="560"/>
                  </a:lnTo>
                  <a:lnTo>
                    <a:pt x="13" y="597"/>
                  </a:lnTo>
                  <a:lnTo>
                    <a:pt x="7" y="636"/>
                  </a:lnTo>
                  <a:lnTo>
                    <a:pt x="3" y="675"/>
                  </a:lnTo>
                  <a:lnTo>
                    <a:pt x="0" y="715"/>
                  </a:lnTo>
                  <a:lnTo>
                    <a:pt x="0" y="756"/>
                  </a:lnTo>
                  <a:lnTo>
                    <a:pt x="2" y="801"/>
                  </a:lnTo>
                  <a:lnTo>
                    <a:pt x="6" y="845"/>
                  </a:lnTo>
                  <a:lnTo>
                    <a:pt x="10" y="887"/>
                  </a:lnTo>
                  <a:lnTo>
                    <a:pt x="17" y="928"/>
                  </a:lnTo>
                  <a:lnTo>
                    <a:pt x="24" y="969"/>
                  </a:lnTo>
                  <a:lnTo>
                    <a:pt x="33" y="1007"/>
                  </a:lnTo>
                  <a:lnTo>
                    <a:pt x="44" y="1045"/>
                  </a:lnTo>
                  <a:lnTo>
                    <a:pt x="55" y="1081"/>
                  </a:lnTo>
                  <a:lnTo>
                    <a:pt x="68" y="1115"/>
                  </a:lnTo>
                  <a:lnTo>
                    <a:pt x="83" y="1149"/>
                  </a:lnTo>
                  <a:lnTo>
                    <a:pt x="98" y="1181"/>
                  </a:lnTo>
                  <a:lnTo>
                    <a:pt x="114" y="1212"/>
                  </a:lnTo>
                  <a:lnTo>
                    <a:pt x="133" y="1241"/>
                  </a:lnTo>
                  <a:lnTo>
                    <a:pt x="152" y="1269"/>
                  </a:lnTo>
                  <a:lnTo>
                    <a:pt x="173" y="1295"/>
                  </a:lnTo>
                  <a:lnTo>
                    <a:pt x="195" y="1320"/>
                  </a:lnTo>
                  <a:lnTo>
                    <a:pt x="217" y="1344"/>
                  </a:lnTo>
                  <a:lnTo>
                    <a:pt x="241" y="1366"/>
                  </a:lnTo>
                  <a:lnTo>
                    <a:pt x="266" y="1387"/>
                  </a:lnTo>
                  <a:lnTo>
                    <a:pt x="293" y="1407"/>
                  </a:lnTo>
                  <a:lnTo>
                    <a:pt x="321" y="1425"/>
                  </a:lnTo>
                  <a:lnTo>
                    <a:pt x="349" y="1441"/>
                  </a:lnTo>
                  <a:lnTo>
                    <a:pt x="379" y="1455"/>
                  </a:lnTo>
                  <a:lnTo>
                    <a:pt x="410" y="1469"/>
                  </a:lnTo>
                  <a:lnTo>
                    <a:pt x="443" y="1481"/>
                  </a:lnTo>
                  <a:lnTo>
                    <a:pt x="476" y="1492"/>
                  </a:lnTo>
                  <a:lnTo>
                    <a:pt x="510" y="1500"/>
                  </a:lnTo>
                  <a:lnTo>
                    <a:pt x="545" y="1507"/>
                  </a:lnTo>
                  <a:lnTo>
                    <a:pt x="582" y="1513"/>
                  </a:lnTo>
                  <a:lnTo>
                    <a:pt x="620" y="1517"/>
                  </a:lnTo>
                  <a:lnTo>
                    <a:pt x="658" y="1519"/>
                  </a:lnTo>
                  <a:lnTo>
                    <a:pt x="698" y="1520"/>
                  </a:lnTo>
                  <a:lnTo>
                    <a:pt x="728" y="1519"/>
                  </a:lnTo>
                  <a:lnTo>
                    <a:pt x="758" y="1518"/>
                  </a:lnTo>
                  <a:lnTo>
                    <a:pt x="786" y="1516"/>
                  </a:lnTo>
                  <a:lnTo>
                    <a:pt x="815" y="1511"/>
                  </a:lnTo>
                  <a:lnTo>
                    <a:pt x="844" y="1507"/>
                  </a:lnTo>
                  <a:lnTo>
                    <a:pt x="871" y="1502"/>
                  </a:lnTo>
                  <a:lnTo>
                    <a:pt x="897" y="1495"/>
                  </a:lnTo>
                  <a:lnTo>
                    <a:pt x="923" y="1487"/>
                  </a:lnTo>
                  <a:lnTo>
                    <a:pt x="948" y="1480"/>
                  </a:lnTo>
                  <a:lnTo>
                    <a:pt x="973" y="1470"/>
                  </a:lnTo>
                  <a:lnTo>
                    <a:pt x="996" y="1460"/>
                  </a:lnTo>
                  <a:lnTo>
                    <a:pt x="1019" y="1448"/>
                  </a:lnTo>
                  <a:lnTo>
                    <a:pt x="1042" y="1436"/>
                  </a:lnTo>
                  <a:lnTo>
                    <a:pt x="1064" y="1422"/>
                  </a:lnTo>
                  <a:lnTo>
                    <a:pt x="1085" y="1408"/>
                  </a:lnTo>
                  <a:lnTo>
                    <a:pt x="1105" y="1394"/>
                  </a:lnTo>
                  <a:lnTo>
                    <a:pt x="1125" y="1377"/>
                  </a:lnTo>
                  <a:lnTo>
                    <a:pt x="1143" y="1361"/>
                  </a:lnTo>
                  <a:lnTo>
                    <a:pt x="1161" y="1343"/>
                  </a:lnTo>
                  <a:lnTo>
                    <a:pt x="1178" y="1325"/>
                  </a:lnTo>
                  <a:lnTo>
                    <a:pt x="1194" y="1305"/>
                  </a:lnTo>
                  <a:lnTo>
                    <a:pt x="1209" y="1285"/>
                  </a:lnTo>
                  <a:lnTo>
                    <a:pt x="1225" y="1263"/>
                  </a:lnTo>
                  <a:lnTo>
                    <a:pt x="1238" y="1241"/>
                  </a:lnTo>
                  <a:lnTo>
                    <a:pt x="1251" y="1219"/>
                  </a:lnTo>
                  <a:lnTo>
                    <a:pt x="1263" y="1195"/>
                  </a:lnTo>
                  <a:lnTo>
                    <a:pt x="1274" y="1171"/>
                  </a:lnTo>
                  <a:lnTo>
                    <a:pt x="1285" y="1146"/>
                  </a:lnTo>
                  <a:lnTo>
                    <a:pt x="1294" y="1119"/>
                  </a:lnTo>
                  <a:lnTo>
                    <a:pt x="1303" y="1092"/>
                  </a:lnTo>
                  <a:lnTo>
                    <a:pt x="1310" y="1064"/>
                  </a:lnTo>
                  <a:lnTo>
                    <a:pt x="1317" y="1036"/>
                  </a:lnTo>
                  <a:lnTo>
                    <a:pt x="1061" y="1036"/>
                  </a:lnTo>
                  <a:close/>
                  <a:moveTo>
                    <a:pt x="670" y="228"/>
                  </a:moveTo>
                  <a:lnTo>
                    <a:pt x="690" y="229"/>
                  </a:lnTo>
                  <a:lnTo>
                    <a:pt x="710" y="230"/>
                  </a:lnTo>
                  <a:lnTo>
                    <a:pt x="728" y="233"/>
                  </a:lnTo>
                  <a:lnTo>
                    <a:pt x="748" y="236"/>
                  </a:lnTo>
                  <a:lnTo>
                    <a:pt x="767" y="240"/>
                  </a:lnTo>
                  <a:lnTo>
                    <a:pt x="785" y="245"/>
                  </a:lnTo>
                  <a:lnTo>
                    <a:pt x="803" y="251"/>
                  </a:lnTo>
                  <a:lnTo>
                    <a:pt x="820" y="258"/>
                  </a:lnTo>
                  <a:lnTo>
                    <a:pt x="838" y="264"/>
                  </a:lnTo>
                  <a:lnTo>
                    <a:pt x="855" y="273"/>
                  </a:lnTo>
                  <a:lnTo>
                    <a:pt x="871" y="282"/>
                  </a:lnTo>
                  <a:lnTo>
                    <a:pt x="886" y="292"/>
                  </a:lnTo>
                  <a:lnTo>
                    <a:pt x="902" y="303"/>
                  </a:lnTo>
                  <a:lnTo>
                    <a:pt x="916" y="314"/>
                  </a:lnTo>
                  <a:lnTo>
                    <a:pt x="930" y="325"/>
                  </a:lnTo>
                  <a:lnTo>
                    <a:pt x="945" y="338"/>
                  </a:lnTo>
                  <a:lnTo>
                    <a:pt x="958" y="351"/>
                  </a:lnTo>
                  <a:lnTo>
                    <a:pt x="970" y="364"/>
                  </a:lnTo>
                  <a:lnTo>
                    <a:pt x="982" y="379"/>
                  </a:lnTo>
                  <a:lnTo>
                    <a:pt x="993" y="394"/>
                  </a:lnTo>
                  <a:lnTo>
                    <a:pt x="1004" y="409"/>
                  </a:lnTo>
                  <a:lnTo>
                    <a:pt x="1014" y="426"/>
                  </a:lnTo>
                  <a:lnTo>
                    <a:pt x="1023" y="442"/>
                  </a:lnTo>
                  <a:lnTo>
                    <a:pt x="1031" y="460"/>
                  </a:lnTo>
                  <a:lnTo>
                    <a:pt x="1039" y="478"/>
                  </a:lnTo>
                  <a:lnTo>
                    <a:pt x="1046" y="495"/>
                  </a:lnTo>
                  <a:lnTo>
                    <a:pt x="1052" y="514"/>
                  </a:lnTo>
                  <a:lnTo>
                    <a:pt x="1057" y="533"/>
                  </a:lnTo>
                  <a:lnTo>
                    <a:pt x="1062" y="552"/>
                  </a:lnTo>
                  <a:lnTo>
                    <a:pt x="1065" y="572"/>
                  </a:lnTo>
                  <a:lnTo>
                    <a:pt x="1069" y="592"/>
                  </a:lnTo>
                  <a:lnTo>
                    <a:pt x="1070" y="613"/>
                  </a:lnTo>
                  <a:lnTo>
                    <a:pt x="273" y="613"/>
                  </a:lnTo>
                  <a:lnTo>
                    <a:pt x="274" y="594"/>
                  </a:lnTo>
                  <a:lnTo>
                    <a:pt x="277" y="576"/>
                  </a:lnTo>
                  <a:lnTo>
                    <a:pt x="280" y="558"/>
                  </a:lnTo>
                  <a:lnTo>
                    <a:pt x="285" y="540"/>
                  </a:lnTo>
                  <a:lnTo>
                    <a:pt x="289" y="523"/>
                  </a:lnTo>
                  <a:lnTo>
                    <a:pt x="294" y="505"/>
                  </a:lnTo>
                  <a:lnTo>
                    <a:pt x="300" y="487"/>
                  </a:lnTo>
                  <a:lnTo>
                    <a:pt x="307" y="471"/>
                  </a:lnTo>
                  <a:lnTo>
                    <a:pt x="314" y="453"/>
                  </a:lnTo>
                  <a:lnTo>
                    <a:pt x="322" y="438"/>
                  </a:lnTo>
                  <a:lnTo>
                    <a:pt x="331" y="422"/>
                  </a:lnTo>
                  <a:lnTo>
                    <a:pt x="341" y="406"/>
                  </a:lnTo>
                  <a:lnTo>
                    <a:pt x="350" y="391"/>
                  </a:lnTo>
                  <a:lnTo>
                    <a:pt x="360" y="375"/>
                  </a:lnTo>
                  <a:lnTo>
                    <a:pt x="372" y="361"/>
                  </a:lnTo>
                  <a:lnTo>
                    <a:pt x="385" y="348"/>
                  </a:lnTo>
                  <a:lnTo>
                    <a:pt x="397" y="335"/>
                  </a:lnTo>
                  <a:lnTo>
                    <a:pt x="410" y="322"/>
                  </a:lnTo>
                  <a:lnTo>
                    <a:pt x="424" y="311"/>
                  </a:lnTo>
                  <a:lnTo>
                    <a:pt x="439" y="298"/>
                  </a:lnTo>
                  <a:lnTo>
                    <a:pt x="455" y="289"/>
                  </a:lnTo>
                  <a:lnTo>
                    <a:pt x="470" y="279"/>
                  </a:lnTo>
                  <a:lnTo>
                    <a:pt x="487" y="270"/>
                  </a:lnTo>
                  <a:lnTo>
                    <a:pt x="504" y="261"/>
                  </a:lnTo>
                  <a:lnTo>
                    <a:pt x="523" y="253"/>
                  </a:lnTo>
                  <a:lnTo>
                    <a:pt x="542" y="247"/>
                  </a:lnTo>
                  <a:lnTo>
                    <a:pt x="561" y="241"/>
                  </a:lnTo>
                  <a:lnTo>
                    <a:pt x="581" y="237"/>
                  </a:lnTo>
                  <a:lnTo>
                    <a:pt x="602" y="234"/>
                  </a:lnTo>
                  <a:lnTo>
                    <a:pt x="624" y="230"/>
                  </a:lnTo>
                  <a:lnTo>
                    <a:pt x="647" y="229"/>
                  </a:lnTo>
                  <a:lnTo>
                    <a:pt x="670" y="228"/>
                  </a:lnTo>
                  <a:close/>
                </a:path>
              </a:pathLst>
            </a:custGeom>
            <a:solidFill>
              <a:srgbClr val="0072AA"/>
            </a:solidFill>
            <a:ln w="9525">
              <a:noFill/>
              <a:round/>
              <a:headEnd/>
              <a:tailEnd/>
            </a:ln>
          </p:spPr>
          <p:txBody>
            <a:bodyPr/>
            <a:lstStyle/>
            <a:p>
              <a:endParaRPr lang="en-GB"/>
            </a:p>
          </p:txBody>
        </p:sp>
        <p:sp>
          <p:nvSpPr>
            <p:cNvPr id="169021" name="Freeform 61"/>
            <p:cNvSpPr>
              <a:spLocks noEditPoints="1"/>
            </p:cNvSpPr>
            <p:nvPr/>
          </p:nvSpPr>
          <p:spPr bwMode="auto">
            <a:xfrm>
              <a:off x="1838" y="887"/>
              <a:ext cx="269" cy="304"/>
            </a:xfrm>
            <a:custGeom>
              <a:avLst/>
              <a:gdLst/>
              <a:ahLst/>
              <a:cxnLst>
                <a:cxn ang="0">
                  <a:pos x="1041" y="1097"/>
                </a:cxn>
                <a:cxn ang="0">
                  <a:pos x="1005" y="1159"/>
                </a:cxn>
                <a:cxn ang="0">
                  <a:pos x="958" y="1209"/>
                </a:cxn>
                <a:cxn ang="0">
                  <a:pos x="901" y="1248"/>
                </a:cxn>
                <a:cxn ang="0">
                  <a:pos x="834" y="1275"/>
                </a:cxn>
                <a:cxn ang="0">
                  <a:pos x="740" y="1291"/>
                </a:cxn>
                <a:cxn ang="0">
                  <a:pos x="611" y="1283"/>
                </a:cxn>
                <a:cxn ang="0">
                  <a:pos x="507" y="1252"/>
                </a:cxn>
                <a:cxn ang="0">
                  <a:pos x="418" y="1199"/>
                </a:cxn>
                <a:cxn ang="0">
                  <a:pos x="347" y="1121"/>
                </a:cxn>
                <a:cxn ang="0">
                  <a:pos x="299" y="1025"/>
                </a:cxn>
                <a:cxn ang="0">
                  <a:pos x="274" y="914"/>
                </a:cxn>
                <a:cxn ang="0">
                  <a:pos x="1342" y="841"/>
                </a:cxn>
                <a:cxn ang="0">
                  <a:pos x="1335" y="640"/>
                </a:cxn>
                <a:cxn ang="0">
                  <a:pos x="1280" y="422"/>
                </a:cxn>
                <a:cxn ang="0">
                  <a:pos x="1226" y="306"/>
                </a:cxn>
                <a:cxn ang="0">
                  <a:pos x="1169" y="223"/>
                </a:cxn>
                <a:cxn ang="0">
                  <a:pos x="1086" y="136"/>
                </a:cxn>
                <a:cxn ang="0">
                  <a:pos x="961" y="57"/>
                </a:cxn>
                <a:cxn ang="0">
                  <a:pos x="815" y="11"/>
                </a:cxn>
                <a:cxn ang="0">
                  <a:pos x="647" y="1"/>
                </a:cxn>
                <a:cxn ang="0">
                  <a:pos x="474" y="31"/>
                </a:cxn>
                <a:cxn ang="0">
                  <a:pos x="321" y="104"/>
                </a:cxn>
                <a:cxn ang="0">
                  <a:pos x="194" y="213"/>
                </a:cxn>
                <a:cxn ang="0">
                  <a:pos x="95" y="355"/>
                </a:cxn>
                <a:cxn ang="0">
                  <a:pos x="30" y="523"/>
                </a:cxn>
                <a:cxn ang="0">
                  <a:pos x="1" y="715"/>
                </a:cxn>
                <a:cxn ang="0">
                  <a:pos x="18" y="928"/>
                </a:cxn>
                <a:cxn ang="0">
                  <a:pos x="68" y="1115"/>
                </a:cxn>
                <a:cxn ang="0">
                  <a:pos x="152" y="1269"/>
                </a:cxn>
                <a:cxn ang="0">
                  <a:pos x="266" y="1387"/>
                </a:cxn>
                <a:cxn ang="0">
                  <a:pos x="411" y="1469"/>
                </a:cxn>
                <a:cxn ang="0">
                  <a:pos x="582" y="1513"/>
                </a:cxn>
                <a:cxn ang="0">
                  <a:pos x="758" y="1518"/>
                </a:cxn>
                <a:cxn ang="0">
                  <a:pos x="897" y="1495"/>
                </a:cxn>
                <a:cxn ang="0">
                  <a:pos x="1019" y="1449"/>
                </a:cxn>
                <a:cxn ang="0">
                  <a:pos x="1124" y="1379"/>
                </a:cxn>
                <a:cxn ang="0">
                  <a:pos x="1209" y="1286"/>
                </a:cxn>
                <a:cxn ang="0">
                  <a:pos x="1274" y="1173"/>
                </a:cxn>
                <a:cxn ang="0">
                  <a:pos x="1317" y="1039"/>
                </a:cxn>
                <a:cxn ang="0">
                  <a:pos x="729" y="233"/>
                </a:cxn>
                <a:cxn ang="0">
                  <a:pos x="821" y="258"/>
                </a:cxn>
                <a:cxn ang="0">
                  <a:pos x="902" y="303"/>
                </a:cxn>
                <a:cxn ang="0">
                  <a:pos x="970" y="364"/>
                </a:cxn>
                <a:cxn ang="0">
                  <a:pos x="1024" y="442"/>
                </a:cxn>
                <a:cxn ang="0">
                  <a:pos x="1058" y="533"/>
                </a:cxn>
                <a:cxn ang="0">
                  <a:pos x="272" y="613"/>
                </a:cxn>
                <a:cxn ang="0">
                  <a:pos x="288" y="523"/>
                </a:cxn>
                <a:cxn ang="0">
                  <a:pos x="322" y="438"/>
                </a:cxn>
                <a:cxn ang="0">
                  <a:pos x="373" y="361"/>
                </a:cxn>
                <a:cxn ang="0">
                  <a:pos x="440" y="298"/>
                </a:cxn>
                <a:cxn ang="0">
                  <a:pos x="524" y="253"/>
                </a:cxn>
                <a:cxn ang="0">
                  <a:pos x="625" y="230"/>
                </a:cxn>
              </a:cxnLst>
              <a:rect l="0" t="0" r="r" b="b"/>
              <a:pathLst>
                <a:path w="1343" h="1520">
                  <a:moveTo>
                    <a:pt x="1061" y="1039"/>
                  </a:moveTo>
                  <a:lnTo>
                    <a:pt x="1057" y="1054"/>
                  </a:lnTo>
                  <a:lnTo>
                    <a:pt x="1052" y="1069"/>
                  </a:lnTo>
                  <a:lnTo>
                    <a:pt x="1047" y="1083"/>
                  </a:lnTo>
                  <a:lnTo>
                    <a:pt x="1041" y="1097"/>
                  </a:lnTo>
                  <a:lnTo>
                    <a:pt x="1035" y="1110"/>
                  </a:lnTo>
                  <a:lnTo>
                    <a:pt x="1028" y="1123"/>
                  </a:lnTo>
                  <a:lnTo>
                    <a:pt x="1020" y="1136"/>
                  </a:lnTo>
                  <a:lnTo>
                    <a:pt x="1013" y="1148"/>
                  </a:lnTo>
                  <a:lnTo>
                    <a:pt x="1005" y="1159"/>
                  </a:lnTo>
                  <a:lnTo>
                    <a:pt x="996" y="1170"/>
                  </a:lnTo>
                  <a:lnTo>
                    <a:pt x="988" y="1181"/>
                  </a:lnTo>
                  <a:lnTo>
                    <a:pt x="979" y="1191"/>
                  </a:lnTo>
                  <a:lnTo>
                    <a:pt x="969" y="1201"/>
                  </a:lnTo>
                  <a:lnTo>
                    <a:pt x="958" y="1209"/>
                  </a:lnTo>
                  <a:lnTo>
                    <a:pt x="948" y="1218"/>
                  </a:lnTo>
                  <a:lnTo>
                    <a:pt x="937" y="1226"/>
                  </a:lnTo>
                  <a:lnTo>
                    <a:pt x="925" y="1235"/>
                  </a:lnTo>
                  <a:lnTo>
                    <a:pt x="913" y="1241"/>
                  </a:lnTo>
                  <a:lnTo>
                    <a:pt x="901" y="1248"/>
                  </a:lnTo>
                  <a:lnTo>
                    <a:pt x="888" y="1254"/>
                  </a:lnTo>
                  <a:lnTo>
                    <a:pt x="876" y="1260"/>
                  </a:lnTo>
                  <a:lnTo>
                    <a:pt x="861" y="1265"/>
                  </a:lnTo>
                  <a:lnTo>
                    <a:pt x="848" y="1271"/>
                  </a:lnTo>
                  <a:lnTo>
                    <a:pt x="834" y="1275"/>
                  </a:lnTo>
                  <a:lnTo>
                    <a:pt x="818" y="1279"/>
                  </a:lnTo>
                  <a:lnTo>
                    <a:pt x="804" y="1282"/>
                  </a:lnTo>
                  <a:lnTo>
                    <a:pt x="789" y="1285"/>
                  </a:lnTo>
                  <a:lnTo>
                    <a:pt x="772" y="1287"/>
                  </a:lnTo>
                  <a:lnTo>
                    <a:pt x="740" y="1291"/>
                  </a:lnTo>
                  <a:lnTo>
                    <a:pt x="706" y="1291"/>
                  </a:lnTo>
                  <a:lnTo>
                    <a:pt x="681" y="1291"/>
                  </a:lnTo>
                  <a:lnTo>
                    <a:pt x="658" y="1290"/>
                  </a:lnTo>
                  <a:lnTo>
                    <a:pt x="634" y="1287"/>
                  </a:lnTo>
                  <a:lnTo>
                    <a:pt x="611" y="1283"/>
                  </a:lnTo>
                  <a:lnTo>
                    <a:pt x="589" y="1280"/>
                  </a:lnTo>
                  <a:lnTo>
                    <a:pt x="567" y="1274"/>
                  </a:lnTo>
                  <a:lnTo>
                    <a:pt x="546" y="1268"/>
                  </a:lnTo>
                  <a:lnTo>
                    <a:pt x="526" y="1261"/>
                  </a:lnTo>
                  <a:lnTo>
                    <a:pt x="507" y="1252"/>
                  </a:lnTo>
                  <a:lnTo>
                    <a:pt x="487" y="1243"/>
                  </a:lnTo>
                  <a:lnTo>
                    <a:pt x="469" y="1233"/>
                  </a:lnTo>
                  <a:lnTo>
                    <a:pt x="451" y="1224"/>
                  </a:lnTo>
                  <a:lnTo>
                    <a:pt x="434" y="1212"/>
                  </a:lnTo>
                  <a:lnTo>
                    <a:pt x="418" y="1199"/>
                  </a:lnTo>
                  <a:lnTo>
                    <a:pt x="402" y="1185"/>
                  </a:lnTo>
                  <a:lnTo>
                    <a:pt x="388" y="1171"/>
                  </a:lnTo>
                  <a:lnTo>
                    <a:pt x="374" y="1155"/>
                  </a:lnTo>
                  <a:lnTo>
                    <a:pt x="360" y="1139"/>
                  </a:lnTo>
                  <a:lnTo>
                    <a:pt x="347" y="1121"/>
                  </a:lnTo>
                  <a:lnTo>
                    <a:pt x="336" y="1104"/>
                  </a:lnTo>
                  <a:lnTo>
                    <a:pt x="325" y="1085"/>
                  </a:lnTo>
                  <a:lnTo>
                    <a:pt x="315" y="1065"/>
                  </a:lnTo>
                  <a:lnTo>
                    <a:pt x="307" y="1046"/>
                  </a:lnTo>
                  <a:lnTo>
                    <a:pt x="299" y="1025"/>
                  </a:lnTo>
                  <a:lnTo>
                    <a:pt x="291" y="1004"/>
                  </a:lnTo>
                  <a:lnTo>
                    <a:pt x="286" y="982"/>
                  </a:lnTo>
                  <a:lnTo>
                    <a:pt x="280" y="960"/>
                  </a:lnTo>
                  <a:lnTo>
                    <a:pt x="277" y="937"/>
                  </a:lnTo>
                  <a:lnTo>
                    <a:pt x="274" y="914"/>
                  </a:lnTo>
                  <a:lnTo>
                    <a:pt x="272" y="890"/>
                  </a:lnTo>
                  <a:lnTo>
                    <a:pt x="270" y="865"/>
                  </a:lnTo>
                  <a:lnTo>
                    <a:pt x="270" y="841"/>
                  </a:lnTo>
                  <a:lnTo>
                    <a:pt x="1332" y="841"/>
                  </a:lnTo>
                  <a:lnTo>
                    <a:pt x="1342" y="841"/>
                  </a:lnTo>
                  <a:lnTo>
                    <a:pt x="1343" y="830"/>
                  </a:lnTo>
                  <a:lnTo>
                    <a:pt x="1343" y="782"/>
                  </a:lnTo>
                  <a:lnTo>
                    <a:pt x="1342" y="735"/>
                  </a:lnTo>
                  <a:lnTo>
                    <a:pt x="1339" y="687"/>
                  </a:lnTo>
                  <a:lnTo>
                    <a:pt x="1335" y="640"/>
                  </a:lnTo>
                  <a:lnTo>
                    <a:pt x="1327" y="595"/>
                  </a:lnTo>
                  <a:lnTo>
                    <a:pt x="1318" y="550"/>
                  </a:lnTo>
                  <a:lnTo>
                    <a:pt x="1307" y="506"/>
                  </a:lnTo>
                  <a:lnTo>
                    <a:pt x="1294" y="463"/>
                  </a:lnTo>
                  <a:lnTo>
                    <a:pt x="1280" y="422"/>
                  </a:lnTo>
                  <a:lnTo>
                    <a:pt x="1263" y="382"/>
                  </a:lnTo>
                  <a:lnTo>
                    <a:pt x="1254" y="362"/>
                  </a:lnTo>
                  <a:lnTo>
                    <a:pt x="1246" y="344"/>
                  </a:lnTo>
                  <a:lnTo>
                    <a:pt x="1236" y="325"/>
                  </a:lnTo>
                  <a:lnTo>
                    <a:pt x="1226" y="306"/>
                  </a:lnTo>
                  <a:lnTo>
                    <a:pt x="1215" y="289"/>
                  </a:lnTo>
                  <a:lnTo>
                    <a:pt x="1204" y="271"/>
                  </a:lnTo>
                  <a:lnTo>
                    <a:pt x="1193" y="255"/>
                  </a:lnTo>
                  <a:lnTo>
                    <a:pt x="1181" y="238"/>
                  </a:lnTo>
                  <a:lnTo>
                    <a:pt x="1169" y="223"/>
                  </a:lnTo>
                  <a:lnTo>
                    <a:pt x="1157" y="207"/>
                  </a:lnTo>
                  <a:lnTo>
                    <a:pt x="1143" y="192"/>
                  </a:lnTo>
                  <a:lnTo>
                    <a:pt x="1130" y="178"/>
                  </a:lnTo>
                  <a:lnTo>
                    <a:pt x="1108" y="157"/>
                  </a:lnTo>
                  <a:lnTo>
                    <a:pt x="1086" y="136"/>
                  </a:lnTo>
                  <a:lnTo>
                    <a:pt x="1063" y="117"/>
                  </a:lnTo>
                  <a:lnTo>
                    <a:pt x="1038" y="100"/>
                  </a:lnTo>
                  <a:lnTo>
                    <a:pt x="1014" y="84"/>
                  </a:lnTo>
                  <a:lnTo>
                    <a:pt x="988" y="70"/>
                  </a:lnTo>
                  <a:lnTo>
                    <a:pt x="961" y="57"/>
                  </a:lnTo>
                  <a:lnTo>
                    <a:pt x="933" y="45"/>
                  </a:lnTo>
                  <a:lnTo>
                    <a:pt x="904" y="34"/>
                  </a:lnTo>
                  <a:lnTo>
                    <a:pt x="876" y="25"/>
                  </a:lnTo>
                  <a:lnTo>
                    <a:pt x="846" y="17"/>
                  </a:lnTo>
                  <a:lnTo>
                    <a:pt x="815" y="11"/>
                  </a:lnTo>
                  <a:lnTo>
                    <a:pt x="783" y="6"/>
                  </a:lnTo>
                  <a:lnTo>
                    <a:pt x="751" y="3"/>
                  </a:lnTo>
                  <a:lnTo>
                    <a:pt x="717" y="1"/>
                  </a:lnTo>
                  <a:lnTo>
                    <a:pt x="684" y="0"/>
                  </a:lnTo>
                  <a:lnTo>
                    <a:pt x="647" y="1"/>
                  </a:lnTo>
                  <a:lnTo>
                    <a:pt x="611" y="3"/>
                  </a:lnTo>
                  <a:lnTo>
                    <a:pt x="576" y="8"/>
                  </a:lnTo>
                  <a:lnTo>
                    <a:pt x="541" y="14"/>
                  </a:lnTo>
                  <a:lnTo>
                    <a:pt x="507" y="23"/>
                  </a:lnTo>
                  <a:lnTo>
                    <a:pt x="474" y="31"/>
                  </a:lnTo>
                  <a:lnTo>
                    <a:pt x="442" y="44"/>
                  </a:lnTo>
                  <a:lnTo>
                    <a:pt x="410" y="56"/>
                  </a:lnTo>
                  <a:lnTo>
                    <a:pt x="379" y="71"/>
                  </a:lnTo>
                  <a:lnTo>
                    <a:pt x="350" y="86"/>
                  </a:lnTo>
                  <a:lnTo>
                    <a:pt x="321" y="104"/>
                  </a:lnTo>
                  <a:lnTo>
                    <a:pt x="294" y="124"/>
                  </a:lnTo>
                  <a:lnTo>
                    <a:pt x="267" y="144"/>
                  </a:lnTo>
                  <a:lnTo>
                    <a:pt x="241" y="166"/>
                  </a:lnTo>
                  <a:lnTo>
                    <a:pt x="217" y="189"/>
                  </a:lnTo>
                  <a:lnTo>
                    <a:pt x="194" y="213"/>
                  </a:lnTo>
                  <a:lnTo>
                    <a:pt x="172" y="239"/>
                  </a:lnTo>
                  <a:lnTo>
                    <a:pt x="151" y="266"/>
                  </a:lnTo>
                  <a:lnTo>
                    <a:pt x="131" y="294"/>
                  </a:lnTo>
                  <a:lnTo>
                    <a:pt x="112" y="324"/>
                  </a:lnTo>
                  <a:lnTo>
                    <a:pt x="95" y="355"/>
                  </a:lnTo>
                  <a:lnTo>
                    <a:pt x="79" y="386"/>
                  </a:lnTo>
                  <a:lnTo>
                    <a:pt x="65" y="418"/>
                  </a:lnTo>
                  <a:lnTo>
                    <a:pt x="52" y="452"/>
                  </a:lnTo>
                  <a:lnTo>
                    <a:pt x="40" y="487"/>
                  </a:lnTo>
                  <a:lnTo>
                    <a:pt x="30" y="523"/>
                  </a:lnTo>
                  <a:lnTo>
                    <a:pt x="21" y="560"/>
                  </a:lnTo>
                  <a:lnTo>
                    <a:pt x="13" y="597"/>
                  </a:lnTo>
                  <a:lnTo>
                    <a:pt x="8" y="636"/>
                  </a:lnTo>
                  <a:lnTo>
                    <a:pt x="4" y="675"/>
                  </a:lnTo>
                  <a:lnTo>
                    <a:pt x="1" y="715"/>
                  </a:lnTo>
                  <a:lnTo>
                    <a:pt x="0" y="756"/>
                  </a:lnTo>
                  <a:lnTo>
                    <a:pt x="3" y="801"/>
                  </a:lnTo>
                  <a:lnTo>
                    <a:pt x="6" y="845"/>
                  </a:lnTo>
                  <a:lnTo>
                    <a:pt x="11" y="887"/>
                  </a:lnTo>
                  <a:lnTo>
                    <a:pt x="18" y="928"/>
                  </a:lnTo>
                  <a:lnTo>
                    <a:pt x="24" y="969"/>
                  </a:lnTo>
                  <a:lnTo>
                    <a:pt x="34" y="1007"/>
                  </a:lnTo>
                  <a:lnTo>
                    <a:pt x="44" y="1045"/>
                  </a:lnTo>
                  <a:lnTo>
                    <a:pt x="55" y="1081"/>
                  </a:lnTo>
                  <a:lnTo>
                    <a:pt x="68" y="1115"/>
                  </a:lnTo>
                  <a:lnTo>
                    <a:pt x="83" y="1149"/>
                  </a:lnTo>
                  <a:lnTo>
                    <a:pt x="98" y="1181"/>
                  </a:lnTo>
                  <a:lnTo>
                    <a:pt x="115" y="1212"/>
                  </a:lnTo>
                  <a:lnTo>
                    <a:pt x="133" y="1241"/>
                  </a:lnTo>
                  <a:lnTo>
                    <a:pt x="152" y="1269"/>
                  </a:lnTo>
                  <a:lnTo>
                    <a:pt x="173" y="1295"/>
                  </a:lnTo>
                  <a:lnTo>
                    <a:pt x="195" y="1320"/>
                  </a:lnTo>
                  <a:lnTo>
                    <a:pt x="218" y="1344"/>
                  </a:lnTo>
                  <a:lnTo>
                    <a:pt x="241" y="1366"/>
                  </a:lnTo>
                  <a:lnTo>
                    <a:pt x="266" y="1387"/>
                  </a:lnTo>
                  <a:lnTo>
                    <a:pt x="294" y="1407"/>
                  </a:lnTo>
                  <a:lnTo>
                    <a:pt x="321" y="1425"/>
                  </a:lnTo>
                  <a:lnTo>
                    <a:pt x="350" y="1441"/>
                  </a:lnTo>
                  <a:lnTo>
                    <a:pt x="379" y="1455"/>
                  </a:lnTo>
                  <a:lnTo>
                    <a:pt x="411" y="1469"/>
                  </a:lnTo>
                  <a:lnTo>
                    <a:pt x="443" y="1481"/>
                  </a:lnTo>
                  <a:lnTo>
                    <a:pt x="476" y="1492"/>
                  </a:lnTo>
                  <a:lnTo>
                    <a:pt x="510" y="1500"/>
                  </a:lnTo>
                  <a:lnTo>
                    <a:pt x="546" y="1507"/>
                  </a:lnTo>
                  <a:lnTo>
                    <a:pt x="582" y="1513"/>
                  </a:lnTo>
                  <a:lnTo>
                    <a:pt x="620" y="1517"/>
                  </a:lnTo>
                  <a:lnTo>
                    <a:pt x="658" y="1519"/>
                  </a:lnTo>
                  <a:lnTo>
                    <a:pt x="698" y="1520"/>
                  </a:lnTo>
                  <a:lnTo>
                    <a:pt x="728" y="1519"/>
                  </a:lnTo>
                  <a:lnTo>
                    <a:pt x="758" y="1518"/>
                  </a:lnTo>
                  <a:lnTo>
                    <a:pt x="788" y="1516"/>
                  </a:lnTo>
                  <a:lnTo>
                    <a:pt x="816" y="1511"/>
                  </a:lnTo>
                  <a:lnTo>
                    <a:pt x="844" y="1507"/>
                  </a:lnTo>
                  <a:lnTo>
                    <a:pt x="871" y="1502"/>
                  </a:lnTo>
                  <a:lnTo>
                    <a:pt x="897" y="1495"/>
                  </a:lnTo>
                  <a:lnTo>
                    <a:pt x="923" y="1488"/>
                  </a:lnTo>
                  <a:lnTo>
                    <a:pt x="948" y="1480"/>
                  </a:lnTo>
                  <a:lnTo>
                    <a:pt x="973" y="1470"/>
                  </a:lnTo>
                  <a:lnTo>
                    <a:pt x="996" y="1460"/>
                  </a:lnTo>
                  <a:lnTo>
                    <a:pt x="1019" y="1449"/>
                  </a:lnTo>
                  <a:lnTo>
                    <a:pt x="1042" y="1437"/>
                  </a:lnTo>
                  <a:lnTo>
                    <a:pt x="1063" y="1424"/>
                  </a:lnTo>
                  <a:lnTo>
                    <a:pt x="1084" y="1409"/>
                  </a:lnTo>
                  <a:lnTo>
                    <a:pt x="1105" y="1395"/>
                  </a:lnTo>
                  <a:lnTo>
                    <a:pt x="1124" y="1379"/>
                  </a:lnTo>
                  <a:lnTo>
                    <a:pt x="1142" y="1362"/>
                  </a:lnTo>
                  <a:lnTo>
                    <a:pt x="1161" y="1344"/>
                  </a:lnTo>
                  <a:lnTo>
                    <a:pt x="1177" y="1326"/>
                  </a:lnTo>
                  <a:lnTo>
                    <a:pt x="1194" y="1307"/>
                  </a:lnTo>
                  <a:lnTo>
                    <a:pt x="1209" y="1286"/>
                  </a:lnTo>
                  <a:lnTo>
                    <a:pt x="1224" y="1265"/>
                  </a:lnTo>
                  <a:lnTo>
                    <a:pt x="1238" y="1243"/>
                  </a:lnTo>
                  <a:lnTo>
                    <a:pt x="1251" y="1221"/>
                  </a:lnTo>
                  <a:lnTo>
                    <a:pt x="1263" y="1197"/>
                  </a:lnTo>
                  <a:lnTo>
                    <a:pt x="1274" y="1173"/>
                  </a:lnTo>
                  <a:lnTo>
                    <a:pt x="1284" y="1148"/>
                  </a:lnTo>
                  <a:lnTo>
                    <a:pt x="1294" y="1121"/>
                  </a:lnTo>
                  <a:lnTo>
                    <a:pt x="1303" y="1095"/>
                  </a:lnTo>
                  <a:lnTo>
                    <a:pt x="1310" y="1068"/>
                  </a:lnTo>
                  <a:lnTo>
                    <a:pt x="1317" y="1039"/>
                  </a:lnTo>
                  <a:lnTo>
                    <a:pt x="1061" y="1039"/>
                  </a:lnTo>
                  <a:close/>
                  <a:moveTo>
                    <a:pt x="670" y="228"/>
                  </a:moveTo>
                  <a:lnTo>
                    <a:pt x="690" y="229"/>
                  </a:lnTo>
                  <a:lnTo>
                    <a:pt x="710" y="230"/>
                  </a:lnTo>
                  <a:lnTo>
                    <a:pt x="729" y="233"/>
                  </a:lnTo>
                  <a:lnTo>
                    <a:pt x="748" y="236"/>
                  </a:lnTo>
                  <a:lnTo>
                    <a:pt x="767" y="240"/>
                  </a:lnTo>
                  <a:lnTo>
                    <a:pt x="785" y="245"/>
                  </a:lnTo>
                  <a:lnTo>
                    <a:pt x="803" y="251"/>
                  </a:lnTo>
                  <a:lnTo>
                    <a:pt x="821" y="258"/>
                  </a:lnTo>
                  <a:lnTo>
                    <a:pt x="838" y="264"/>
                  </a:lnTo>
                  <a:lnTo>
                    <a:pt x="855" y="273"/>
                  </a:lnTo>
                  <a:lnTo>
                    <a:pt x="871" y="282"/>
                  </a:lnTo>
                  <a:lnTo>
                    <a:pt x="886" y="292"/>
                  </a:lnTo>
                  <a:lnTo>
                    <a:pt x="902" y="303"/>
                  </a:lnTo>
                  <a:lnTo>
                    <a:pt x="917" y="314"/>
                  </a:lnTo>
                  <a:lnTo>
                    <a:pt x="932" y="325"/>
                  </a:lnTo>
                  <a:lnTo>
                    <a:pt x="945" y="338"/>
                  </a:lnTo>
                  <a:lnTo>
                    <a:pt x="958" y="351"/>
                  </a:lnTo>
                  <a:lnTo>
                    <a:pt x="970" y="364"/>
                  </a:lnTo>
                  <a:lnTo>
                    <a:pt x="982" y="379"/>
                  </a:lnTo>
                  <a:lnTo>
                    <a:pt x="994" y="394"/>
                  </a:lnTo>
                  <a:lnTo>
                    <a:pt x="1004" y="409"/>
                  </a:lnTo>
                  <a:lnTo>
                    <a:pt x="1014" y="426"/>
                  </a:lnTo>
                  <a:lnTo>
                    <a:pt x="1024" y="442"/>
                  </a:lnTo>
                  <a:lnTo>
                    <a:pt x="1031" y="460"/>
                  </a:lnTo>
                  <a:lnTo>
                    <a:pt x="1039" y="478"/>
                  </a:lnTo>
                  <a:lnTo>
                    <a:pt x="1047" y="495"/>
                  </a:lnTo>
                  <a:lnTo>
                    <a:pt x="1052" y="514"/>
                  </a:lnTo>
                  <a:lnTo>
                    <a:pt x="1058" y="533"/>
                  </a:lnTo>
                  <a:lnTo>
                    <a:pt x="1063" y="552"/>
                  </a:lnTo>
                  <a:lnTo>
                    <a:pt x="1067" y="572"/>
                  </a:lnTo>
                  <a:lnTo>
                    <a:pt x="1070" y="592"/>
                  </a:lnTo>
                  <a:lnTo>
                    <a:pt x="1071" y="613"/>
                  </a:lnTo>
                  <a:lnTo>
                    <a:pt x="272" y="613"/>
                  </a:lnTo>
                  <a:lnTo>
                    <a:pt x="274" y="594"/>
                  </a:lnTo>
                  <a:lnTo>
                    <a:pt x="276" y="576"/>
                  </a:lnTo>
                  <a:lnTo>
                    <a:pt x="279" y="558"/>
                  </a:lnTo>
                  <a:lnTo>
                    <a:pt x="284" y="540"/>
                  </a:lnTo>
                  <a:lnTo>
                    <a:pt x="288" y="523"/>
                  </a:lnTo>
                  <a:lnTo>
                    <a:pt x="294" y="505"/>
                  </a:lnTo>
                  <a:lnTo>
                    <a:pt x="300" y="487"/>
                  </a:lnTo>
                  <a:lnTo>
                    <a:pt x="307" y="471"/>
                  </a:lnTo>
                  <a:lnTo>
                    <a:pt x="314" y="453"/>
                  </a:lnTo>
                  <a:lnTo>
                    <a:pt x="322" y="438"/>
                  </a:lnTo>
                  <a:lnTo>
                    <a:pt x="331" y="422"/>
                  </a:lnTo>
                  <a:lnTo>
                    <a:pt x="341" y="406"/>
                  </a:lnTo>
                  <a:lnTo>
                    <a:pt x="351" y="391"/>
                  </a:lnTo>
                  <a:lnTo>
                    <a:pt x="360" y="375"/>
                  </a:lnTo>
                  <a:lnTo>
                    <a:pt x="373" y="361"/>
                  </a:lnTo>
                  <a:lnTo>
                    <a:pt x="385" y="348"/>
                  </a:lnTo>
                  <a:lnTo>
                    <a:pt x="397" y="335"/>
                  </a:lnTo>
                  <a:lnTo>
                    <a:pt x="411" y="322"/>
                  </a:lnTo>
                  <a:lnTo>
                    <a:pt x="424" y="311"/>
                  </a:lnTo>
                  <a:lnTo>
                    <a:pt x="440" y="298"/>
                  </a:lnTo>
                  <a:lnTo>
                    <a:pt x="455" y="289"/>
                  </a:lnTo>
                  <a:lnTo>
                    <a:pt x="471" y="279"/>
                  </a:lnTo>
                  <a:lnTo>
                    <a:pt x="488" y="270"/>
                  </a:lnTo>
                  <a:lnTo>
                    <a:pt x="505" y="261"/>
                  </a:lnTo>
                  <a:lnTo>
                    <a:pt x="524" y="253"/>
                  </a:lnTo>
                  <a:lnTo>
                    <a:pt x="543" y="247"/>
                  </a:lnTo>
                  <a:lnTo>
                    <a:pt x="561" y="241"/>
                  </a:lnTo>
                  <a:lnTo>
                    <a:pt x="582" y="237"/>
                  </a:lnTo>
                  <a:lnTo>
                    <a:pt x="603" y="234"/>
                  </a:lnTo>
                  <a:lnTo>
                    <a:pt x="625" y="230"/>
                  </a:lnTo>
                  <a:lnTo>
                    <a:pt x="647" y="229"/>
                  </a:lnTo>
                  <a:lnTo>
                    <a:pt x="670" y="228"/>
                  </a:lnTo>
                  <a:close/>
                </a:path>
              </a:pathLst>
            </a:custGeom>
            <a:solidFill>
              <a:srgbClr val="0072AA"/>
            </a:solidFill>
            <a:ln w="9525">
              <a:noFill/>
              <a:round/>
              <a:headEnd/>
              <a:tailEnd/>
            </a:ln>
          </p:spPr>
          <p:txBody>
            <a:bodyPr/>
            <a:lstStyle/>
            <a:p>
              <a:endParaRPr lang="en-GB"/>
            </a:p>
          </p:txBody>
        </p:sp>
        <p:sp>
          <p:nvSpPr>
            <p:cNvPr id="169022" name="Freeform 62"/>
            <p:cNvSpPr>
              <a:spLocks/>
            </p:cNvSpPr>
            <p:nvPr/>
          </p:nvSpPr>
          <p:spPr bwMode="auto">
            <a:xfrm>
              <a:off x="1013" y="887"/>
              <a:ext cx="155" cy="298"/>
            </a:xfrm>
            <a:custGeom>
              <a:avLst/>
              <a:gdLst/>
              <a:ahLst/>
              <a:cxnLst>
                <a:cxn ang="0">
                  <a:pos x="257" y="839"/>
                </a:cxn>
                <a:cxn ang="0">
                  <a:pos x="259" y="768"/>
                </a:cxn>
                <a:cxn ang="0">
                  <a:pos x="264" y="703"/>
                </a:cxn>
                <a:cxn ang="0">
                  <a:pos x="274" y="642"/>
                </a:cxn>
                <a:cxn ang="0">
                  <a:pos x="287" y="586"/>
                </a:cxn>
                <a:cxn ang="0">
                  <a:pos x="305" y="535"/>
                </a:cxn>
                <a:cxn ang="0">
                  <a:pos x="326" y="487"/>
                </a:cxn>
                <a:cxn ang="0">
                  <a:pos x="351" y="446"/>
                </a:cxn>
                <a:cxn ang="0">
                  <a:pos x="381" y="408"/>
                </a:cxn>
                <a:cxn ang="0">
                  <a:pos x="414" y="375"/>
                </a:cxn>
                <a:cxn ang="0">
                  <a:pos x="452" y="347"/>
                </a:cxn>
                <a:cxn ang="0">
                  <a:pos x="493" y="324"/>
                </a:cxn>
                <a:cxn ang="0">
                  <a:pos x="539" y="304"/>
                </a:cxn>
                <a:cxn ang="0">
                  <a:pos x="589" y="289"/>
                </a:cxn>
                <a:cxn ang="0">
                  <a:pos x="643" y="279"/>
                </a:cxn>
                <a:cxn ang="0">
                  <a:pos x="701" y="272"/>
                </a:cxn>
                <a:cxn ang="0">
                  <a:pos x="764" y="270"/>
                </a:cxn>
                <a:cxn ang="0">
                  <a:pos x="775" y="0"/>
                </a:cxn>
                <a:cxn ang="0">
                  <a:pos x="742" y="0"/>
                </a:cxn>
                <a:cxn ang="0">
                  <a:pos x="699" y="1"/>
                </a:cxn>
                <a:cxn ang="0">
                  <a:pos x="657" y="4"/>
                </a:cxn>
                <a:cxn ang="0">
                  <a:pos x="618" y="10"/>
                </a:cxn>
                <a:cxn ang="0">
                  <a:pos x="579" y="18"/>
                </a:cxn>
                <a:cxn ang="0">
                  <a:pos x="543" y="29"/>
                </a:cxn>
                <a:cxn ang="0">
                  <a:pos x="508" y="44"/>
                </a:cxn>
                <a:cxn ang="0">
                  <a:pos x="474" y="60"/>
                </a:cxn>
                <a:cxn ang="0">
                  <a:pos x="442" y="79"/>
                </a:cxn>
                <a:cxn ang="0">
                  <a:pos x="411" y="101"/>
                </a:cxn>
                <a:cxn ang="0">
                  <a:pos x="382" y="125"/>
                </a:cxn>
                <a:cxn ang="0">
                  <a:pos x="354" y="152"/>
                </a:cxn>
                <a:cxn ang="0">
                  <a:pos x="328" y="183"/>
                </a:cxn>
                <a:cxn ang="0">
                  <a:pos x="302" y="216"/>
                </a:cxn>
                <a:cxn ang="0">
                  <a:pos x="277" y="252"/>
                </a:cxn>
                <a:cxn ang="0">
                  <a:pos x="254" y="291"/>
                </a:cxn>
                <a:cxn ang="0">
                  <a:pos x="242" y="31"/>
                </a:cxn>
                <a:cxn ang="0">
                  <a:pos x="0" y="1488"/>
                </a:cxn>
              </a:cxnLst>
              <a:rect l="0" t="0" r="r" b="b"/>
              <a:pathLst>
                <a:path w="775" h="1488">
                  <a:moveTo>
                    <a:pt x="257" y="1488"/>
                  </a:moveTo>
                  <a:lnTo>
                    <a:pt x="257" y="839"/>
                  </a:lnTo>
                  <a:lnTo>
                    <a:pt x="258" y="803"/>
                  </a:lnTo>
                  <a:lnTo>
                    <a:pt x="259" y="768"/>
                  </a:lnTo>
                  <a:lnTo>
                    <a:pt x="261" y="735"/>
                  </a:lnTo>
                  <a:lnTo>
                    <a:pt x="264" y="703"/>
                  </a:lnTo>
                  <a:lnTo>
                    <a:pt x="269" y="672"/>
                  </a:lnTo>
                  <a:lnTo>
                    <a:pt x="274" y="642"/>
                  </a:lnTo>
                  <a:lnTo>
                    <a:pt x="280" y="613"/>
                  </a:lnTo>
                  <a:lnTo>
                    <a:pt x="287" y="586"/>
                  </a:lnTo>
                  <a:lnTo>
                    <a:pt x="295" y="560"/>
                  </a:lnTo>
                  <a:lnTo>
                    <a:pt x="305" y="535"/>
                  </a:lnTo>
                  <a:lnTo>
                    <a:pt x="315" y="511"/>
                  </a:lnTo>
                  <a:lnTo>
                    <a:pt x="326" y="487"/>
                  </a:lnTo>
                  <a:lnTo>
                    <a:pt x="338" y="467"/>
                  </a:lnTo>
                  <a:lnTo>
                    <a:pt x="351" y="446"/>
                  </a:lnTo>
                  <a:lnTo>
                    <a:pt x="365" y="427"/>
                  </a:lnTo>
                  <a:lnTo>
                    <a:pt x="381" y="408"/>
                  </a:lnTo>
                  <a:lnTo>
                    <a:pt x="397" y="392"/>
                  </a:lnTo>
                  <a:lnTo>
                    <a:pt x="414" y="375"/>
                  </a:lnTo>
                  <a:lnTo>
                    <a:pt x="432" y="361"/>
                  </a:lnTo>
                  <a:lnTo>
                    <a:pt x="452" y="347"/>
                  </a:lnTo>
                  <a:lnTo>
                    <a:pt x="472" y="335"/>
                  </a:lnTo>
                  <a:lnTo>
                    <a:pt x="493" y="324"/>
                  </a:lnTo>
                  <a:lnTo>
                    <a:pt x="516" y="313"/>
                  </a:lnTo>
                  <a:lnTo>
                    <a:pt x="539" y="304"/>
                  </a:lnTo>
                  <a:lnTo>
                    <a:pt x="563" y="296"/>
                  </a:lnTo>
                  <a:lnTo>
                    <a:pt x="589" y="289"/>
                  </a:lnTo>
                  <a:lnTo>
                    <a:pt x="616" y="283"/>
                  </a:lnTo>
                  <a:lnTo>
                    <a:pt x="643" y="279"/>
                  </a:lnTo>
                  <a:lnTo>
                    <a:pt x="672" y="274"/>
                  </a:lnTo>
                  <a:lnTo>
                    <a:pt x="701" y="272"/>
                  </a:lnTo>
                  <a:lnTo>
                    <a:pt x="732" y="270"/>
                  </a:lnTo>
                  <a:lnTo>
                    <a:pt x="764" y="270"/>
                  </a:lnTo>
                  <a:lnTo>
                    <a:pt x="775" y="270"/>
                  </a:lnTo>
                  <a:lnTo>
                    <a:pt x="775" y="0"/>
                  </a:lnTo>
                  <a:lnTo>
                    <a:pt x="765" y="0"/>
                  </a:lnTo>
                  <a:lnTo>
                    <a:pt x="742" y="0"/>
                  </a:lnTo>
                  <a:lnTo>
                    <a:pt x="720" y="0"/>
                  </a:lnTo>
                  <a:lnTo>
                    <a:pt x="699" y="1"/>
                  </a:lnTo>
                  <a:lnTo>
                    <a:pt x="678" y="2"/>
                  </a:lnTo>
                  <a:lnTo>
                    <a:pt x="657" y="4"/>
                  </a:lnTo>
                  <a:lnTo>
                    <a:pt x="638" y="6"/>
                  </a:lnTo>
                  <a:lnTo>
                    <a:pt x="618" y="10"/>
                  </a:lnTo>
                  <a:lnTo>
                    <a:pt x="598" y="14"/>
                  </a:lnTo>
                  <a:lnTo>
                    <a:pt x="579" y="18"/>
                  </a:lnTo>
                  <a:lnTo>
                    <a:pt x="561" y="24"/>
                  </a:lnTo>
                  <a:lnTo>
                    <a:pt x="543" y="29"/>
                  </a:lnTo>
                  <a:lnTo>
                    <a:pt x="526" y="36"/>
                  </a:lnTo>
                  <a:lnTo>
                    <a:pt x="508" y="44"/>
                  </a:lnTo>
                  <a:lnTo>
                    <a:pt x="490" y="51"/>
                  </a:lnTo>
                  <a:lnTo>
                    <a:pt x="474" y="60"/>
                  </a:lnTo>
                  <a:lnTo>
                    <a:pt x="457" y="69"/>
                  </a:lnTo>
                  <a:lnTo>
                    <a:pt x="442" y="79"/>
                  </a:lnTo>
                  <a:lnTo>
                    <a:pt x="427" y="90"/>
                  </a:lnTo>
                  <a:lnTo>
                    <a:pt x="411" y="101"/>
                  </a:lnTo>
                  <a:lnTo>
                    <a:pt x="397" y="113"/>
                  </a:lnTo>
                  <a:lnTo>
                    <a:pt x="382" y="125"/>
                  </a:lnTo>
                  <a:lnTo>
                    <a:pt x="369" y="139"/>
                  </a:lnTo>
                  <a:lnTo>
                    <a:pt x="354" y="152"/>
                  </a:lnTo>
                  <a:lnTo>
                    <a:pt x="341" y="168"/>
                  </a:lnTo>
                  <a:lnTo>
                    <a:pt x="328" y="183"/>
                  </a:lnTo>
                  <a:lnTo>
                    <a:pt x="315" y="200"/>
                  </a:lnTo>
                  <a:lnTo>
                    <a:pt x="302" y="216"/>
                  </a:lnTo>
                  <a:lnTo>
                    <a:pt x="289" y="234"/>
                  </a:lnTo>
                  <a:lnTo>
                    <a:pt x="277" y="252"/>
                  </a:lnTo>
                  <a:lnTo>
                    <a:pt x="265" y="271"/>
                  </a:lnTo>
                  <a:lnTo>
                    <a:pt x="254" y="291"/>
                  </a:lnTo>
                  <a:lnTo>
                    <a:pt x="242" y="312"/>
                  </a:lnTo>
                  <a:lnTo>
                    <a:pt x="242" y="31"/>
                  </a:lnTo>
                  <a:lnTo>
                    <a:pt x="0" y="31"/>
                  </a:lnTo>
                  <a:lnTo>
                    <a:pt x="0" y="1488"/>
                  </a:lnTo>
                  <a:lnTo>
                    <a:pt x="257" y="1488"/>
                  </a:lnTo>
                  <a:close/>
                </a:path>
              </a:pathLst>
            </a:custGeom>
            <a:solidFill>
              <a:srgbClr val="0072AA"/>
            </a:solidFill>
            <a:ln w="9525">
              <a:noFill/>
              <a:round/>
              <a:headEnd/>
              <a:tailEnd/>
            </a:ln>
          </p:spPr>
          <p:txBody>
            <a:bodyPr/>
            <a:lstStyle/>
            <a:p>
              <a:endParaRPr lang="en-GB"/>
            </a:p>
          </p:txBody>
        </p:sp>
        <p:sp>
          <p:nvSpPr>
            <p:cNvPr id="169023" name="Freeform 63"/>
            <p:cNvSpPr>
              <a:spLocks/>
            </p:cNvSpPr>
            <p:nvPr/>
          </p:nvSpPr>
          <p:spPr bwMode="auto">
            <a:xfrm>
              <a:off x="1678" y="887"/>
              <a:ext cx="155" cy="298"/>
            </a:xfrm>
            <a:custGeom>
              <a:avLst/>
              <a:gdLst/>
              <a:ahLst/>
              <a:cxnLst>
                <a:cxn ang="0">
                  <a:pos x="257" y="839"/>
                </a:cxn>
                <a:cxn ang="0">
                  <a:pos x="258" y="768"/>
                </a:cxn>
                <a:cxn ang="0">
                  <a:pos x="263" y="703"/>
                </a:cxn>
                <a:cxn ang="0">
                  <a:pos x="273" y="642"/>
                </a:cxn>
                <a:cxn ang="0">
                  <a:pos x="286" y="586"/>
                </a:cxn>
                <a:cxn ang="0">
                  <a:pos x="304" y="535"/>
                </a:cxn>
                <a:cxn ang="0">
                  <a:pos x="325" y="487"/>
                </a:cxn>
                <a:cxn ang="0">
                  <a:pos x="350" y="446"/>
                </a:cxn>
                <a:cxn ang="0">
                  <a:pos x="380" y="408"/>
                </a:cxn>
                <a:cxn ang="0">
                  <a:pos x="414" y="375"/>
                </a:cxn>
                <a:cxn ang="0">
                  <a:pos x="451" y="347"/>
                </a:cxn>
                <a:cxn ang="0">
                  <a:pos x="493" y="324"/>
                </a:cxn>
                <a:cxn ang="0">
                  <a:pos x="538" y="304"/>
                </a:cxn>
                <a:cxn ang="0">
                  <a:pos x="588" y="289"/>
                </a:cxn>
                <a:cxn ang="0">
                  <a:pos x="642" y="279"/>
                </a:cxn>
                <a:cxn ang="0">
                  <a:pos x="700" y="272"/>
                </a:cxn>
                <a:cxn ang="0">
                  <a:pos x="764" y="270"/>
                </a:cxn>
                <a:cxn ang="0">
                  <a:pos x="774" y="0"/>
                </a:cxn>
                <a:cxn ang="0">
                  <a:pos x="742" y="0"/>
                </a:cxn>
                <a:cxn ang="0">
                  <a:pos x="698" y="1"/>
                </a:cxn>
                <a:cxn ang="0">
                  <a:pos x="656" y="4"/>
                </a:cxn>
                <a:cxn ang="0">
                  <a:pos x="617" y="10"/>
                </a:cxn>
                <a:cxn ang="0">
                  <a:pos x="578" y="18"/>
                </a:cxn>
                <a:cxn ang="0">
                  <a:pos x="542" y="29"/>
                </a:cxn>
                <a:cxn ang="0">
                  <a:pos x="507" y="44"/>
                </a:cxn>
                <a:cxn ang="0">
                  <a:pos x="473" y="60"/>
                </a:cxn>
                <a:cxn ang="0">
                  <a:pos x="441" y="79"/>
                </a:cxn>
                <a:cxn ang="0">
                  <a:pos x="410" y="101"/>
                </a:cxn>
                <a:cxn ang="0">
                  <a:pos x="382" y="125"/>
                </a:cxn>
                <a:cxn ang="0">
                  <a:pos x="353" y="152"/>
                </a:cxn>
                <a:cxn ang="0">
                  <a:pos x="327" y="183"/>
                </a:cxn>
                <a:cxn ang="0">
                  <a:pos x="302" y="216"/>
                </a:cxn>
                <a:cxn ang="0">
                  <a:pos x="277" y="252"/>
                </a:cxn>
                <a:cxn ang="0">
                  <a:pos x="253" y="291"/>
                </a:cxn>
                <a:cxn ang="0">
                  <a:pos x="242" y="31"/>
                </a:cxn>
                <a:cxn ang="0">
                  <a:pos x="0" y="1487"/>
                </a:cxn>
              </a:cxnLst>
              <a:rect l="0" t="0" r="r" b="b"/>
              <a:pathLst>
                <a:path w="774" h="1487">
                  <a:moveTo>
                    <a:pt x="257" y="1487"/>
                  </a:moveTo>
                  <a:lnTo>
                    <a:pt x="257" y="839"/>
                  </a:lnTo>
                  <a:lnTo>
                    <a:pt x="257" y="803"/>
                  </a:lnTo>
                  <a:lnTo>
                    <a:pt x="258" y="768"/>
                  </a:lnTo>
                  <a:lnTo>
                    <a:pt x="260" y="735"/>
                  </a:lnTo>
                  <a:lnTo>
                    <a:pt x="263" y="703"/>
                  </a:lnTo>
                  <a:lnTo>
                    <a:pt x="268" y="672"/>
                  </a:lnTo>
                  <a:lnTo>
                    <a:pt x="273" y="642"/>
                  </a:lnTo>
                  <a:lnTo>
                    <a:pt x="280" y="613"/>
                  </a:lnTo>
                  <a:lnTo>
                    <a:pt x="286" y="586"/>
                  </a:lnTo>
                  <a:lnTo>
                    <a:pt x="295" y="560"/>
                  </a:lnTo>
                  <a:lnTo>
                    <a:pt x="304" y="535"/>
                  </a:lnTo>
                  <a:lnTo>
                    <a:pt x="314" y="511"/>
                  </a:lnTo>
                  <a:lnTo>
                    <a:pt x="325" y="487"/>
                  </a:lnTo>
                  <a:lnTo>
                    <a:pt x="337" y="467"/>
                  </a:lnTo>
                  <a:lnTo>
                    <a:pt x="350" y="446"/>
                  </a:lnTo>
                  <a:lnTo>
                    <a:pt x="364" y="427"/>
                  </a:lnTo>
                  <a:lnTo>
                    <a:pt x="380" y="408"/>
                  </a:lnTo>
                  <a:lnTo>
                    <a:pt x="396" y="392"/>
                  </a:lnTo>
                  <a:lnTo>
                    <a:pt x="414" y="375"/>
                  </a:lnTo>
                  <a:lnTo>
                    <a:pt x="431" y="361"/>
                  </a:lnTo>
                  <a:lnTo>
                    <a:pt x="451" y="347"/>
                  </a:lnTo>
                  <a:lnTo>
                    <a:pt x="471" y="335"/>
                  </a:lnTo>
                  <a:lnTo>
                    <a:pt x="493" y="324"/>
                  </a:lnTo>
                  <a:lnTo>
                    <a:pt x="515" y="313"/>
                  </a:lnTo>
                  <a:lnTo>
                    <a:pt x="538" y="304"/>
                  </a:lnTo>
                  <a:lnTo>
                    <a:pt x="562" y="296"/>
                  </a:lnTo>
                  <a:lnTo>
                    <a:pt x="588" y="289"/>
                  </a:lnTo>
                  <a:lnTo>
                    <a:pt x="615" y="283"/>
                  </a:lnTo>
                  <a:lnTo>
                    <a:pt x="642" y="279"/>
                  </a:lnTo>
                  <a:lnTo>
                    <a:pt x="671" y="274"/>
                  </a:lnTo>
                  <a:lnTo>
                    <a:pt x="700" y="272"/>
                  </a:lnTo>
                  <a:lnTo>
                    <a:pt x="732" y="270"/>
                  </a:lnTo>
                  <a:lnTo>
                    <a:pt x="764" y="270"/>
                  </a:lnTo>
                  <a:lnTo>
                    <a:pt x="774" y="270"/>
                  </a:lnTo>
                  <a:lnTo>
                    <a:pt x="774" y="0"/>
                  </a:lnTo>
                  <a:lnTo>
                    <a:pt x="764" y="0"/>
                  </a:lnTo>
                  <a:lnTo>
                    <a:pt x="742" y="0"/>
                  </a:lnTo>
                  <a:lnTo>
                    <a:pt x="720" y="0"/>
                  </a:lnTo>
                  <a:lnTo>
                    <a:pt x="698" y="1"/>
                  </a:lnTo>
                  <a:lnTo>
                    <a:pt x="677" y="2"/>
                  </a:lnTo>
                  <a:lnTo>
                    <a:pt x="656" y="4"/>
                  </a:lnTo>
                  <a:lnTo>
                    <a:pt x="637" y="6"/>
                  </a:lnTo>
                  <a:lnTo>
                    <a:pt x="617" y="10"/>
                  </a:lnTo>
                  <a:lnTo>
                    <a:pt x="597" y="14"/>
                  </a:lnTo>
                  <a:lnTo>
                    <a:pt x="578" y="18"/>
                  </a:lnTo>
                  <a:lnTo>
                    <a:pt x="560" y="24"/>
                  </a:lnTo>
                  <a:lnTo>
                    <a:pt x="542" y="29"/>
                  </a:lnTo>
                  <a:lnTo>
                    <a:pt x="525" y="36"/>
                  </a:lnTo>
                  <a:lnTo>
                    <a:pt x="507" y="44"/>
                  </a:lnTo>
                  <a:lnTo>
                    <a:pt x="490" y="51"/>
                  </a:lnTo>
                  <a:lnTo>
                    <a:pt x="473" y="60"/>
                  </a:lnTo>
                  <a:lnTo>
                    <a:pt x="458" y="69"/>
                  </a:lnTo>
                  <a:lnTo>
                    <a:pt x="441" y="79"/>
                  </a:lnTo>
                  <a:lnTo>
                    <a:pt x="426" y="90"/>
                  </a:lnTo>
                  <a:lnTo>
                    <a:pt x="410" y="101"/>
                  </a:lnTo>
                  <a:lnTo>
                    <a:pt x="396" y="113"/>
                  </a:lnTo>
                  <a:lnTo>
                    <a:pt x="382" y="125"/>
                  </a:lnTo>
                  <a:lnTo>
                    <a:pt x="368" y="139"/>
                  </a:lnTo>
                  <a:lnTo>
                    <a:pt x="353" y="152"/>
                  </a:lnTo>
                  <a:lnTo>
                    <a:pt x="340" y="168"/>
                  </a:lnTo>
                  <a:lnTo>
                    <a:pt x="327" y="183"/>
                  </a:lnTo>
                  <a:lnTo>
                    <a:pt x="314" y="200"/>
                  </a:lnTo>
                  <a:lnTo>
                    <a:pt x="302" y="216"/>
                  </a:lnTo>
                  <a:lnTo>
                    <a:pt x="289" y="234"/>
                  </a:lnTo>
                  <a:lnTo>
                    <a:pt x="277" y="252"/>
                  </a:lnTo>
                  <a:lnTo>
                    <a:pt x="266" y="271"/>
                  </a:lnTo>
                  <a:lnTo>
                    <a:pt x="253" y="291"/>
                  </a:lnTo>
                  <a:lnTo>
                    <a:pt x="242" y="312"/>
                  </a:lnTo>
                  <a:lnTo>
                    <a:pt x="242" y="31"/>
                  </a:lnTo>
                  <a:lnTo>
                    <a:pt x="0" y="31"/>
                  </a:lnTo>
                  <a:lnTo>
                    <a:pt x="0" y="1487"/>
                  </a:lnTo>
                  <a:lnTo>
                    <a:pt x="257" y="1487"/>
                  </a:lnTo>
                  <a:close/>
                </a:path>
              </a:pathLst>
            </a:custGeom>
            <a:solidFill>
              <a:srgbClr val="0072AA"/>
            </a:solidFill>
            <a:ln w="9525">
              <a:noFill/>
              <a:round/>
              <a:headEnd/>
              <a:tailEnd/>
            </a:ln>
          </p:spPr>
          <p:txBody>
            <a:bodyPr/>
            <a:lstStyle/>
            <a:p>
              <a:endParaRPr lang="en-GB"/>
            </a:p>
          </p:txBody>
        </p:sp>
        <p:sp>
          <p:nvSpPr>
            <p:cNvPr id="169024" name="Freeform 64"/>
            <p:cNvSpPr>
              <a:spLocks/>
            </p:cNvSpPr>
            <p:nvPr/>
          </p:nvSpPr>
          <p:spPr bwMode="auto">
            <a:xfrm>
              <a:off x="1211" y="808"/>
              <a:ext cx="122" cy="380"/>
            </a:xfrm>
            <a:custGeom>
              <a:avLst/>
              <a:gdLst/>
              <a:ahLst/>
              <a:cxnLst>
                <a:cxn ang="0">
                  <a:pos x="613" y="1657"/>
                </a:cxn>
                <a:cxn ang="0">
                  <a:pos x="430" y="1657"/>
                </a:cxn>
                <a:cxn ang="0">
                  <a:pos x="408" y="1656"/>
                </a:cxn>
                <a:cxn ang="0">
                  <a:pos x="388" y="1654"/>
                </a:cxn>
                <a:cxn ang="0">
                  <a:pos x="369" y="1649"/>
                </a:cxn>
                <a:cxn ang="0">
                  <a:pos x="351" y="1643"/>
                </a:cxn>
                <a:cxn ang="0">
                  <a:pos x="336" y="1635"/>
                </a:cxn>
                <a:cxn ang="0">
                  <a:pos x="322" y="1626"/>
                </a:cxn>
                <a:cxn ang="0">
                  <a:pos x="308" y="1615"/>
                </a:cxn>
                <a:cxn ang="0">
                  <a:pos x="297" y="1603"/>
                </a:cxn>
                <a:cxn ang="0">
                  <a:pos x="288" y="1590"/>
                </a:cxn>
                <a:cxn ang="0">
                  <a:pos x="279" y="1576"/>
                </a:cxn>
                <a:cxn ang="0">
                  <a:pos x="272" y="1560"/>
                </a:cxn>
                <a:cxn ang="0">
                  <a:pos x="267" y="1543"/>
                </a:cxn>
                <a:cxn ang="0">
                  <a:pos x="262" y="1525"/>
                </a:cxn>
                <a:cxn ang="0">
                  <a:pos x="259" y="1505"/>
                </a:cxn>
                <a:cxn ang="0">
                  <a:pos x="257" y="1485"/>
                </a:cxn>
                <a:cxn ang="0">
                  <a:pos x="257" y="1465"/>
                </a:cxn>
                <a:cxn ang="0">
                  <a:pos x="257" y="658"/>
                </a:cxn>
                <a:cxn ang="0">
                  <a:pos x="613" y="658"/>
                </a:cxn>
                <a:cxn ang="0">
                  <a:pos x="613" y="430"/>
                </a:cxn>
                <a:cxn ang="0">
                  <a:pos x="257" y="430"/>
                </a:cxn>
                <a:cxn ang="0">
                  <a:pos x="257" y="0"/>
                </a:cxn>
                <a:cxn ang="0">
                  <a:pos x="0" y="0"/>
                </a:cxn>
                <a:cxn ang="0">
                  <a:pos x="0" y="1460"/>
                </a:cxn>
                <a:cxn ang="0">
                  <a:pos x="1" y="1489"/>
                </a:cxn>
                <a:cxn ang="0">
                  <a:pos x="2" y="1516"/>
                </a:cxn>
                <a:cxn ang="0">
                  <a:pos x="4" y="1543"/>
                </a:cxn>
                <a:cxn ang="0">
                  <a:pos x="8" y="1569"/>
                </a:cxn>
                <a:cxn ang="0">
                  <a:pos x="11" y="1593"/>
                </a:cxn>
                <a:cxn ang="0">
                  <a:pos x="16" y="1616"/>
                </a:cxn>
                <a:cxn ang="0">
                  <a:pos x="22" y="1639"/>
                </a:cxn>
                <a:cxn ang="0">
                  <a:pos x="28" y="1660"/>
                </a:cxn>
                <a:cxn ang="0">
                  <a:pos x="36" y="1681"/>
                </a:cxn>
                <a:cxn ang="0">
                  <a:pos x="44" y="1701"/>
                </a:cxn>
                <a:cxn ang="0">
                  <a:pos x="54" y="1718"/>
                </a:cxn>
                <a:cxn ang="0">
                  <a:pos x="64" y="1736"/>
                </a:cxn>
                <a:cxn ang="0">
                  <a:pos x="75" y="1754"/>
                </a:cxn>
                <a:cxn ang="0">
                  <a:pos x="87" y="1769"/>
                </a:cxn>
                <a:cxn ang="0">
                  <a:pos x="99" y="1783"/>
                </a:cxn>
                <a:cxn ang="0">
                  <a:pos x="112" y="1798"/>
                </a:cxn>
                <a:cxn ang="0">
                  <a:pos x="126" y="1811"/>
                </a:cxn>
                <a:cxn ang="0">
                  <a:pos x="140" y="1823"/>
                </a:cxn>
                <a:cxn ang="0">
                  <a:pos x="157" y="1834"/>
                </a:cxn>
                <a:cxn ang="0">
                  <a:pos x="173" y="1844"/>
                </a:cxn>
                <a:cxn ang="0">
                  <a:pos x="190" y="1854"/>
                </a:cxn>
                <a:cxn ang="0">
                  <a:pos x="209" y="1862"/>
                </a:cxn>
                <a:cxn ang="0">
                  <a:pos x="227" y="1870"/>
                </a:cxn>
                <a:cxn ang="0">
                  <a:pos x="247" y="1877"/>
                </a:cxn>
                <a:cxn ang="0">
                  <a:pos x="267" y="1883"/>
                </a:cxn>
                <a:cxn ang="0">
                  <a:pos x="289" y="1888"/>
                </a:cxn>
                <a:cxn ang="0">
                  <a:pos x="310" y="1892"/>
                </a:cxn>
                <a:cxn ang="0">
                  <a:pos x="333" y="1896"/>
                </a:cxn>
                <a:cxn ang="0">
                  <a:pos x="356" y="1899"/>
                </a:cxn>
                <a:cxn ang="0">
                  <a:pos x="380" y="1901"/>
                </a:cxn>
                <a:cxn ang="0">
                  <a:pos x="404" y="1902"/>
                </a:cxn>
                <a:cxn ang="0">
                  <a:pos x="430" y="1902"/>
                </a:cxn>
                <a:cxn ang="0">
                  <a:pos x="613" y="1902"/>
                </a:cxn>
                <a:cxn ang="0">
                  <a:pos x="613" y="1657"/>
                </a:cxn>
              </a:cxnLst>
              <a:rect l="0" t="0" r="r" b="b"/>
              <a:pathLst>
                <a:path w="613" h="1902">
                  <a:moveTo>
                    <a:pt x="613" y="1657"/>
                  </a:moveTo>
                  <a:lnTo>
                    <a:pt x="430" y="1657"/>
                  </a:lnTo>
                  <a:lnTo>
                    <a:pt x="408" y="1656"/>
                  </a:lnTo>
                  <a:lnTo>
                    <a:pt x="388" y="1654"/>
                  </a:lnTo>
                  <a:lnTo>
                    <a:pt x="369" y="1649"/>
                  </a:lnTo>
                  <a:lnTo>
                    <a:pt x="351" y="1643"/>
                  </a:lnTo>
                  <a:lnTo>
                    <a:pt x="336" y="1635"/>
                  </a:lnTo>
                  <a:lnTo>
                    <a:pt x="322" y="1626"/>
                  </a:lnTo>
                  <a:lnTo>
                    <a:pt x="308" y="1615"/>
                  </a:lnTo>
                  <a:lnTo>
                    <a:pt x="297" y="1603"/>
                  </a:lnTo>
                  <a:lnTo>
                    <a:pt x="288" y="1590"/>
                  </a:lnTo>
                  <a:lnTo>
                    <a:pt x="279" y="1576"/>
                  </a:lnTo>
                  <a:lnTo>
                    <a:pt x="272" y="1560"/>
                  </a:lnTo>
                  <a:lnTo>
                    <a:pt x="267" y="1543"/>
                  </a:lnTo>
                  <a:lnTo>
                    <a:pt x="262" y="1525"/>
                  </a:lnTo>
                  <a:lnTo>
                    <a:pt x="259" y="1505"/>
                  </a:lnTo>
                  <a:lnTo>
                    <a:pt x="257" y="1485"/>
                  </a:lnTo>
                  <a:lnTo>
                    <a:pt x="257" y="1465"/>
                  </a:lnTo>
                  <a:lnTo>
                    <a:pt x="257" y="658"/>
                  </a:lnTo>
                  <a:lnTo>
                    <a:pt x="613" y="658"/>
                  </a:lnTo>
                  <a:lnTo>
                    <a:pt x="613" y="430"/>
                  </a:lnTo>
                  <a:lnTo>
                    <a:pt x="257" y="430"/>
                  </a:lnTo>
                  <a:lnTo>
                    <a:pt x="257" y="0"/>
                  </a:lnTo>
                  <a:lnTo>
                    <a:pt x="0" y="0"/>
                  </a:lnTo>
                  <a:lnTo>
                    <a:pt x="0" y="1460"/>
                  </a:lnTo>
                  <a:lnTo>
                    <a:pt x="1" y="1489"/>
                  </a:lnTo>
                  <a:lnTo>
                    <a:pt x="2" y="1516"/>
                  </a:lnTo>
                  <a:lnTo>
                    <a:pt x="4" y="1543"/>
                  </a:lnTo>
                  <a:lnTo>
                    <a:pt x="8" y="1569"/>
                  </a:lnTo>
                  <a:lnTo>
                    <a:pt x="11" y="1593"/>
                  </a:lnTo>
                  <a:lnTo>
                    <a:pt x="16" y="1616"/>
                  </a:lnTo>
                  <a:lnTo>
                    <a:pt x="22" y="1639"/>
                  </a:lnTo>
                  <a:lnTo>
                    <a:pt x="28" y="1660"/>
                  </a:lnTo>
                  <a:lnTo>
                    <a:pt x="36" y="1681"/>
                  </a:lnTo>
                  <a:lnTo>
                    <a:pt x="44" y="1701"/>
                  </a:lnTo>
                  <a:lnTo>
                    <a:pt x="54" y="1718"/>
                  </a:lnTo>
                  <a:lnTo>
                    <a:pt x="64" y="1736"/>
                  </a:lnTo>
                  <a:lnTo>
                    <a:pt x="75" y="1754"/>
                  </a:lnTo>
                  <a:lnTo>
                    <a:pt x="87" y="1769"/>
                  </a:lnTo>
                  <a:lnTo>
                    <a:pt x="99" y="1783"/>
                  </a:lnTo>
                  <a:lnTo>
                    <a:pt x="112" y="1798"/>
                  </a:lnTo>
                  <a:lnTo>
                    <a:pt x="126" y="1811"/>
                  </a:lnTo>
                  <a:lnTo>
                    <a:pt x="140" y="1823"/>
                  </a:lnTo>
                  <a:lnTo>
                    <a:pt x="157" y="1834"/>
                  </a:lnTo>
                  <a:lnTo>
                    <a:pt x="173" y="1844"/>
                  </a:lnTo>
                  <a:lnTo>
                    <a:pt x="190" y="1854"/>
                  </a:lnTo>
                  <a:lnTo>
                    <a:pt x="209" y="1862"/>
                  </a:lnTo>
                  <a:lnTo>
                    <a:pt x="227" y="1870"/>
                  </a:lnTo>
                  <a:lnTo>
                    <a:pt x="247" y="1877"/>
                  </a:lnTo>
                  <a:lnTo>
                    <a:pt x="267" y="1883"/>
                  </a:lnTo>
                  <a:lnTo>
                    <a:pt x="289" y="1888"/>
                  </a:lnTo>
                  <a:lnTo>
                    <a:pt x="310" y="1892"/>
                  </a:lnTo>
                  <a:lnTo>
                    <a:pt x="333" y="1896"/>
                  </a:lnTo>
                  <a:lnTo>
                    <a:pt x="356" y="1899"/>
                  </a:lnTo>
                  <a:lnTo>
                    <a:pt x="380" y="1901"/>
                  </a:lnTo>
                  <a:lnTo>
                    <a:pt x="404" y="1902"/>
                  </a:lnTo>
                  <a:lnTo>
                    <a:pt x="430" y="1902"/>
                  </a:lnTo>
                  <a:lnTo>
                    <a:pt x="613" y="1902"/>
                  </a:lnTo>
                  <a:lnTo>
                    <a:pt x="613" y="1657"/>
                  </a:lnTo>
                  <a:close/>
                </a:path>
              </a:pathLst>
            </a:custGeom>
            <a:solidFill>
              <a:srgbClr val="0072AA"/>
            </a:solidFill>
            <a:ln w="9525">
              <a:noFill/>
              <a:round/>
              <a:headEnd/>
              <a:tailEnd/>
            </a:ln>
          </p:spPr>
          <p:txBody>
            <a:bodyPr/>
            <a:lstStyle/>
            <a:p>
              <a:endParaRPr lang="en-GB"/>
            </a:p>
          </p:txBody>
        </p:sp>
        <p:sp>
          <p:nvSpPr>
            <p:cNvPr id="169025" name="Freeform 65"/>
            <p:cNvSpPr>
              <a:spLocks/>
            </p:cNvSpPr>
            <p:nvPr/>
          </p:nvSpPr>
          <p:spPr bwMode="auto">
            <a:xfrm>
              <a:off x="2645" y="1071"/>
              <a:ext cx="430" cy="256"/>
            </a:xfrm>
            <a:custGeom>
              <a:avLst/>
              <a:gdLst/>
              <a:ahLst/>
              <a:cxnLst>
                <a:cxn ang="0">
                  <a:pos x="1315" y="1115"/>
                </a:cxn>
                <a:cxn ang="0">
                  <a:pos x="1282" y="1135"/>
                </a:cxn>
                <a:cxn ang="0">
                  <a:pos x="1250" y="1153"/>
                </a:cxn>
                <a:cxn ang="0">
                  <a:pos x="1219" y="1170"/>
                </a:cxn>
                <a:cxn ang="0">
                  <a:pos x="1187" y="1186"/>
                </a:cxn>
                <a:cxn ang="0">
                  <a:pos x="1155" y="1201"/>
                </a:cxn>
                <a:cxn ang="0">
                  <a:pos x="1124" y="1214"/>
                </a:cxn>
                <a:cxn ang="0">
                  <a:pos x="1092" y="1227"/>
                </a:cxn>
                <a:cxn ang="0">
                  <a:pos x="1062" y="1238"/>
                </a:cxn>
                <a:cxn ang="0">
                  <a:pos x="1031" y="1248"/>
                </a:cxn>
                <a:cxn ang="0">
                  <a:pos x="1000" y="1257"/>
                </a:cxn>
                <a:cxn ang="0">
                  <a:pos x="969" y="1265"/>
                </a:cxn>
                <a:cxn ang="0">
                  <a:pos x="937" y="1271"/>
                </a:cxn>
                <a:cxn ang="0">
                  <a:pos x="907" y="1276"/>
                </a:cxn>
                <a:cxn ang="0">
                  <a:pos x="876" y="1280"/>
                </a:cxn>
                <a:cxn ang="0">
                  <a:pos x="845" y="1281"/>
                </a:cxn>
                <a:cxn ang="0">
                  <a:pos x="813" y="1282"/>
                </a:cxn>
                <a:cxn ang="0">
                  <a:pos x="774" y="1281"/>
                </a:cxn>
                <a:cxn ang="0">
                  <a:pos x="733" y="1278"/>
                </a:cxn>
                <a:cxn ang="0">
                  <a:pos x="694" y="1274"/>
                </a:cxn>
                <a:cxn ang="0">
                  <a:pos x="655" y="1267"/>
                </a:cxn>
                <a:cxn ang="0">
                  <a:pos x="617" y="1258"/>
                </a:cxn>
                <a:cxn ang="0">
                  <a:pos x="579" y="1247"/>
                </a:cxn>
                <a:cxn ang="0">
                  <a:pos x="543" y="1235"/>
                </a:cxn>
                <a:cxn ang="0">
                  <a:pos x="507" y="1221"/>
                </a:cxn>
                <a:cxn ang="0">
                  <a:pos x="472" y="1204"/>
                </a:cxn>
                <a:cxn ang="0">
                  <a:pos x="438" y="1188"/>
                </a:cxn>
                <a:cxn ang="0">
                  <a:pos x="404" y="1168"/>
                </a:cxn>
                <a:cxn ang="0">
                  <a:pos x="372" y="1148"/>
                </a:cxn>
                <a:cxn ang="0">
                  <a:pos x="340" y="1126"/>
                </a:cxn>
                <a:cxn ang="0">
                  <a:pos x="309" y="1103"/>
                </a:cxn>
                <a:cxn ang="0">
                  <a:pos x="281" y="1078"/>
                </a:cxn>
                <a:cxn ang="0">
                  <a:pos x="252" y="1052"/>
                </a:cxn>
                <a:cxn ang="0">
                  <a:pos x="225" y="1025"/>
                </a:cxn>
                <a:cxn ang="0">
                  <a:pos x="199" y="997"/>
                </a:cxn>
                <a:cxn ang="0">
                  <a:pos x="175" y="967"/>
                </a:cxn>
                <a:cxn ang="0">
                  <a:pos x="152" y="936"/>
                </a:cxn>
                <a:cxn ang="0">
                  <a:pos x="130" y="904"/>
                </a:cxn>
                <a:cxn ang="0">
                  <a:pos x="111" y="873"/>
                </a:cxn>
                <a:cxn ang="0">
                  <a:pos x="92" y="838"/>
                </a:cxn>
                <a:cxn ang="0">
                  <a:pos x="74" y="804"/>
                </a:cxn>
                <a:cxn ang="0">
                  <a:pos x="59" y="768"/>
                </a:cxn>
                <a:cxn ang="0">
                  <a:pos x="45" y="733"/>
                </a:cxn>
                <a:cxn ang="0">
                  <a:pos x="33" y="696"/>
                </a:cxn>
                <a:cxn ang="0">
                  <a:pos x="23" y="658"/>
                </a:cxn>
                <a:cxn ang="0">
                  <a:pos x="14" y="620"/>
                </a:cxn>
                <a:cxn ang="0">
                  <a:pos x="7" y="581"/>
                </a:cxn>
                <a:cxn ang="0">
                  <a:pos x="2" y="542"/>
                </a:cxn>
                <a:cxn ang="0">
                  <a:pos x="0" y="502"/>
                </a:cxn>
                <a:cxn ang="0">
                  <a:pos x="842" y="0"/>
                </a:cxn>
                <a:cxn ang="0">
                  <a:pos x="2151" y="586"/>
                </a:cxn>
                <a:cxn ang="0">
                  <a:pos x="1315" y="1115"/>
                </a:cxn>
              </a:cxnLst>
              <a:rect l="0" t="0" r="r" b="b"/>
              <a:pathLst>
                <a:path w="2151" h="1282">
                  <a:moveTo>
                    <a:pt x="1315" y="1115"/>
                  </a:moveTo>
                  <a:lnTo>
                    <a:pt x="1282" y="1135"/>
                  </a:lnTo>
                  <a:lnTo>
                    <a:pt x="1250" y="1153"/>
                  </a:lnTo>
                  <a:lnTo>
                    <a:pt x="1219" y="1170"/>
                  </a:lnTo>
                  <a:lnTo>
                    <a:pt x="1187" y="1186"/>
                  </a:lnTo>
                  <a:lnTo>
                    <a:pt x="1155" y="1201"/>
                  </a:lnTo>
                  <a:lnTo>
                    <a:pt x="1124" y="1214"/>
                  </a:lnTo>
                  <a:lnTo>
                    <a:pt x="1092" y="1227"/>
                  </a:lnTo>
                  <a:lnTo>
                    <a:pt x="1062" y="1238"/>
                  </a:lnTo>
                  <a:lnTo>
                    <a:pt x="1031" y="1248"/>
                  </a:lnTo>
                  <a:lnTo>
                    <a:pt x="1000" y="1257"/>
                  </a:lnTo>
                  <a:lnTo>
                    <a:pt x="969" y="1265"/>
                  </a:lnTo>
                  <a:lnTo>
                    <a:pt x="937" y="1271"/>
                  </a:lnTo>
                  <a:lnTo>
                    <a:pt x="907" y="1276"/>
                  </a:lnTo>
                  <a:lnTo>
                    <a:pt x="876" y="1280"/>
                  </a:lnTo>
                  <a:lnTo>
                    <a:pt x="845" y="1281"/>
                  </a:lnTo>
                  <a:lnTo>
                    <a:pt x="813" y="1282"/>
                  </a:lnTo>
                  <a:lnTo>
                    <a:pt x="774" y="1281"/>
                  </a:lnTo>
                  <a:lnTo>
                    <a:pt x="733" y="1278"/>
                  </a:lnTo>
                  <a:lnTo>
                    <a:pt x="694" y="1274"/>
                  </a:lnTo>
                  <a:lnTo>
                    <a:pt x="655" y="1267"/>
                  </a:lnTo>
                  <a:lnTo>
                    <a:pt x="617" y="1258"/>
                  </a:lnTo>
                  <a:lnTo>
                    <a:pt x="579" y="1247"/>
                  </a:lnTo>
                  <a:lnTo>
                    <a:pt x="543" y="1235"/>
                  </a:lnTo>
                  <a:lnTo>
                    <a:pt x="507" y="1221"/>
                  </a:lnTo>
                  <a:lnTo>
                    <a:pt x="472" y="1204"/>
                  </a:lnTo>
                  <a:lnTo>
                    <a:pt x="438" y="1188"/>
                  </a:lnTo>
                  <a:lnTo>
                    <a:pt x="404" y="1168"/>
                  </a:lnTo>
                  <a:lnTo>
                    <a:pt x="372" y="1148"/>
                  </a:lnTo>
                  <a:lnTo>
                    <a:pt x="340" y="1126"/>
                  </a:lnTo>
                  <a:lnTo>
                    <a:pt x="309" y="1103"/>
                  </a:lnTo>
                  <a:lnTo>
                    <a:pt x="281" y="1078"/>
                  </a:lnTo>
                  <a:lnTo>
                    <a:pt x="252" y="1052"/>
                  </a:lnTo>
                  <a:lnTo>
                    <a:pt x="225" y="1025"/>
                  </a:lnTo>
                  <a:lnTo>
                    <a:pt x="199" y="997"/>
                  </a:lnTo>
                  <a:lnTo>
                    <a:pt x="175" y="967"/>
                  </a:lnTo>
                  <a:lnTo>
                    <a:pt x="152" y="936"/>
                  </a:lnTo>
                  <a:lnTo>
                    <a:pt x="130" y="904"/>
                  </a:lnTo>
                  <a:lnTo>
                    <a:pt x="111" y="873"/>
                  </a:lnTo>
                  <a:lnTo>
                    <a:pt x="92" y="838"/>
                  </a:lnTo>
                  <a:lnTo>
                    <a:pt x="74" y="804"/>
                  </a:lnTo>
                  <a:lnTo>
                    <a:pt x="59" y="768"/>
                  </a:lnTo>
                  <a:lnTo>
                    <a:pt x="45" y="733"/>
                  </a:lnTo>
                  <a:lnTo>
                    <a:pt x="33" y="696"/>
                  </a:lnTo>
                  <a:lnTo>
                    <a:pt x="23" y="658"/>
                  </a:lnTo>
                  <a:lnTo>
                    <a:pt x="14" y="620"/>
                  </a:lnTo>
                  <a:lnTo>
                    <a:pt x="7" y="581"/>
                  </a:lnTo>
                  <a:lnTo>
                    <a:pt x="2" y="542"/>
                  </a:lnTo>
                  <a:lnTo>
                    <a:pt x="0" y="502"/>
                  </a:lnTo>
                  <a:lnTo>
                    <a:pt x="842" y="0"/>
                  </a:lnTo>
                  <a:lnTo>
                    <a:pt x="2151" y="586"/>
                  </a:lnTo>
                  <a:lnTo>
                    <a:pt x="1315" y="1115"/>
                  </a:lnTo>
                  <a:close/>
                </a:path>
              </a:pathLst>
            </a:custGeom>
            <a:solidFill>
              <a:srgbClr val="72B0D2"/>
            </a:solidFill>
            <a:ln w="9525">
              <a:noFill/>
              <a:round/>
              <a:headEnd/>
              <a:tailEnd/>
            </a:ln>
          </p:spPr>
          <p:txBody>
            <a:bodyPr/>
            <a:lstStyle/>
            <a:p>
              <a:endParaRPr lang="en-GB"/>
            </a:p>
          </p:txBody>
        </p:sp>
        <p:sp>
          <p:nvSpPr>
            <p:cNvPr id="169026" name="Freeform 66"/>
            <p:cNvSpPr>
              <a:spLocks/>
            </p:cNvSpPr>
            <p:nvPr/>
          </p:nvSpPr>
          <p:spPr bwMode="auto">
            <a:xfrm>
              <a:off x="2774" y="635"/>
              <a:ext cx="290" cy="228"/>
            </a:xfrm>
            <a:custGeom>
              <a:avLst/>
              <a:gdLst/>
              <a:ahLst/>
              <a:cxnLst>
                <a:cxn ang="0">
                  <a:pos x="543" y="864"/>
                </a:cxn>
                <a:cxn ang="0">
                  <a:pos x="439" y="817"/>
                </a:cxn>
                <a:cxn ang="0">
                  <a:pos x="340" y="770"/>
                </a:cxn>
                <a:cxn ang="0">
                  <a:pos x="248" y="720"/>
                </a:cxn>
                <a:cxn ang="0">
                  <a:pos x="205" y="692"/>
                </a:cxn>
                <a:cxn ang="0">
                  <a:pos x="166" y="664"/>
                </a:cxn>
                <a:cxn ang="0">
                  <a:pos x="130" y="632"/>
                </a:cxn>
                <a:cxn ang="0">
                  <a:pos x="97" y="599"/>
                </a:cxn>
                <a:cxn ang="0">
                  <a:pos x="69" y="562"/>
                </a:cxn>
                <a:cxn ang="0">
                  <a:pos x="45" y="522"/>
                </a:cxn>
                <a:cxn ang="0">
                  <a:pos x="25" y="479"/>
                </a:cxn>
                <a:cxn ang="0">
                  <a:pos x="10" y="433"/>
                </a:cxn>
                <a:cxn ang="0">
                  <a:pos x="2" y="381"/>
                </a:cxn>
                <a:cxn ang="0">
                  <a:pos x="0" y="327"/>
                </a:cxn>
                <a:cxn ang="0">
                  <a:pos x="2" y="269"/>
                </a:cxn>
                <a:cxn ang="0">
                  <a:pos x="8" y="220"/>
                </a:cxn>
                <a:cxn ang="0">
                  <a:pos x="18" y="175"/>
                </a:cxn>
                <a:cxn ang="0">
                  <a:pos x="32" y="134"/>
                </a:cxn>
                <a:cxn ang="0">
                  <a:pos x="51" y="98"/>
                </a:cxn>
                <a:cxn ang="0">
                  <a:pos x="72" y="64"/>
                </a:cxn>
                <a:cxn ang="0">
                  <a:pos x="96" y="31"/>
                </a:cxn>
                <a:cxn ang="0">
                  <a:pos x="124" y="0"/>
                </a:cxn>
                <a:cxn ang="0">
                  <a:pos x="1120" y="773"/>
                </a:cxn>
                <a:cxn ang="0">
                  <a:pos x="1057" y="814"/>
                </a:cxn>
                <a:cxn ang="0">
                  <a:pos x="1031" y="834"/>
                </a:cxn>
                <a:cxn ang="0">
                  <a:pos x="1009" y="855"/>
                </a:cxn>
                <a:cxn ang="0">
                  <a:pos x="991" y="876"/>
                </a:cxn>
                <a:cxn ang="0">
                  <a:pos x="977" y="898"/>
                </a:cxn>
                <a:cxn ang="0">
                  <a:pos x="969" y="922"/>
                </a:cxn>
                <a:cxn ang="0">
                  <a:pos x="966" y="947"/>
                </a:cxn>
                <a:cxn ang="0">
                  <a:pos x="970" y="975"/>
                </a:cxn>
                <a:cxn ang="0">
                  <a:pos x="981" y="1001"/>
                </a:cxn>
                <a:cxn ang="0">
                  <a:pos x="1000" y="1028"/>
                </a:cxn>
                <a:cxn ang="0">
                  <a:pos x="1024" y="1052"/>
                </a:cxn>
                <a:cxn ang="0">
                  <a:pos x="1054" y="1075"/>
                </a:cxn>
                <a:cxn ang="0">
                  <a:pos x="1088" y="1098"/>
                </a:cxn>
                <a:cxn ang="0">
                  <a:pos x="1126" y="1119"/>
                </a:cxn>
                <a:cxn ang="0">
                  <a:pos x="1168" y="1140"/>
                </a:cxn>
              </a:cxnLst>
              <a:rect l="0" t="0" r="r" b="b"/>
              <a:pathLst>
                <a:path w="1447" h="1140">
                  <a:moveTo>
                    <a:pt x="1168" y="1140"/>
                  </a:moveTo>
                  <a:lnTo>
                    <a:pt x="543" y="864"/>
                  </a:lnTo>
                  <a:lnTo>
                    <a:pt x="490" y="840"/>
                  </a:lnTo>
                  <a:lnTo>
                    <a:pt x="439" y="817"/>
                  </a:lnTo>
                  <a:lnTo>
                    <a:pt x="388" y="793"/>
                  </a:lnTo>
                  <a:lnTo>
                    <a:pt x="340" y="770"/>
                  </a:lnTo>
                  <a:lnTo>
                    <a:pt x="293" y="745"/>
                  </a:lnTo>
                  <a:lnTo>
                    <a:pt x="248" y="720"/>
                  </a:lnTo>
                  <a:lnTo>
                    <a:pt x="226" y="707"/>
                  </a:lnTo>
                  <a:lnTo>
                    <a:pt x="205" y="692"/>
                  </a:lnTo>
                  <a:lnTo>
                    <a:pt x="185" y="678"/>
                  </a:lnTo>
                  <a:lnTo>
                    <a:pt x="166" y="664"/>
                  </a:lnTo>
                  <a:lnTo>
                    <a:pt x="148" y="648"/>
                  </a:lnTo>
                  <a:lnTo>
                    <a:pt x="130" y="632"/>
                  </a:lnTo>
                  <a:lnTo>
                    <a:pt x="113" y="615"/>
                  </a:lnTo>
                  <a:lnTo>
                    <a:pt x="97" y="599"/>
                  </a:lnTo>
                  <a:lnTo>
                    <a:pt x="83" y="580"/>
                  </a:lnTo>
                  <a:lnTo>
                    <a:pt x="69" y="562"/>
                  </a:lnTo>
                  <a:lnTo>
                    <a:pt x="57" y="543"/>
                  </a:lnTo>
                  <a:lnTo>
                    <a:pt x="45" y="522"/>
                  </a:lnTo>
                  <a:lnTo>
                    <a:pt x="35" y="501"/>
                  </a:lnTo>
                  <a:lnTo>
                    <a:pt x="25" y="479"/>
                  </a:lnTo>
                  <a:lnTo>
                    <a:pt x="17" y="456"/>
                  </a:lnTo>
                  <a:lnTo>
                    <a:pt x="10" y="433"/>
                  </a:lnTo>
                  <a:lnTo>
                    <a:pt x="6" y="408"/>
                  </a:lnTo>
                  <a:lnTo>
                    <a:pt x="2" y="381"/>
                  </a:lnTo>
                  <a:lnTo>
                    <a:pt x="0" y="355"/>
                  </a:lnTo>
                  <a:lnTo>
                    <a:pt x="0" y="327"/>
                  </a:lnTo>
                  <a:lnTo>
                    <a:pt x="0" y="297"/>
                  </a:lnTo>
                  <a:lnTo>
                    <a:pt x="2" y="269"/>
                  </a:lnTo>
                  <a:lnTo>
                    <a:pt x="4" y="244"/>
                  </a:lnTo>
                  <a:lnTo>
                    <a:pt x="8" y="220"/>
                  </a:lnTo>
                  <a:lnTo>
                    <a:pt x="13" y="197"/>
                  </a:lnTo>
                  <a:lnTo>
                    <a:pt x="18" y="175"/>
                  </a:lnTo>
                  <a:lnTo>
                    <a:pt x="25" y="154"/>
                  </a:lnTo>
                  <a:lnTo>
                    <a:pt x="32" y="134"/>
                  </a:lnTo>
                  <a:lnTo>
                    <a:pt x="41" y="116"/>
                  </a:lnTo>
                  <a:lnTo>
                    <a:pt x="51" y="98"/>
                  </a:lnTo>
                  <a:lnTo>
                    <a:pt x="61" y="80"/>
                  </a:lnTo>
                  <a:lnTo>
                    <a:pt x="72" y="64"/>
                  </a:lnTo>
                  <a:lnTo>
                    <a:pt x="84" y="47"/>
                  </a:lnTo>
                  <a:lnTo>
                    <a:pt x="96" y="31"/>
                  </a:lnTo>
                  <a:lnTo>
                    <a:pt x="109" y="16"/>
                  </a:lnTo>
                  <a:lnTo>
                    <a:pt x="124" y="0"/>
                  </a:lnTo>
                  <a:lnTo>
                    <a:pt x="1447" y="584"/>
                  </a:lnTo>
                  <a:lnTo>
                    <a:pt x="1120" y="773"/>
                  </a:lnTo>
                  <a:lnTo>
                    <a:pt x="1087" y="793"/>
                  </a:lnTo>
                  <a:lnTo>
                    <a:pt x="1057" y="814"/>
                  </a:lnTo>
                  <a:lnTo>
                    <a:pt x="1044" y="824"/>
                  </a:lnTo>
                  <a:lnTo>
                    <a:pt x="1031" y="834"/>
                  </a:lnTo>
                  <a:lnTo>
                    <a:pt x="1020" y="844"/>
                  </a:lnTo>
                  <a:lnTo>
                    <a:pt x="1009" y="855"/>
                  </a:lnTo>
                  <a:lnTo>
                    <a:pt x="999" y="865"/>
                  </a:lnTo>
                  <a:lnTo>
                    <a:pt x="991" y="876"/>
                  </a:lnTo>
                  <a:lnTo>
                    <a:pt x="983" y="887"/>
                  </a:lnTo>
                  <a:lnTo>
                    <a:pt x="977" y="898"/>
                  </a:lnTo>
                  <a:lnTo>
                    <a:pt x="972" y="910"/>
                  </a:lnTo>
                  <a:lnTo>
                    <a:pt x="969" y="922"/>
                  </a:lnTo>
                  <a:lnTo>
                    <a:pt x="967" y="934"/>
                  </a:lnTo>
                  <a:lnTo>
                    <a:pt x="966" y="947"/>
                  </a:lnTo>
                  <a:lnTo>
                    <a:pt x="967" y="962"/>
                  </a:lnTo>
                  <a:lnTo>
                    <a:pt x="970" y="975"/>
                  </a:lnTo>
                  <a:lnTo>
                    <a:pt x="975" y="988"/>
                  </a:lnTo>
                  <a:lnTo>
                    <a:pt x="981" y="1001"/>
                  </a:lnTo>
                  <a:lnTo>
                    <a:pt x="990" y="1014"/>
                  </a:lnTo>
                  <a:lnTo>
                    <a:pt x="1000" y="1028"/>
                  </a:lnTo>
                  <a:lnTo>
                    <a:pt x="1011" y="1040"/>
                  </a:lnTo>
                  <a:lnTo>
                    <a:pt x="1024" y="1052"/>
                  </a:lnTo>
                  <a:lnTo>
                    <a:pt x="1037" y="1064"/>
                  </a:lnTo>
                  <a:lnTo>
                    <a:pt x="1054" y="1075"/>
                  </a:lnTo>
                  <a:lnTo>
                    <a:pt x="1070" y="1087"/>
                  </a:lnTo>
                  <a:lnTo>
                    <a:pt x="1088" y="1098"/>
                  </a:lnTo>
                  <a:lnTo>
                    <a:pt x="1106" y="1109"/>
                  </a:lnTo>
                  <a:lnTo>
                    <a:pt x="1126" y="1119"/>
                  </a:lnTo>
                  <a:lnTo>
                    <a:pt x="1147" y="1129"/>
                  </a:lnTo>
                  <a:lnTo>
                    <a:pt x="1168" y="1140"/>
                  </a:lnTo>
                  <a:close/>
                </a:path>
              </a:pathLst>
            </a:custGeom>
            <a:solidFill>
              <a:srgbClr val="A5D1A1"/>
            </a:solidFill>
            <a:ln w="9525">
              <a:noFill/>
              <a:round/>
              <a:headEnd/>
              <a:tailEnd/>
            </a:ln>
          </p:spPr>
          <p:txBody>
            <a:bodyPr/>
            <a:lstStyle/>
            <a:p>
              <a:endParaRPr lang="en-GB"/>
            </a:p>
          </p:txBody>
        </p:sp>
        <p:sp>
          <p:nvSpPr>
            <p:cNvPr id="169027" name="Freeform 67"/>
            <p:cNvSpPr>
              <a:spLocks/>
            </p:cNvSpPr>
            <p:nvPr/>
          </p:nvSpPr>
          <p:spPr bwMode="auto">
            <a:xfrm>
              <a:off x="2777" y="0"/>
              <a:ext cx="447" cy="445"/>
            </a:xfrm>
            <a:custGeom>
              <a:avLst/>
              <a:gdLst/>
              <a:ahLst/>
              <a:cxnLst>
                <a:cxn ang="0">
                  <a:pos x="1107" y="1827"/>
                </a:cxn>
                <a:cxn ang="0">
                  <a:pos x="1062" y="1861"/>
                </a:cxn>
                <a:cxn ang="0">
                  <a:pos x="1031" y="1893"/>
                </a:cxn>
                <a:cxn ang="0">
                  <a:pos x="1008" y="1930"/>
                </a:cxn>
                <a:cxn ang="0">
                  <a:pos x="996" y="1973"/>
                </a:cxn>
                <a:cxn ang="0">
                  <a:pos x="997" y="2006"/>
                </a:cxn>
                <a:cxn ang="0">
                  <a:pos x="1006" y="2033"/>
                </a:cxn>
                <a:cxn ang="0">
                  <a:pos x="1020" y="2058"/>
                </a:cxn>
                <a:cxn ang="0">
                  <a:pos x="1066" y="2104"/>
                </a:cxn>
                <a:cxn ang="0">
                  <a:pos x="1129" y="2147"/>
                </a:cxn>
                <a:cxn ang="0">
                  <a:pos x="1225" y="2199"/>
                </a:cxn>
                <a:cxn ang="0">
                  <a:pos x="428" y="1849"/>
                </a:cxn>
                <a:cxn ang="0">
                  <a:pos x="298" y="1785"/>
                </a:cxn>
                <a:cxn ang="0">
                  <a:pos x="238" y="1750"/>
                </a:cxn>
                <a:cxn ang="0">
                  <a:pos x="182" y="1712"/>
                </a:cxn>
                <a:cxn ang="0">
                  <a:pos x="131" y="1668"/>
                </a:cxn>
                <a:cxn ang="0">
                  <a:pos x="86" y="1620"/>
                </a:cxn>
                <a:cxn ang="0">
                  <a:pos x="50" y="1566"/>
                </a:cxn>
                <a:cxn ang="0">
                  <a:pos x="23" y="1505"/>
                </a:cxn>
                <a:cxn ang="0">
                  <a:pos x="6" y="1437"/>
                </a:cxn>
                <a:cxn ang="0">
                  <a:pos x="0" y="1361"/>
                </a:cxn>
                <a:cxn ang="0">
                  <a:pos x="3" y="1296"/>
                </a:cxn>
                <a:cxn ang="0">
                  <a:pos x="14" y="1235"/>
                </a:cxn>
                <a:cxn ang="0">
                  <a:pos x="30" y="1179"/>
                </a:cxn>
                <a:cxn ang="0">
                  <a:pos x="52" y="1126"/>
                </a:cxn>
                <a:cxn ang="0">
                  <a:pos x="80" y="1077"/>
                </a:cxn>
                <a:cxn ang="0">
                  <a:pos x="1845" y="11"/>
                </a:cxn>
                <a:cxn ang="0">
                  <a:pos x="1903" y="49"/>
                </a:cxn>
                <a:cxn ang="0">
                  <a:pos x="1959" y="94"/>
                </a:cxn>
                <a:cxn ang="0">
                  <a:pos x="2013" y="145"/>
                </a:cxn>
                <a:cxn ang="0">
                  <a:pos x="2062" y="201"/>
                </a:cxn>
                <a:cxn ang="0">
                  <a:pos x="2108" y="263"/>
                </a:cxn>
                <a:cxn ang="0">
                  <a:pos x="2148" y="330"/>
                </a:cxn>
                <a:cxn ang="0">
                  <a:pos x="2182" y="402"/>
                </a:cxn>
                <a:cxn ang="0">
                  <a:pos x="2208" y="479"/>
                </a:cxn>
                <a:cxn ang="0">
                  <a:pos x="2226" y="560"/>
                </a:cxn>
                <a:cxn ang="0">
                  <a:pos x="2234" y="647"/>
                </a:cxn>
                <a:cxn ang="0">
                  <a:pos x="2233" y="739"/>
                </a:cxn>
                <a:cxn ang="0">
                  <a:pos x="2222" y="830"/>
                </a:cxn>
                <a:cxn ang="0">
                  <a:pos x="2204" y="913"/>
                </a:cxn>
                <a:cxn ang="0">
                  <a:pos x="2175" y="992"/>
                </a:cxn>
                <a:cxn ang="0">
                  <a:pos x="2140" y="1066"/>
                </a:cxn>
                <a:cxn ang="0">
                  <a:pos x="2096" y="1136"/>
                </a:cxn>
                <a:cxn ang="0">
                  <a:pos x="2045" y="1201"/>
                </a:cxn>
                <a:cxn ang="0">
                  <a:pos x="1986" y="1261"/>
                </a:cxn>
                <a:cxn ang="0">
                  <a:pos x="1921" y="1320"/>
                </a:cxn>
                <a:cxn ang="0">
                  <a:pos x="1849" y="1373"/>
                </a:cxn>
                <a:cxn ang="0">
                  <a:pos x="1770" y="1424"/>
                </a:cxn>
              </a:cxnLst>
              <a:rect l="0" t="0" r="r" b="b"/>
              <a:pathLst>
                <a:path w="2234" h="2223">
                  <a:moveTo>
                    <a:pt x="1770" y="1424"/>
                  </a:moveTo>
                  <a:lnTo>
                    <a:pt x="1129" y="1813"/>
                  </a:lnTo>
                  <a:lnTo>
                    <a:pt x="1107" y="1827"/>
                  </a:lnTo>
                  <a:lnTo>
                    <a:pt x="1084" y="1844"/>
                  </a:lnTo>
                  <a:lnTo>
                    <a:pt x="1073" y="1852"/>
                  </a:lnTo>
                  <a:lnTo>
                    <a:pt x="1062" y="1861"/>
                  </a:lnTo>
                  <a:lnTo>
                    <a:pt x="1051" y="1871"/>
                  </a:lnTo>
                  <a:lnTo>
                    <a:pt x="1041" y="1882"/>
                  </a:lnTo>
                  <a:lnTo>
                    <a:pt x="1031" y="1893"/>
                  </a:lnTo>
                  <a:lnTo>
                    <a:pt x="1022" y="1905"/>
                  </a:lnTo>
                  <a:lnTo>
                    <a:pt x="1014" y="1917"/>
                  </a:lnTo>
                  <a:lnTo>
                    <a:pt x="1008" y="1930"/>
                  </a:lnTo>
                  <a:lnTo>
                    <a:pt x="1002" y="1944"/>
                  </a:lnTo>
                  <a:lnTo>
                    <a:pt x="999" y="1958"/>
                  </a:lnTo>
                  <a:lnTo>
                    <a:pt x="996" y="1973"/>
                  </a:lnTo>
                  <a:lnTo>
                    <a:pt x="996" y="1989"/>
                  </a:lnTo>
                  <a:lnTo>
                    <a:pt x="996" y="1997"/>
                  </a:lnTo>
                  <a:lnTo>
                    <a:pt x="997" y="2006"/>
                  </a:lnTo>
                  <a:lnTo>
                    <a:pt x="999" y="2015"/>
                  </a:lnTo>
                  <a:lnTo>
                    <a:pt x="1002" y="2024"/>
                  </a:lnTo>
                  <a:lnTo>
                    <a:pt x="1006" y="2033"/>
                  </a:lnTo>
                  <a:lnTo>
                    <a:pt x="1010" y="2041"/>
                  </a:lnTo>
                  <a:lnTo>
                    <a:pt x="1014" y="2049"/>
                  </a:lnTo>
                  <a:lnTo>
                    <a:pt x="1020" y="2058"/>
                  </a:lnTo>
                  <a:lnTo>
                    <a:pt x="1033" y="2073"/>
                  </a:lnTo>
                  <a:lnTo>
                    <a:pt x="1048" y="2089"/>
                  </a:lnTo>
                  <a:lnTo>
                    <a:pt x="1066" y="2104"/>
                  </a:lnTo>
                  <a:lnTo>
                    <a:pt x="1086" y="2119"/>
                  </a:lnTo>
                  <a:lnTo>
                    <a:pt x="1107" y="2134"/>
                  </a:lnTo>
                  <a:lnTo>
                    <a:pt x="1129" y="2147"/>
                  </a:lnTo>
                  <a:lnTo>
                    <a:pt x="1152" y="2161"/>
                  </a:lnTo>
                  <a:lnTo>
                    <a:pt x="1176" y="2173"/>
                  </a:lnTo>
                  <a:lnTo>
                    <a:pt x="1225" y="2199"/>
                  </a:lnTo>
                  <a:lnTo>
                    <a:pt x="1275" y="2223"/>
                  </a:lnTo>
                  <a:lnTo>
                    <a:pt x="472" y="1869"/>
                  </a:lnTo>
                  <a:lnTo>
                    <a:pt x="428" y="1849"/>
                  </a:lnTo>
                  <a:lnTo>
                    <a:pt x="384" y="1829"/>
                  </a:lnTo>
                  <a:lnTo>
                    <a:pt x="341" y="1807"/>
                  </a:lnTo>
                  <a:lnTo>
                    <a:pt x="298" y="1785"/>
                  </a:lnTo>
                  <a:lnTo>
                    <a:pt x="278" y="1774"/>
                  </a:lnTo>
                  <a:lnTo>
                    <a:pt x="258" y="1762"/>
                  </a:lnTo>
                  <a:lnTo>
                    <a:pt x="238" y="1750"/>
                  </a:lnTo>
                  <a:lnTo>
                    <a:pt x="219" y="1738"/>
                  </a:lnTo>
                  <a:lnTo>
                    <a:pt x="200" y="1725"/>
                  </a:lnTo>
                  <a:lnTo>
                    <a:pt x="182" y="1712"/>
                  </a:lnTo>
                  <a:lnTo>
                    <a:pt x="164" y="1698"/>
                  </a:lnTo>
                  <a:lnTo>
                    <a:pt x="147" y="1683"/>
                  </a:lnTo>
                  <a:lnTo>
                    <a:pt x="131" y="1668"/>
                  </a:lnTo>
                  <a:lnTo>
                    <a:pt x="116" y="1652"/>
                  </a:lnTo>
                  <a:lnTo>
                    <a:pt x="101" y="1636"/>
                  </a:lnTo>
                  <a:lnTo>
                    <a:pt x="86" y="1620"/>
                  </a:lnTo>
                  <a:lnTo>
                    <a:pt x="74" y="1602"/>
                  </a:lnTo>
                  <a:lnTo>
                    <a:pt x="61" y="1584"/>
                  </a:lnTo>
                  <a:lnTo>
                    <a:pt x="50" y="1566"/>
                  </a:lnTo>
                  <a:lnTo>
                    <a:pt x="40" y="1546"/>
                  </a:lnTo>
                  <a:lnTo>
                    <a:pt x="32" y="1526"/>
                  </a:lnTo>
                  <a:lnTo>
                    <a:pt x="23" y="1505"/>
                  </a:lnTo>
                  <a:lnTo>
                    <a:pt x="16" y="1483"/>
                  </a:lnTo>
                  <a:lnTo>
                    <a:pt x="11" y="1460"/>
                  </a:lnTo>
                  <a:lnTo>
                    <a:pt x="6" y="1437"/>
                  </a:lnTo>
                  <a:lnTo>
                    <a:pt x="3" y="1413"/>
                  </a:lnTo>
                  <a:lnTo>
                    <a:pt x="1" y="1388"/>
                  </a:lnTo>
                  <a:lnTo>
                    <a:pt x="0" y="1361"/>
                  </a:lnTo>
                  <a:lnTo>
                    <a:pt x="0" y="1339"/>
                  </a:lnTo>
                  <a:lnTo>
                    <a:pt x="2" y="1317"/>
                  </a:lnTo>
                  <a:lnTo>
                    <a:pt x="3" y="1296"/>
                  </a:lnTo>
                  <a:lnTo>
                    <a:pt x="6" y="1276"/>
                  </a:lnTo>
                  <a:lnTo>
                    <a:pt x="10" y="1255"/>
                  </a:lnTo>
                  <a:lnTo>
                    <a:pt x="14" y="1235"/>
                  </a:lnTo>
                  <a:lnTo>
                    <a:pt x="18" y="1216"/>
                  </a:lnTo>
                  <a:lnTo>
                    <a:pt x="24" y="1198"/>
                  </a:lnTo>
                  <a:lnTo>
                    <a:pt x="30" y="1179"/>
                  </a:lnTo>
                  <a:lnTo>
                    <a:pt x="37" y="1161"/>
                  </a:lnTo>
                  <a:lnTo>
                    <a:pt x="45" y="1144"/>
                  </a:lnTo>
                  <a:lnTo>
                    <a:pt x="52" y="1126"/>
                  </a:lnTo>
                  <a:lnTo>
                    <a:pt x="61" y="1110"/>
                  </a:lnTo>
                  <a:lnTo>
                    <a:pt x="70" y="1093"/>
                  </a:lnTo>
                  <a:lnTo>
                    <a:pt x="80" y="1077"/>
                  </a:lnTo>
                  <a:lnTo>
                    <a:pt x="90" y="1061"/>
                  </a:lnTo>
                  <a:lnTo>
                    <a:pt x="1825" y="0"/>
                  </a:lnTo>
                  <a:lnTo>
                    <a:pt x="1845" y="11"/>
                  </a:lnTo>
                  <a:lnTo>
                    <a:pt x="1864" y="23"/>
                  </a:lnTo>
                  <a:lnTo>
                    <a:pt x="1883" y="36"/>
                  </a:lnTo>
                  <a:lnTo>
                    <a:pt x="1903" y="49"/>
                  </a:lnTo>
                  <a:lnTo>
                    <a:pt x="1921" y="64"/>
                  </a:lnTo>
                  <a:lnTo>
                    <a:pt x="1940" y="79"/>
                  </a:lnTo>
                  <a:lnTo>
                    <a:pt x="1959" y="94"/>
                  </a:lnTo>
                  <a:lnTo>
                    <a:pt x="1977" y="111"/>
                  </a:lnTo>
                  <a:lnTo>
                    <a:pt x="1995" y="127"/>
                  </a:lnTo>
                  <a:lnTo>
                    <a:pt x="2013" y="145"/>
                  </a:lnTo>
                  <a:lnTo>
                    <a:pt x="2029" y="163"/>
                  </a:lnTo>
                  <a:lnTo>
                    <a:pt x="2047" y="181"/>
                  </a:lnTo>
                  <a:lnTo>
                    <a:pt x="2062" y="201"/>
                  </a:lnTo>
                  <a:lnTo>
                    <a:pt x="2078" y="221"/>
                  </a:lnTo>
                  <a:lnTo>
                    <a:pt x="2094" y="242"/>
                  </a:lnTo>
                  <a:lnTo>
                    <a:pt x="2108" y="263"/>
                  </a:lnTo>
                  <a:lnTo>
                    <a:pt x="2122" y="285"/>
                  </a:lnTo>
                  <a:lnTo>
                    <a:pt x="2136" y="307"/>
                  </a:lnTo>
                  <a:lnTo>
                    <a:pt x="2148" y="330"/>
                  </a:lnTo>
                  <a:lnTo>
                    <a:pt x="2160" y="353"/>
                  </a:lnTo>
                  <a:lnTo>
                    <a:pt x="2171" y="377"/>
                  </a:lnTo>
                  <a:lnTo>
                    <a:pt x="2182" y="402"/>
                  </a:lnTo>
                  <a:lnTo>
                    <a:pt x="2192" y="426"/>
                  </a:lnTo>
                  <a:lnTo>
                    <a:pt x="2200" y="453"/>
                  </a:lnTo>
                  <a:lnTo>
                    <a:pt x="2208" y="479"/>
                  </a:lnTo>
                  <a:lnTo>
                    <a:pt x="2215" y="505"/>
                  </a:lnTo>
                  <a:lnTo>
                    <a:pt x="2221" y="533"/>
                  </a:lnTo>
                  <a:lnTo>
                    <a:pt x="2226" y="560"/>
                  </a:lnTo>
                  <a:lnTo>
                    <a:pt x="2230" y="589"/>
                  </a:lnTo>
                  <a:lnTo>
                    <a:pt x="2232" y="617"/>
                  </a:lnTo>
                  <a:lnTo>
                    <a:pt x="2234" y="647"/>
                  </a:lnTo>
                  <a:lnTo>
                    <a:pt x="2234" y="677"/>
                  </a:lnTo>
                  <a:lnTo>
                    <a:pt x="2234" y="709"/>
                  </a:lnTo>
                  <a:lnTo>
                    <a:pt x="2233" y="739"/>
                  </a:lnTo>
                  <a:lnTo>
                    <a:pt x="2230" y="770"/>
                  </a:lnTo>
                  <a:lnTo>
                    <a:pt x="2227" y="800"/>
                  </a:lnTo>
                  <a:lnTo>
                    <a:pt x="2222" y="830"/>
                  </a:lnTo>
                  <a:lnTo>
                    <a:pt x="2217" y="858"/>
                  </a:lnTo>
                  <a:lnTo>
                    <a:pt x="2210" y="886"/>
                  </a:lnTo>
                  <a:lnTo>
                    <a:pt x="2204" y="913"/>
                  </a:lnTo>
                  <a:lnTo>
                    <a:pt x="2195" y="941"/>
                  </a:lnTo>
                  <a:lnTo>
                    <a:pt x="2186" y="966"/>
                  </a:lnTo>
                  <a:lnTo>
                    <a:pt x="2175" y="992"/>
                  </a:lnTo>
                  <a:lnTo>
                    <a:pt x="2164" y="1017"/>
                  </a:lnTo>
                  <a:lnTo>
                    <a:pt x="2153" y="1042"/>
                  </a:lnTo>
                  <a:lnTo>
                    <a:pt x="2140" y="1066"/>
                  </a:lnTo>
                  <a:lnTo>
                    <a:pt x="2126" y="1090"/>
                  </a:lnTo>
                  <a:lnTo>
                    <a:pt x="2111" y="1113"/>
                  </a:lnTo>
                  <a:lnTo>
                    <a:pt x="2096" y="1136"/>
                  </a:lnTo>
                  <a:lnTo>
                    <a:pt x="2080" y="1158"/>
                  </a:lnTo>
                  <a:lnTo>
                    <a:pt x="2063" y="1179"/>
                  </a:lnTo>
                  <a:lnTo>
                    <a:pt x="2045" y="1201"/>
                  </a:lnTo>
                  <a:lnTo>
                    <a:pt x="2027" y="1222"/>
                  </a:lnTo>
                  <a:lnTo>
                    <a:pt x="2007" y="1242"/>
                  </a:lnTo>
                  <a:lnTo>
                    <a:pt x="1986" y="1261"/>
                  </a:lnTo>
                  <a:lnTo>
                    <a:pt x="1965" y="1281"/>
                  </a:lnTo>
                  <a:lnTo>
                    <a:pt x="1943" y="1301"/>
                  </a:lnTo>
                  <a:lnTo>
                    <a:pt x="1921" y="1320"/>
                  </a:lnTo>
                  <a:lnTo>
                    <a:pt x="1897" y="1337"/>
                  </a:lnTo>
                  <a:lnTo>
                    <a:pt x="1873" y="1356"/>
                  </a:lnTo>
                  <a:lnTo>
                    <a:pt x="1849" y="1373"/>
                  </a:lnTo>
                  <a:lnTo>
                    <a:pt x="1823" y="1390"/>
                  </a:lnTo>
                  <a:lnTo>
                    <a:pt x="1796" y="1407"/>
                  </a:lnTo>
                  <a:lnTo>
                    <a:pt x="1770" y="1424"/>
                  </a:lnTo>
                  <a:close/>
                </a:path>
              </a:pathLst>
            </a:custGeom>
            <a:solidFill>
              <a:srgbClr val="72B0D2"/>
            </a:solidFill>
            <a:ln w="9525">
              <a:noFill/>
              <a:round/>
              <a:headEnd/>
              <a:tailEnd/>
            </a:ln>
          </p:spPr>
          <p:txBody>
            <a:bodyPr/>
            <a:lstStyle/>
            <a:p>
              <a:endParaRPr lang="en-GB"/>
            </a:p>
          </p:txBody>
        </p:sp>
        <p:sp>
          <p:nvSpPr>
            <p:cNvPr id="169028" name="Freeform 68"/>
            <p:cNvSpPr>
              <a:spLocks/>
            </p:cNvSpPr>
            <p:nvPr/>
          </p:nvSpPr>
          <p:spPr bwMode="auto">
            <a:xfrm>
              <a:off x="3107" y="251"/>
              <a:ext cx="390" cy="303"/>
            </a:xfrm>
            <a:custGeom>
              <a:avLst/>
              <a:gdLst/>
              <a:ahLst/>
              <a:cxnLst>
                <a:cxn ang="0">
                  <a:pos x="1326" y="1514"/>
                </a:cxn>
                <a:cxn ang="0">
                  <a:pos x="1541" y="0"/>
                </a:cxn>
                <a:cxn ang="0">
                  <a:pos x="1580" y="24"/>
                </a:cxn>
                <a:cxn ang="0">
                  <a:pos x="1619" y="50"/>
                </a:cxn>
                <a:cxn ang="0">
                  <a:pos x="1656" y="80"/>
                </a:cxn>
                <a:cxn ang="0">
                  <a:pos x="1693" y="112"/>
                </a:cxn>
                <a:cxn ang="0">
                  <a:pos x="1729" y="146"/>
                </a:cxn>
                <a:cxn ang="0">
                  <a:pos x="1763" y="182"/>
                </a:cxn>
                <a:cxn ang="0">
                  <a:pos x="1794" y="222"/>
                </a:cxn>
                <a:cxn ang="0">
                  <a:pos x="1825" y="263"/>
                </a:cxn>
                <a:cxn ang="0">
                  <a:pos x="1853" y="307"/>
                </a:cxn>
                <a:cxn ang="0">
                  <a:pos x="1878" y="354"/>
                </a:cxn>
                <a:cxn ang="0">
                  <a:pos x="1899" y="402"/>
                </a:cxn>
                <a:cxn ang="0">
                  <a:pos x="1917" y="452"/>
                </a:cxn>
                <a:cxn ang="0">
                  <a:pos x="1933" y="505"/>
                </a:cxn>
                <a:cxn ang="0">
                  <a:pos x="1944" y="560"/>
                </a:cxn>
                <a:cxn ang="0">
                  <a:pos x="1950" y="617"/>
                </a:cxn>
                <a:cxn ang="0">
                  <a:pos x="1953" y="677"/>
                </a:cxn>
                <a:cxn ang="0">
                  <a:pos x="1950" y="739"/>
                </a:cxn>
                <a:cxn ang="0">
                  <a:pos x="1945" y="800"/>
                </a:cxn>
                <a:cxn ang="0">
                  <a:pos x="1935" y="858"/>
                </a:cxn>
                <a:cxn ang="0">
                  <a:pos x="1922" y="914"/>
                </a:cxn>
                <a:cxn ang="0">
                  <a:pos x="1904" y="968"/>
                </a:cxn>
                <a:cxn ang="0">
                  <a:pos x="1883" y="1018"/>
                </a:cxn>
                <a:cxn ang="0">
                  <a:pos x="1859" y="1068"/>
                </a:cxn>
                <a:cxn ang="0">
                  <a:pos x="1831" y="1115"/>
                </a:cxn>
                <a:cxn ang="0">
                  <a:pos x="1800" y="1160"/>
                </a:cxn>
                <a:cxn ang="0">
                  <a:pos x="1765" y="1203"/>
                </a:cxn>
                <a:cxn ang="0">
                  <a:pos x="1726" y="1245"/>
                </a:cxn>
                <a:cxn ang="0">
                  <a:pos x="1685" y="1284"/>
                </a:cxn>
                <a:cxn ang="0">
                  <a:pos x="1640" y="1322"/>
                </a:cxn>
                <a:cxn ang="0">
                  <a:pos x="1591" y="1357"/>
                </a:cxn>
                <a:cxn ang="0">
                  <a:pos x="1540" y="1391"/>
                </a:cxn>
                <a:cxn ang="0">
                  <a:pos x="1486" y="1424"/>
                </a:cxn>
              </a:cxnLst>
              <a:rect l="0" t="0" r="r" b="b"/>
              <a:pathLst>
                <a:path w="1953" h="1514">
                  <a:moveTo>
                    <a:pt x="1486" y="1424"/>
                  </a:moveTo>
                  <a:lnTo>
                    <a:pt x="1326" y="1514"/>
                  </a:lnTo>
                  <a:lnTo>
                    <a:pt x="0" y="928"/>
                  </a:lnTo>
                  <a:lnTo>
                    <a:pt x="1541" y="0"/>
                  </a:lnTo>
                  <a:lnTo>
                    <a:pt x="1561" y="12"/>
                  </a:lnTo>
                  <a:lnTo>
                    <a:pt x="1580" y="24"/>
                  </a:lnTo>
                  <a:lnTo>
                    <a:pt x="1599" y="37"/>
                  </a:lnTo>
                  <a:lnTo>
                    <a:pt x="1619" y="50"/>
                  </a:lnTo>
                  <a:lnTo>
                    <a:pt x="1637" y="65"/>
                  </a:lnTo>
                  <a:lnTo>
                    <a:pt x="1656" y="80"/>
                  </a:lnTo>
                  <a:lnTo>
                    <a:pt x="1675" y="95"/>
                  </a:lnTo>
                  <a:lnTo>
                    <a:pt x="1693" y="112"/>
                  </a:lnTo>
                  <a:lnTo>
                    <a:pt x="1711" y="128"/>
                  </a:lnTo>
                  <a:lnTo>
                    <a:pt x="1729" y="146"/>
                  </a:lnTo>
                  <a:lnTo>
                    <a:pt x="1746" y="165"/>
                  </a:lnTo>
                  <a:lnTo>
                    <a:pt x="1763" y="182"/>
                  </a:lnTo>
                  <a:lnTo>
                    <a:pt x="1779" y="202"/>
                  </a:lnTo>
                  <a:lnTo>
                    <a:pt x="1794" y="222"/>
                  </a:lnTo>
                  <a:lnTo>
                    <a:pt x="1810" y="243"/>
                  </a:lnTo>
                  <a:lnTo>
                    <a:pt x="1825" y="263"/>
                  </a:lnTo>
                  <a:lnTo>
                    <a:pt x="1839" y="285"/>
                  </a:lnTo>
                  <a:lnTo>
                    <a:pt x="1853" y="307"/>
                  </a:lnTo>
                  <a:lnTo>
                    <a:pt x="1866" y="330"/>
                  </a:lnTo>
                  <a:lnTo>
                    <a:pt x="1878" y="354"/>
                  </a:lnTo>
                  <a:lnTo>
                    <a:pt x="1889" y="378"/>
                  </a:lnTo>
                  <a:lnTo>
                    <a:pt x="1899" y="402"/>
                  </a:lnTo>
                  <a:lnTo>
                    <a:pt x="1909" y="427"/>
                  </a:lnTo>
                  <a:lnTo>
                    <a:pt x="1917" y="452"/>
                  </a:lnTo>
                  <a:lnTo>
                    <a:pt x="1926" y="479"/>
                  </a:lnTo>
                  <a:lnTo>
                    <a:pt x="1933" y="505"/>
                  </a:lnTo>
                  <a:lnTo>
                    <a:pt x="1938" y="533"/>
                  </a:lnTo>
                  <a:lnTo>
                    <a:pt x="1944" y="560"/>
                  </a:lnTo>
                  <a:lnTo>
                    <a:pt x="1947" y="589"/>
                  </a:lnTo>
                  <a:lnTo>
                    <a:pt x="1950" y="617"/>
                  </a:lnTo>
                  <a:lnTo>
                    <a:pt x="1953" y="647"/>
                  </a:lnTo>
                  <a:lnTo>
                    <a:pt x="1953" y="677"/>
                  </a:lnTo>
                  <a:lnTo>
                    <a:pt x="1953" y="708"/>
                  </a:lnTo>
                  <a:lnTo>
                    <a:pt x="1950" y="739"/>
                  </a:lnTo>
                  <a:lnTo>
                    <a:pt x="1948" y="770"/>
                  </a:lnTo>
                  <a:lnTo>
                    <a:pt x="1945" y="800"/>
                  </a:lnTo>
                  <a:lnTo>
                    <a:pt x="1940" y="829"/>
                  </a:lnTo>
                  <a:lnTo>
                    <a:pt x="1935" y="858"/>
                  </a:lnTo>
                  <a:lnTo>
                    <a:pt x="1929" y="886"/>
                  </a:lnTo>
                  <a:lnTo>
                    <a:pt x="1922" y="914"/>
                  </a:lnTo>
                  <a:lnTo>
                    <a:pt x="1914" y="941"/>
                  </a:lnTo>
                  <a:lnTo>
                    <a:pt x="1904" y="968"/>
                  </a:lnTo>
                  <a:lnTo>
                    <a:pt x="1894" y="993"/>
                  </a:lnTo>
                  <a:lnTo>
                    <a:pt x="1883" y="1018"/>
                  </a:lnTo>
                  <a:lnTo>
                    <a:pt x="1872" y="1044"/>
                  </a:lnTo>
                  <a:lnTo>
                    <a:pt x="1859" y="1068"/>
                  </a:lnTo>
                  <a:lnTo>
                    <a:pt x="1846" y="1092"/>
                  </a:lnTo>
                  <a:lnTo>
                    <a:pt x="1831" y="1115"/>
                  </a:lnTo>
                  <a:lnTo>
                    <a:pt x="1815" y="1138"/>
                  </a:lnTo>
                  <a:lnTo>
                    <a:pt x="1800" y="1160"/>
                  </a:lnTo>
                  <a:lnTo>
                    <a:pt x="1782" y="1182"/>
                  </a:lnTo>
                  <a:lnTo>
                    <a:pt x="1765" y="1203"/>
                  </a:lnTo>
                  <a:lnTo>
                    <a:pt x="1746" y="1224"/>
                  </a:lnTo>
                  <a:lnTo>
                    <a:pt x="1726" y="1245"/>
                  </a:lnTo>
                  <a:lnTo>
                    <a:pt x="1705" y="1264"/>
                  </a:lnTo>
                  <a:lnTo>
                    <a:pt x="1685" y="1284"/>
                  </a:lnTo>
                  <a:lnTo>
                    <a:pt x="1663" y="1303"/>
                  </a:lnTo>
                  <a:lnTo>
                    <a:pt x="1640" y="1322"/>
                  </a:lnTo>
                  <a:lnTo>
                    <a:pt x="1615" y="1339"/>
                  </a:lnTo>
                  <a:lnTo>
                    <a:pt x="1591" y="1357"/>
                  </a:lnTo>
                  <a:lnTo>
                    <a:pt x="1566" y="1374"/>
                  </a:lnTo>
                  <a:lnTo>
                    <a:pt x="1540" y="1391"/>
                  </a:lnTo>
                  <a:lnTo>
                    <a:pt x="1513" y="1407"/>
                  </a:lnTo>
                  <a:lnTo>
                    <a:pt x="1486" y="1424"/>
                  </a:lnTo>
                  <a:close/>
                </a:path>
              </a:pathLst>
            </a:custGeom>
            <a:solidFill>
              <a:srgbClr val="A5D1A1"/>
            </a:solidFill>
            <a:ln w="9525">
              <a:noFill/>
              <a:round/>
              <a:headEnd/>
              <a:tailEnd/>
            </a:ln>
          </p:spPr>
          <p:txBody>
            <a:bodyPr/>
            <a:lstStyle/>
            <a:p>
              <a:endParaRPr lang="en-GB"/>
            </a:p>
          </p:txBody>
        </p:sp>
        <p:sp>
          <p:nvSpPr>
            <p:cNvPr id="169029" name="Freeform 69"/>
            <p:cNvSpPr>
              <a:spLocks/>
            </p:cNvSpPr>
            <p:nvPr/>
          </p:nvSpPr>
          <p:spPr bwMode="auto">
            <a:xfrm>
              <a:off x="3120" y="761"/>
              <a:ext cx="294" cy="225"/>
            </a:xfrm>
            <a:custGeom>
              <a:avLst/>
              <a:gdLst/>
              <a:ahLst/>
              <a:cxnLst>
                <a:cxn ang="0">
                  <a:pos x="1087" y="344"/>
                </a:cxn>
                <a:cxn ang="0">
                  <a:pos x="1140" y="369"/>
                </a:cxn>
                <a:cxn ang="0">
                  <a:pos x="1187" y="394"/>
                </a:cxn>
                <a:cxn ang="0">
                  <a:pos x="1231" y="421"/>
                </a:cxn>
                <a:cxn ang="0">
                  <a:pos x="1270" y="447"/>
                </a:cxn>
                <a:cxn ang="0">
                  <a:pos x="1305" y="475"/>
                </a:cxn>
                <a:cxn ang="0">
                  <a:pos x="1337" y="503"/>
                </a:cxn>
                <a:cxn ang="0">
                  <a:pos x="1365" y="532"/>
                </a:cxn>
                <a:cxn ang="0">
                  <a:pos x="1389" y="561"/>
                </a:cxn>
                <a:cxn ang="0">
                  <a:pos x="1409" y="591"/>
                </a:cxn>
                <a:cxn ang="0">
                  <a:pos x="1426" y="622"/>
                </a:cxn>
                <a:cxn ang="0">
                  <a:pos x="1441" y="654"/>
                </a:cxn>
                <a:cxn ang="0">
                  <a:pos x="1451" y="687"/>
                </a:cxn>
                <a:cxn ang="0">
                  <a:pos x="1460" y="720"/>
                </a:cxn>
                <a:cxn ang="0">
                  <a:pos x="1466" y="755"/>
                </a:cxn>
                <a:cxn ang="0">
                  <a:pos x="1469" y="790"/>
                </a:cxn>
                <a:cxn ang="0">
                  <a:pos x="1470" y="825"/>
                </a:cxn>
                <a:cxn ang="0">
                  <a:pos x="1468" y="867"/>
                </a:cxn>
                <a:cxn ang="0">
                  <a:pos x="1459" y="909"/>
                </a:cxn>
                <a:cxn ang="0">
                  <a:pos x="1446" y="949"/>
                </a:cxn>
                <a:cxn ang="0">
                  <a:pos x="1427" y="988"/>
                </a:cxn>
                <a:cxn ang="0">
                  <a:pos x="1405" y="1025"/>
                </a:cxn>
                <a:cxn ang="0">
                  <a:pos x="1380" y="1061"/>
                </a:cxn>
                <a:cxn ang="0">
                  <a:pos x="1350" y="1094"/>
                </a:cxn>
                <a:cxn ang="0">
                  <a:pos x="1318" y="1124"/>
                </a:cxn>
                <a:cxn ang="0">
                  <a:pos x="223" y="413"/>
                </a:cxn>
                <a:cxn ang="0">
                  <a:pos x="287" y="376"/>
                </a:cxn>
                <a:cxn ang="0">
                  <a:pos x="341" y="343"/>
                </a:cxn>
                <a:cxn ang="0">
                  <a:pos x="385" y="311"/>
                </a:cxn>
                <a:cxn ang="0">
                  <a:pos x="419" y="282"/>
                </a:cxn>
                <a:cxn ang="0">
                  <a:pos x="445" y="255"/>
                </a:cxn>
                <a:cxn ang="0">
                  <a:pos x="461" y="228"/>
                </a:cxn>
                <a:cxn ang="0">
                  <a:pos x="471" y="203"/>
                </a:cxn>
                <a:cxn ang="0">
                  <a:pos x="474" y="177"/>
                </a:cxn>
                <a:cxn ang="0">
                  <a:pos x="472" y="151"/>
                </a:cxn>
                <a:cxn ang="0">
                  <a:pos x="465" y="127"/>
                </a:cxn>
                <a:cxn ang="0">
                  <a:pos x="453" y="104"/>
                </a:cxn>
                <a:cxn ang="0">
                  <a:pos x="436" y="82"/>
                </a:cxn>
                <a:cxn ang="0">
                  <a:pos x="413" y="62"/>
                </a:cxn>
                <a:cxn ang="0">
                  <a:pos x="383" y="42"/>
                </a:cxn>
                <a:cxn ang="0">
                  <a:pos x="347" y="21"/>
                </a:cxn>
                <a:cxn ang="0">
                  <a:pos x="303" y="0"/>
                </a:cxn>
              </a:cxnLst>
              <a:rect l="0" t="0" r="r" b="b"/>
              <a:pathLst>
                <a:path w="1470" h="1124">
                  <a:moveTo>
                    <a:pt x="303" y="0"/>
                  </a:moveTo>
                  <a:lnTo>
                    <a:pt x="1087" y="344"/>
                  </a:lnTo>
                  <a:lnTo>
                    <a:pt x="1113" y="357"/>
                  </a:lnTo>
                  <a:lnTo>
                    <a:pt x="1140" y="369"/>
                  </a:lnTo>
                  <a:lnTo>
                    <a:pt x="1164" y="382"/>
                  </a:lnTo>
                  <a:lnTo>
                    <a:pt x="1187" y="394"/>
                  </a:lnTo>
                  <a:lnTo>
                    <a:pt x="1210" y="407"/>
                  </a:lnTo>
                  <a:lnTo>
                    <a:pt x="1231" y="421"/>
                  </a:lnTo>
                  <a:lnTo>
                    <a:pt x="1252" y="434"/>
                  </a:lnTo>
                  <a:lnTo>
                    <a:pt x="1270" y="447"/>
                  </a:lnTo>
                  <a:lnTo>
                    <a:pt x="1289" y="461"/>
                  </a:lnTo>
                  <a:lnTo>
                    <a:pt x="1305" y="475"/>
                  </a:lnTo>
                  <a:lnTo>
                    <a:pt x="1322" y="489"/>
                  </a:lnTo>
                  <a:lnTo>
                    <a:pt x="1337" y="503"/>
                  </a:lnTo>
                  <a:lnTo>
                    <a:pt x="1352" y="517"/>
                  </a:lnTo>
                  <a:lnTo>
                    <a:pt x="1365" y="532"/>
                  </a:lnTo>
                  <a:lnTo>
                    <a:pt x="1377" y="546"/>
                  </a:lnTo>
                  <a:lnTo>
                    <a:pt x="1389" y="561"/>
                  </a:lnTo>
                  <a:lnTo>
                    <a:pt x="1399" y="576"/>
                  </a:lnTo>
                  <a:lnTo>
                    <a:pt x="1409" y="591"/>
                  </a:lnTo>
                  <a:lnTo>
                    <a:pt x="1419" y="606"/>
                  </a:lnTo>
                  <a:lnTo>
                    <a:pt x="1426" y="622"/>
                  </a:lnTo>
                  <a:lnTo>
                    <a:pt x="1434" y="638"/>
                  </a:lnTo>
                  <a:lnTo>
                    <a:pt x="1441" y="654"/>
                  </a:lnTo>
                  <a:lnTo>
                    <a:pt x="1446" y="670"/>
                  </a:lnTo>
                  <a:lnTo>
                    <a:pt x="1451" y="687"/>
                  </a:lnTo>
                  <a:lnTo>
                    <a:pt x="1456" y="703"/>
                  </a:lnTo>
                  <a:lnTo>
                    <a:pt x="1460" y="720"/>
                  </a:lnTo>
                  <a:lnTo>
                    <a:pt x="1464" y="737"/>
                  </a:lnTo>
                  <a:lnTo>
                    <a:pt x="1466" y="755"/>
                  </a:lnTo>
                  <a:lnTo>
                    <a:pt x="1468" y="771"/>
                  </a:lnTo>
                  <a:lnTo>
                    <a:pt x="1469" y="790"/>
                  </a:lnTo>
                  <a:lnTo>
                    <a:pt x="1470" y="807"/>
                  </a:lnTo>
                  <a:lnTo>
                    <a:pt x="1470" y="825"/>
                  </a:lnTo>
                  <a:lnTo>
                    <a:pt x="1470" y="846"/>
                  </a:lnTo>
                  <a:lnTo>
                    <a:pt x="1468" y="867"/>
                  </a:lnTo>
                  <a:lnTo>
                    <a:pt x="1464" y="888"/>
                  </a:lnTo>
                  <a:lnTo>
                    <a:pt x="1459" y="909"/>
                  </a:lnTo>
                  <a:lnTo>
                    <a:pt x="1453" y="928"/>
                  </a:lnTo>
                  <a:lnTo>
                    <a:pt x="1446" y="949"/>
                  </a:lnTo>
                  <a:lnTo>
                    <a:pt x="1437" y="969"/>
                  </a:lnTo>
                  <a:lnTo>
                    <a:pt x="1427" y="988"/>
                  </a:lnTo>
                  <a:lnTo>
                    <a:pt x="1417" y="1007"/>
                  </a:lnTo>
                  <a:lnTo>
                    <a:pt x="1405" y="1025"/>
                  </a:lnTo>
                  <a:lnTo>
                    <a:pt x="1393" y="1044"/>
                  </a:lnTo>
                  <a:lnTo>
                    <a:pt x="1380" y="1061"/>
                  </a:lnTo>
                  <a:lnTo>
                    <a:pt x="1365" y="1078"/>
                  </a:lnTo>
                  <a:lnTo>
                    <a:pt x="1350" y="1094"/>
                  </a:lnTo>
                  <a:lnTo>
                    <a:pt x="1334" y="1110"/>
                  </a:lnTo>
                  <a:lnTo>
                    <a:pt x="1318" y="1124"/>
                  </a:lnTo>
                  <a:lnTo>
                    <a:pt x="0" y="538"/>
                  </a:lnTo>
                  <a:lnTo>
                    <a:pt x="223" y="413"/>
                  </a:lnTo>
                  <a:lnTo>
                    <a:pt x="257" y="394"/>
                  </a:lnTo>
                  <a:lnTo>
                    <a:pt x="287" y="376"/>
                  </a:lnTo>
                  <a:lnTo>
                    <a:pt x="316" y="359"/>
                  </a:lnTo>
                  <a:lnTo>
                    <a:pt x="341" y="343"/>
                  </a:lnTo>
                  <a:lnTo>
                    <a:pt x="364" y="326"/>
                  </a:lnTo>
                  <a:lnTo>
                    <a:pt x="385" y="311"/>
                  </a:lnTo>
                  <a:lnTo>
                    <a:pt x="403" y="297"/>
                  </a:lnTo>
                  <a:lnTo>
                    <a:pt x="419" y="282"/>
                  </a:lnTo>
                  <a:lnTo>
                    <a:pt x="432" y="268"/>
                  </a:lnTo>
                  <a:lnTo>
                    <a:pt x="445" y="255"/>
                  </a:lnTo>
                  <a:lnTo>
                    <a:pt x="453" y="242"/>
                  </a:lnTo>
                  <a:lnTo>
                    <a:pt x="461" y="228"/>
                  </a:lnTo>
                  <a:lnTo>
                    <a:pt x="466" y="215"/>
                  </a:lnTo>
                  <a:lnTo>
                    <a:pt x="471" y="203"/>
                  </a:lnTo>
                  <a:lnTo>
                    <a:pt x="473" y="190"/>
                  </a:lnTo>
                  <a:lnTo>
                    <a:pt x="474" y="177"/>
                  </a:lnTo>
                  <a:lnTo>
                    <a:pt x="473" y="164"/>
                  </a:lnTo>
                  <a:lnTo>
                    <a:pt x="472" y="151"/>
                  </a:lnTo>
                  <a:lnTo>
                    <a:pt x="469" y="138"/>
                  </a:lnTo>
                  <a:lnTo>
                    <a:pt x="465" y="127"/>
                  </a:lnTo>
                  <a:lnTo>
                    <a:pt x="460" y="115"/>
                  </a:lnTo>
                  <a:lnTo>
                    <a:pt x="453" y="104"/>
                  </a:lnTo>
                  <a:lnTo>
                    <a:pt x="446" y="93"/>
                  </a:lnTo>
                  <a:lnTo>
                    <a:pt x="436" y="82"/>
                  </a:lnTo>
                  <a:lnTo>
                    <a:pt x="425" y="72"/>
                  </a:lnTo>
                  <a:lnTo>
                    <a:pt x="413" y="62"/>
                  </a:lnTo>
                  <a:lnTo>
                    <a:pt x="398" y="52"/>
                  </a:lnTo>
                  <a:lnTo>
                    <a:pt x="383" y="42"/>
                  </a:lnTo>
                  <a:lnTo>
                    <a:pt x="365" y="31"/>
                  </a:lnTo>
                  <a:lnTo>
                    <a:pt x="347" y="21"/>
                  </a:lnTo>
                  <a:lnTo>
                    <a:pt x="325" y="10"/>
                  </a:lnTo>
                  <a:lnTo>
                    <a:pt x="303" y="0"/>
                  </a:lnTo>
                  <a:close/>
                </a:path>
              </a:pathLst>
            </a:custGeom>
            <a:solidFill>
              <a:srgbClr val="72B0D2"/>
            </a:solidFill>
            <a:ln w="9525">
              <a:noFill/>
              <a:round/>
              <a:headEnd/>
              <a:tailEnd/>
            </a:ln>
          </p:spPr>
          <p:txBody>
            <a:bodyPr/>
            <a:lstStyle/>
            <a:p>
              <a:endParaRPr lang="en-GB"/>
            </a:p>
          </p:txBody>
        </p:sp>
        <p:sp>
          <p:nvSpPr>
            <p:cNvPr id="169030" name="Freeform 70"/>
            <p:cNvSpPr>
              <a:spLocks/>
            </p:cNvSpPr>
            <p:nvPr/>
          </p:nvSpPr>
          <p:spPr bwMode="auto">
            <a:xfrm>
              <a:off x="2668" y="635"/>
              <a:ext cx="835" cy="705"/>
            </a:xfrm>
            <a:custGeom>
              <a:avLst/>
              <a:gdLst/>
              <a:ahLst/>
              <a:cxnLst>
                <a:cxn ang="0">
                  <a:pos x="3830" y="3434"/>
                </a:cxn>
                <a:cxn ang="0">
                  <a:pos x="3636" y="3306"/>
                </a:cxn>
                <a:cxn ang="0">
                  <a:pos x="3433" y="3190"/>
                </a:cxn>
                <a:cxn ang="0">
                  <a:pos x="3220" y="3080"/>
                </a:cxn>
                <a:cxn ang="0">
                  <a:pos x="2994" y="2971"/>
                </a:cxn>
                <a:cxn ang="0">
                  <a:pos x="836" y="2014"/>
                </a:cxn>
                <a:cxn ang="0">
                  <a:pos x="699" y="1948"/>
                </a:cxn>
                <a:cxn ang="0">
                  <a:pos x="572" y="1879"/>
                </a:cxn>
                <a:cxn ang="0">
                  <a:pos x="456" y="1804"/>
                </a:cxn>
                <a:cxn ang="0">
                  <a:pos x="350" y="1724"/>
                </a:cxn>
                <a:cxn ang="0">
                  <a:pos x="258" y="1636"/>
                </a:cxn>
                <a:cxn ang="0">
                  <a:pos x="178" y="1542"/>
                </a:cxn>
                <a:cxn ang="0">
                  <a:pos x="112" y="1440"/>
                </a:cxn>
                <a:cxn ang="0">
                  <a:pos x="61" y="1330"/>
                </a:cxn>
                <a:cxn ang="0">
                  <a:pos x="24" y="1210"/>
                </a:cxn>
                <a:cxn ang="0">
                  <a:pos x="5" y="1080"/>
                </a:cxn>
                <a:cxn ang="0">
                  <a:pos x="1" y="944"/>
                </a:cxn>
                <a:cxn ang="0">
                  <a:pos x="11" y="817"/>
                </a:cxn>
                <a:cxn ang="0">
                  <a:pos x="33" y="702"/>
                </a:cxn>
                <a:cxn ang="0">
                  <a:pos x="65" y="598"/>
                </a:cxn>
                <a:cxn ang="0">
                  <a:pos x="107" y="505"/>
                </a:cxn>
                <a:cxn ang="0">
                  <a:pos x="157" y="419"/>
                </a:cxn>
                <a:cxn ang="0">
                  <a:pos x="215" y="342"/>
                </a:cxn>
                <a:cxn ang="0">
                  <a:pos x="281" y="270"/>
                </a:cxn>
                <a:cxn ang="0">
                  <a:pos x="354" y="206"/>
                </a:cxn>
                <a:cxn ang="0">
                  <a:pos x="433" y="145"/>
                </a:cxn>
                <a:cxn ang="0">
                  <a:pos x="655" y="0"/>
                </a:cxn>
                <a:cxn ang="0">
                  <a:pos x="615" y="47"/>
                </a:cxn>
                <a:cxn ang="0">
                  <a:pos x="582" y="98"/>
                </a:cxn>
                <a:cxn ang="0">
                  <a:pos x="556" y="154"/>
                </a:cxn>
                <a:cxn ang="0">
                  <a:pos x="539" y="220"/>
                </a:cxn>
                <a:cxn ang="0">
                  <a:pos x="531" y="297"/>
                </a:cxn>
                <a:cxn ang="0">
                  <a:pos x="533" y="381"/>
                </a:cxn>
                <a:cxn ang="0">
                  <a:pos x="548" y="456"/>
                </a:cxn>
                <a:cxn ang="0">
                  <a:pos x="576" y="522"/>
                </a:cxn>
                <a:cxn ang="0">
                  <a:pos x="614" y="580"/>
                </a:cxn>
                <a:cxn ang="0">
                  <a:pos x="661" y="632"/>
                </a:cxn>
                <a:cxn ang="0">
                  <a:pos x="716" y="678"/>
                </a:cxn>
                <a:cxn ang="0">
                  <a:pos x="779" y="720"/>
                </a:cxn>
                <a:cxn ang="0">
                  <a:pos x="919" y="793"/>
                </a:cxn>
                <a:cxn ang="0">
                  <a:pos x="1074" y="864"/>
                </a:cxn>
                <a:cxn ang="0">
                  <a:pos x="3475" y="1923"/>
                </a:cxn>
                <a:cxn ang="0">
                  <a:pos x="3585" y="1980"/>
                </a:cxn>
                <a:cxn ang="0">
                  <a:pos x="3691" y="2044"/>
                </a:cxn>
                <a:cxn ang="0">
                  <a:pos x="3791" y="2116"/>
                </a:cxn>
                <a:cxn ang="0">
                  <a:pos x="3882" y="2197"/>
                </a:cxn>
                <a:cxn ang="0">
                  <a:pos x="3964" y="2284"/>
                </a:cxn>
                <a:cxn ang="0">
                  <a:pos x="4036" y="2382"/>
                </a:cxn>
                <a:cxn ang="0">
                  <a:pos x="4094" y="2489"/>
                </a:cxn>
                <a:cxn ang="0">
                  <a:pos x="4137" y="2606"/>
                </a:cxn>
                <a:cxn ang="0">
                  <a:pos x="4164" y="2733"/>
                </a:cxn>
                <a:cxn ang="0">
                  <a:pos x="4174" y="2871"/>
                </a:cxn>
                <a:cxn ang="0">
                  <a:pos x="4171" y="2949"/>
                </a:cxn>
                <a:cxn ang="0">
                  <a:pos x="4155" y="3073"/>
                </a:cxn>
                <a:cxn ang="0">
                  <a:pos x="4121" y="3213"/>
                </a:cxn>
                <a:cxn ang="0">
                  <a:pos x="4074" y="3338"/>
                </a:cxn>
                <a:cxn ang="0">
                  <a:pos x="4018" y="3444"/>
                </a:cxn>
                <a:cxn ang="0">
                  <a:pos x="3957" y="3526"/>
                </a:cxn>
              </a:cxnLst>
              <a:rect l="0" t="0" r="r" b="b"/>
              <a:pathLst>
                <a:path w="4174" h="3526">
                  <a:moveTo>
                    <a:pt x="3957" y="3526"/>
                  </a:moveTo>
                  <a:lnTo>
                    <a:pt x="3894" y="3479"/>
                  </a:lnTo>
                  <a:lnTo>
                    <a:pt x="3830" y="3434"/>
                  </a:lnTo>
                  <a:lnTo>
                    <a:pt x="3767" y="3390"/>
                  </a:lnTo>
                  <a:lnTo>
                    <a:pt x="3702" y="3347"/>
                  </a:lnTo>
                  <a:lnTo>
                    <a:pt x="3636" y="3306"/>
                  </a:lnTo>
                  <a:lnTo>
                    <a:pt x="3569" y="3267"/>
                  </a:lnTo>
                  <a:lnTo>
                    <a:pt x="3501" y="3227"/>
                  </a:lnTo>
                  <a:lnTo>
                    <a:pt x="3433" y="3190"/>
                  </a:lnTo>
                  <a:lnTo>
                    <a:pt x="3363" y="3152"/>
                  </a:lnTo>
                  <a:lnTo>
                    <a:pt x="3292" y="3116"/>
                  </a:lnTo>
                  <a:lnTo>
                    <a:pt x="3220" y="3080"/>
                  </a:lnTo>
                  <a:lnTo>
                    <a:pt x="3145" y="3044"/>
                  </a:lnTo>
                  <a:lnTo>
                    <a:pt x="3070" y="3007"/>
                  </a:lnTo>
                  <a:lnTo>
                    <a:pt x="2994" y="2971"/>
                  </a:lnTo>
                  <a:lnTo>
                    <a:pt x="2915" y="2935"/>
                  </a:lnTo>
                  <a:lnTo>
                    <a:pt x="2834" y="2899"/>
                  </a:lnTo>
                  <a:lnTo>
                    <a:pt x="836" y="2014"/>
                  </a:lnTo>
                  <a:lnTo>
                    <a:pt x="789" y="1992"/>
                  </a:lnTo>
                  <a:lnTo>
                    <a:pt x="744" y="1971"/>
                  </a:lnTo>
                  <a:lnTo>
                    <a:pt x="699" y="1948"/>
                  </a:lnTo>
                  <a:lnTo>
                    <a:pt x="656" y="1926"/>
                  </a:lnTo>
                  <a:lnTo>
                    <a:pt x="613" y="1903"/>
                  </a:lnTo>
                  <a:lnTo>
                    <a:pt x="572" y="1879"/>
                  </a:lnTo>
                  <a:lnTo>
                    <a:pt x="532" y="1855"/>
                  </a:lnTo>
                  <a:lnTo>
                    <a:pt x="493" y="1830"/>
                  </a:lnTo>
                  <a:lnTo>
                    <a:pt x="456" y="1804"/>
                  </a:lnTo>
                  <a:lnTo>
                    <a:pt x="420" y="1778"/>
                  </a:lnTo>
                  <a:lnTo>
                    <a:pt x="384" y="1752"/>
                  </a:lnTo>
                  <a:lnTo>
                    <a:pt x="350" y="1724"/>
                  </a:lnTo>
                  <a:lnTo>
                    <a:pt x="319" y="1696"/>
                  </a:lnTo>
                  <a:lnTo>
                    <a:pt x="288" y="1666"/>
                  </a:lnTo>
                  <a:lnTo>
                    <a:pt x="258" y="1636"/>
                  </a:lnTo>
                  <a:lnTo>
                    <a:pt x="230" y="1605"/>
                  </a:lnTo>
                  <a:lnTo>
                    <a:pt x="203" y="1575"/>
                  </a:lnTo>
                  <a:lnTo>
                    <a:pt x="178" y="1542"/>
                  </a:lnTo>
                  <a:lnTo>
                    <a:pt x="154" y="1509"/>
                  </a:lnTo>
                  <a:lnTo>
                    <a:pt x="132" y="1475"/>
                  </a:lnTo>
                  <a:lnTo>
                    <a:pt x="112" y="1440"/>
                  </a:lnTo>
                  <a:lnTo>
                    <a:pt x="92" y="1404"/>
                  </a:lnTo>
                  <a:lnTo>
                    <a:pt x="76" y="1367"/>
                  </a:lnTo>
                  <a:lnTo>
                    <a:pt x="61" y="1330"/>
                  </a:lnTo>
                  <a:lnTo>
                    <a:pt x="46" y="1290"/>
                  </a:lnTo>
                  <a:lnTo>
                    <a:pt x="34" y="1251"/>
                  </a:lnTo>
                  <a:lnTo>
                    <a:pt x="24" y="1210"/>
                  </a:lnTo>
                  <a:lnTo>
                    <a:pt x="15" y="1168"/>
                  </a:lnTo>
                  <a:lnTo>
                    <a:pt x="9" y="1125"/>
                  </a:lnTo>
                  <a:lnTo>
                    <a:pt x="5" y="1080"/>
                  </a:lnTo>
                  <a:lnTo>
                    <a:pt x="1" y="1035"/>
                  </a:lnTo>
                  <a:lnTo>
                    <a:pt x="0" y="989"/>
                  </a:lnTo>
                  <a:lnTo>
                    <a:pt x="1" y="944"/>
                  </a:lnTo>
                  <a:lnTo>
                    <a:pt x="3" y="900"/>
                  </a:lnTo>
                  <a:lnTo>
                    <a:pt x="7" y="858"/>
                  </a:lnTo>
                  <a:lnTo>
                    <a:pt x="11" y="817"/>
                  </a:lnTo>
                  <a:lnTo>
                    <a:pt x="17" y="777"/>
                  </a:lnTo>
                  <a:lnTo>
                    <a:pt x="24" y="740"/>
                  </a:lnTo>
                  <a:lnTo>
                    <a:pt x="33" y="702"/>
                  </a:lnTo>
                  <a:lnTo>
                    <a:pt x="42" y="666"/>
                  </a:lnTo>
                  <a:lnTo>
                    <a:pt x="53" y="632"/>
                  </a:lnTo>
                  <a:lnTo>
                    <a:pt x="65" y="598"/>
                  </a:lnTo>
                  <a:lnTo>
                    <a:pt x="77" y="566"/>
                  </a:lnTo>
                  <a:lnTo>
                    <a:pt x="91" y="534"/>
                  </a:lnTo>
                  <a:lnTo>
                    <a:pt x="107" y="505"/>
                  </a:lnTo>
                  <a:lnTo>
                    <a:pt x="122" y="475"/>
                  </a:lnTo>
                  <a:lnTo>
                    <a:pt x="140" y="446"/>
                  </a:lnTo>
                  <a:lnTo>
                    <a:pt x="157" y="419"/>
                  </a:lnTo>
                  <a:lnTo>
                    <a:pt x="176" y="392"/>
                  </a:lnTo>
                  <a:lnTo>
                    <a:pt x="196" y="366"/>
                  </a:lnTo>
                  <a:lnTo>
                    <a:pt x="215" y="342"/>
                  </a:lnTo>
                  <a:lnTo>
                    <a:pt x="237" y="317"/>
                  </a:lnTo>
                  <a:lnTo>
                    <a:pt x="259" y="294"/>
                  </a:lnTo>
                  <a:lnTo>
                    <a:pt x="281" y="270"/>
                  </a:lnTo>
                  <a:lnTo>
                    <a:pt x="305" y="249"/>
                  </a:lnTo>
                  <a:lnTo>
                    <a:pt x="330" y="227"/>
                  </a:lnTo>
                  <a:lnTo>
                    <a:pt x="354" y="206"/>
                  </a:lnTo>
                  <a:lnTo>
                    <a:pt x="380" y="185"/>
                  </a:lnTo>
                  <a:lnTo>
                    <a:pt x="405" y="165"/>
                  </a:lnTo>
                  <a:lnTo>
                    <a:pt x="433" y="145"/>
                  </a:lnTo>
                  <a:lnTo>
                    <a:pt x="487" y="107"/>
                  </a:lnTo>
                  <a:lnTo>
                    <a:pt x="544" y="69"/>
                  </a:lnTo>
                  <a:lnTo>
                    <a:pt x="655" y="0"/>
                  </a:lnTo>
                  <a:lnTo>
                    <a:pt x="640" y="16"/>
                  </a:lnTo>
                  <a:lnTo>
                    <a:pt x="627" y="31"/>
                  </a:lnTo>
                  <a:lnTo>
                    <a:pt x="615" y="47"/>
                  </a:lnTo>
                  <a:lnTo>
                    <a:pt x="603" y="64"/>
                  </a:lnTo>
                  <a:lnTo>
                    <a:pt x="592" y="80"/>
                  </a:lnTo>
                  <a:lnTo>
                    <a:pt x="582" y="98"/>
                  </a:lnTo>
                  <a:lnTo>
                    <a:pt x="572" y="116"/>
                  </a:lnTo>
                  <a:lnTo>
                    <a:pt x="563" y="134"/>
                  </a:lnTo>
                  <a:lnTo>
                    <a:pt x="556" y="154"/>
                  </a:lnTo>
                  <a:lnTo>
                    <a:pt x="549" y="175"/>
                  </a:lnTo>
                  <a:lnTo>
                    <a:pt x="544" y="197"/>
                  </a:lnTo>
                  <a:lnTo>
                    <a:pt x="539" y="220"/>
                  </a:lnTo>
                  <a:lnTo>
                    <a:pt x="535" y="244"/>
                  </a:lnTo>
                  <a:lnTo>
                    <a:pt x="533" y="269"/>
                  </a:lnTo>
                  <a:lnTo>
                    <a:pt x="531" y="297"/>
                  </a:lnTo>
                  <a:lnTo>
                    <a:pt x="531" y="327"/>
                  </a:lnTo>
                  <a:lnTo>
                    <a:pt x="531" y="355"/>
                  </a:lnTo>
                  <a:lnTo>
                    <a:pt x="533" y="381"/>
                  </a:lnTo>
                  <a:lnTo>
                    <a:pt x="537" y="408"/>
                  </a:lnTo>
                  <a:lnTo>
                    <a:pt x="541" y="433"/>
                  </a:lnTo>
                  <a:lnTo>
                    <a:pt x="548" y="456"/>
                  </a:lnTo>
                  <a:lnTo>
                    <a:pt x="556" y="479"/>
                  </a:lnTo>
                  <a:lnTo>
                    <a:pt x="566" y="501"/>
                  </a:lnTo>
                  <a:lnTo>
                    <a:pt x="576" y="522"/>
                  </a:lnTo>
                  <a:lnTo>
                    <a:pt x="588" y="543"/>
                  </a:lnTo>
                  <a:lnTo>
                    <a:pt x="600" y="562"/>
                  </a:lnTo>
                  <a:lnTo>
                    <a:pt x="614" y="580"/>
                  </a:lnTo>
                  <a:lnTo>
                    <a:pt x="628" y="599"/>
                  </a:lnTo>
                  <a:lnTo>
                    <a:pt x="644" y="615"/>
                  </a:lnTo>
                  <a:lnTo>
                    <a:pt x="661" y="632"/>
                  </a:lnTo>
                  <a:lnTo>
                    <a:pt x="679" y="648"/>
                  </a:lnTo>
                  <a:lnTo>
                    <a:pt x="697" y="664"/>
                  </a:lnTo>
                  <a:lnTo>
                    <a:pt x="716" y="678"/>
                  </a:lnTo>
                  <a:lnTo>
                    <a:pt x="736" y="692"/>
                  </a:lnTo>
                  <a:lnTo>
                    <a:pt x="757" y="707"/>
                  </a:lnTo>
                  <a:lnTo>
                    <a:pt x="779" y="720"/>
                  </a:lnTo>
                  <a:lnTo>
                    <a:pt x="824" y="745"/>
                  </a:lnTo>
                  <a:lnTo>
                    <a:pt x="871" y="770"/>
                  </a:lnTo>
                  <a:lnTo>
                    <a:pt x="919" y="793"/>
                  </a:lnTo>
                  <a:lnTo>
                    <a:pt x="970" y="817"/>
                  </a:lnTo>
                  <a:lnTo>
                    <a:pt x="1021" y="840"/>
                  </a:lnTo>
                  <a:lnTo>
                    <a:pt x="1074" y="864"/>
                  </a:lnTo>
                  <a:lnTo>
                    <a:pt x="3399" y="1889"/>
                  </a:lnTo>
                  <a:lnTo>
                    <a:pt x="3437" y="1905"/>
                  </a:lnTo>
                  <a:lnTo>
                    <a:pt x="3475" y="1923"/>
                  </a:lnTo>
                  <a:lnTo>
                    <a:pt x="3512" y="1942"/>
                  </a:lnTo>
                  <a:lnTo>
                    <a:pt x="3548" y="1960"/>
                  </a:lnTo>
                  <a:lnTo>
                    <a:pt x="3585" y="1980"/>
                  </a:lnTo>
                  <a:lnTo>
                    <a:pt x="3621" y="2001"/>
                  </a:lnTo>
                  <a:lnTo>
                    <a:pt x="3656" y="2022"/>
                  </a:lnTo>
                  <a:lnTo>
                    <a:pt x="3691" y="2044"/>
                  </a:lnTo>
                  <a:lnTo>
                    <a:pt x="3725" y="2067"/>
                  </a:lnTo>
                  <a:lnTo>
                    <a:pt x="3758" y="2091"/>
                  </a:lnTo>
                  <a:lnTo>
                    <a:pt x="3791" y="2116"/>
                  </a:lnTo>
                  <a:lnTo>
                    <a:pt x="3823" y="2142"/>
                  </a:lnTo>
                  <a:lnTo>
                    <a:pt x="3852" y="2168"/>
                  </a:lnTo>
                  <a:lnTo>
                    <a:pt x="3882" y="2197"/>
                  </a:lnTo>
                  <a:lnTo>
                    <a:pt x="3911" y="2225"/>
                  </a:lnTo>
                  <a:lnTo>
                    <a:pt x="3938" y="2254"/>
                  </a:lnTo>
                  <a:lnTo>
                    <a:pt x="3964" y="2284"/>
                  </a:lnTo>
                  <a:lnTo>
                    <a:pt x="3990" y="2316"/>
                  </a:lnTo>
                  <a:lnTo>
                    <a:pt x="4013" y="2349"/>
                  </a:lnTo>
                  <a:lnTo>
                    <a:pt x="4036" y="2382"/>
                  </a:lnTo>
                  <a:lnTo>
                    <a:pt x="4057" y="2417"/>
                  </a:lnTo>
                  <a:lnTo>
                    <a:pt x="4075" y="2453"/>
                  </a:lnTo>
                  <a:lnTo>
                    <a:pt x="4094" y="2489"/>
                  </a:lnTo>
                  <a:lnTo>
                    <a:pt x="4110" y="2527"/>
                  </a:lnTo>
                  <a:lnTo>
                    <a:pt x="4125" y="2566"/>
                  </a:lnTo>
                  <a:lnTo>
                    <a:pt x="4137" y="2606"/>
                  </a:lnTo>
                  <a:lnTo>
                    <a:pt x="4148" y="2647"/>
                  </a:lnTo>
                  <a:lnTo>
                    <a:pt x="4158" y="2690"/>
                  </a:lnTo>
                  <a:lnTo>
                    <a:pt x="4164" y="2733"/>
                  </a:lnTo>
                  <a:lnTo>
                    <a:pt x="4170" y="2778"/>
                  </a:lnTo>
                  <a:lnTo>
                    <a:pt x="4173" y="2824"/>
                  </a:lnTo>
                  <a:lnTo>
                    <a:pt x="4174" y="2871"/>
                  </a:lnTo>
                  <a:lnTo>
                    <a:pt x="4174" y="2896"/>
                  </a:lnTo>
                  <a:lnTo>
                    <a:pt x="4173" y="2923"/>
                  </a:lnTo>
                  <a:lnTo>
                    <a:pt x="4171" y="2949"/>
                  </a:lnTo>
                  <a:lnTo>
                    <a:pt x="4170" y="2974"/>
                  </a:lnTo>
                  <a:lnTo>
                    <a:pt x="4163" y="3025"/>
                  </a:lnTo>
                  <a:lnTo>
                    <a:pt x="4155" y="3073"/>
                  </a:lnTo>
                  <a:lnTo>
                    <a:pt x="4146" y="3122"/>
                  </a:lnTo>
                  <a:lnTo>
                    <a:pt x="4135" y="3168"/>
                  </a:lnTo>
                  <a:lnTo>
                    <a:pt x="4121" y="3213"/>
                  </a:lnTo>
                  <a:lnTo>
                    <a:pt x="4107" y="3257"/>
                  </a:lnTo>
                  <a:lnTo>
                    <a:pt x="4091" y="3299"/>
                  </a:lnTo>
                  <a:lnTo>
                    <a:pt x="4074" y="3338"/>
                  </a:lnTo>
                  <a:lnTo>
                    <a:pt x="4057" y="3375"/>
                  </a:lnTo>
                  <a:lnTo>
                    <a:pt x="4038" y="3411"/>
                  </a:lnTo>
                  <a:lnTo>
                    <a:pt x="4018" y="3444"/>
                  </a:lnTo>
                  <a:lnTo>
                    <a:pt x="3997" y="3473"/>
                  </a:lnTo>
                  <a:lnTo>
                    <a:pt x="3978" y="3501"/>
                  </a:lnTo>
                  <a:lnTo>
                    <a:pt x="3957" y="3526"/>
                  </a:lnTo>
                  <a:close/>
                </a:path>
              </a:pathLst>
            </a:custGeom>
            <a:solidFill>
              <a:srgbClr val="22AA47"/>
            </a:solidFill>
            <a:ln w="9525">
              <a:noFill/>
              <a:round/>
              <a:headEnd/>
              <a:tailEnd/>
            </a:ln>
          </p:spPr>
          <p:txBody>
            <a:bodyPr/>
            <a:lstStyle/>
            <a:p>
              <a:endParaRPr lang="en-GB"/>
            </a:p>
          </p:txBody>
        </p:sp>
        <p:sp>
          <p:nvSpPr>
            <p:cNvPr id="169031" name="Freeform 71"/>
            <p:cNvSpPr>
              <a:spLocks/>
            </p:cNvSpPr>
            <p:nvPr/>
          </p:nvSpPr>
          <p:spPr bwMode="auto">
            <a:xfrm>
              <a:off x="2677" y="212"/>
              <a:ext cx="837" cy="774"/>
            </a:xfrm>
            <a:custGeom>
              <a:avLst/>
              <a:gdLst/>
              <a:ahLst/>
              <a:cxnLst>
                <a:cxn ang="0">
                  <a:pos x="3565" y="3838"/>
                </a:cxn>
                <a:cxn ang="0">
                  <a:pos x="3620" y="3769"/>
                </a:cxn>
                <a:cxn ang="0">
                  <a:pos x="3661" y="3692"/>
                </a:cxn>
                <a:cxn ang="0">
                  <a:pos x="3683" y="3611"/>
                </a:cxn>
                <a:cxn ang="0">
                  <a:pos x="3684" y="3533"/>
                </a:cxn>
                <a:cxn ang="0">
                  <a:pos x="3675" y="3464"/>
                </a:cxn>
                <a:cxn ang="0">
                  <a:pos x="3656" y="3398"/>
                </a:cxn>
                <a:cxn ang="0">
                  <a:pos x="3624" y="3335"/>
                </a:cxn>
                <a:cxn ang="0">
                  <a:pos x="3580" y="3276"/>
                </a:cxn>
                <a:cxn ang="0">
                  <a:pos x="3520" y="3219"/>
                </a:cxn>
                <a:cxn ang="0">
                  <a:pos x="3446" y="3165"/>
                </a:cxn>
                <a:cxn ang="0">
                  <a:pos x="3355" y="3113"/>
                </a:cxn>
                <a:cxn ang="0">
                  <a:pos x="767" y="1971"/>
                </a:cxn>
                <a:cxn ang="0">
                  <a:pos x="594" y="1884"/>
                </a:cxn>
                <a:cxn ang="0">
                  <a:pos x="439" y="1787"/>
                </a:cxn>
                <a:cxn ang="0">
                  <a:pos x="305" y="1680"/>
                </a:cxn>
                <a:cxn ang="0">
                  <a:pos x="193" y="1562"/>
                </a:cxn>
                <a:cxn ang="0">
                  <a:pos x="105" y="1430"/>
                </a:cxn>
                <a:cxn ang="0">
                  <a:pos x="44" y="1283"/>
                </a:cxn>
                <a:cxn ang="0">
                  <a:pos x="8" y="1119"/>
                </a:cxn>
                <a:cxn ang="0">
                  <a:pos x="1" y="941"/>
                </a:cxn>
                <a:cxn ang="0">
                  <a:pos x="16" y="779"/>
                </a:cxn>
                <a:cxn ang="0">
                  <a:pos x="53" y="631"/>
                </a:cxn>
                <a:cxn ang="0">
                  <a:pos x="107" y="496"/>
                </a:cxn>
                <a:cxn ang="0">
                  <a:pos x="180" y="373"/>
                </a:cxn>
                <a:cxn ang="0">
                  <a:pos x="269" y="261"/>
                </a:cxn>
                <a:cxn ang="0">
                  <a:pos x="374" y="157"/>
                </a:cxn>
                <a:cxn ang="0">
                  <a:pos x="494" y="64"/>
                </a:cxn>
                <a:cxn ang="0">
                  <a:pos x="582" y="16"/>
                </a:cxn>
                <a:cxn ang="0">
                  <a:pos x="547" y="83"/>
                </a:cxn>
                <a:cxn ang="0">
                  <a:pos x="520" y="155"/>
                </a:cxn>
                <a:cxn ang="0">
                  <a:pos x="505" y="235"/>
                </a:cxn>
                <a:cxn ang="0">
                  <a:pos x="503" y="327"/>
                </a:cxn>
                <a:cxn ang="0">
                  <a:pos x="518" y="422"/>
                </a:cxn>
                <a:cxn ang="0">
                  <a:pos x="552" y="505"/>
                </a:cxn>
                <a:cxn ang="0">
                  <a:pos x="603" y="575"/>
                </a:cxn>
                <a:cxn ang="0">
                  <a:pos x="666" y="637"/>
                </a:cxn>
                <a:cxn ang="0">
                  <a:pos x="740" y="689"/>
                </a:cxn>
                <a:cxn ang="0">
                  <a:pos x="843" y="746"/>
                </a:cxn>
                <a:cxn ang="0">
                  <a:pos x="3392" y="1875"/>
                </a:cxn>
                <a:cxn ang="0">
                  <a:pos x="3552" y="1953"/>
                </a:cxn>
                <a:cxn ang="0">
                  <a:pos x="3702" y="2042"/>
                </a:cxn>
                <a:cxn ang="0">
                  <a:pos x="3837" y="2143"/>
                </a:cxn>
                <a:cxn ang="0">
                  <a:pos x="3954" y="2259"/>
                </a:cxn>
                <a:cxn ang="0">
                  <a:pos x="4051" y="2391"/>
                </a:cxn>
                <a:cxn ang="0">
                  <a:pos x="4124" y="2541"/>
                </a:cxn>
                <a:cxn ang="0">
                  <a:pos x="4171" y="2710"/>
                </a:cxn>
                <a:cxn ang="0">
                  <a:pos x="4187" y="2900"/>
                </a:cxn>
                <a:cxn ang="0">
                  <a:pos x="4178" y="3050"/>
                </a:cxn>
                <a:cxn ang="0">
                  <a:pos x="4152" y="3187"/>
                </a:cxn>
                <a:cxn ang="0">
                  <a:pos x="4109" y="3311"/>
                </a:cxn>
                <a:cxn ang="0">
                  <a:pos x="4050" y="3423"/>
                </a:cxn>
                <a:cxn ang="0">
                  <a:pos x="3977" y="3525"/>
                </a:cxn>
                <a:cxn ang="0">
                  <a:pos x="3889" y="3617"/>
                </a:cxn>
                <a:cxn ang="0">
                  <a:pos x="3791" y="3701"/>
                </a:cxn>
                <a:cxn ang="0">
                  <a:pos x="3679" y="3778"/>
                </a:cxn>
              </a:cxnLst>
              <a:rect l="0" t="0" r="r" b="b"/>
              <a:pathLst>
                <a:path w="4187" h="3868">
                  <a:moveTo>
                    <a:pt x="3679" y="3778"/>
                  </a:moveTo>
                  <a:lnTo>
                    <a:pt x="3533" y="3868"/>
                  </a:lnTo>
                  <a:lnTo>
                    <a:pt x="3549" y="3854"/>
                  </a:lnTo>
                  <a:lnTo>
                    <a:pt x="3565" y="3838"/>
                  </a:lnTo>
                  <a:lnTo>
                    <a:pt x="3580" y="3822"/>
                  </a:lnTo>
                  <a:lnTo>
                    <a:pt x="3595" y="3805"/>
                  </a:lnTo>
                  <a:lnTo>
                    <a:pt x="3608" y="3788"/>
                  </a:lnTo>
                  <a:lnTo>
                    <a:pt x="3620" y="3769"/>
                  </a:lnTo>
                  <a:lnTo>
                    <a:pt x="3632" y="3751"/>
                  </a:lnTo>
                  <a:lnTo>
                    <a:pt x="3642" y="3732"/>
                  </a:lnTo>
                  <a:lnTo>
                    <a:pt x="3652" y="3713"/>
                  </a:lnTo>
                  <a:lnTo>
                    <a:pt x="3661" y="3692"/>
                  </a:lnTo>
                  <a:lnTo>
                    <a:pt x="3668" y="3672"/>
                  </a:lnTo>
                  <a:lnTo>
                    <a:pt x="3674" y="3653"/>
                  </a:lnTo>
                  <a:lnTo>
                    <a:pt x="3679" y="3632"/>
                  </a:lnTo>
                  <a:lnTo>
                    <a:pt x="3683" y="3611"/>
                  </a:lnTo>
                  <a:lnTo>
                    <a:pt x="3685" y="3590"/>
                  </a:lnTo>
                  <a:lnTo>
                    <a:pt x="3685" y="3569"/>
                  </a:lnTo>
                  <a:lnTo>
                    <a:pt x="3685" y="3551"/>
                  </a:lnTo>
                  <a:lnTo>
                    <a:pt x="3684" y="3533"/>
                  </a:lnTo>
                  <a:lnTo>
                    <a:pt x="3683" y="3515"/>
                  </a:lnTo>
                  <a:lnTo>
                    <a:pt x="3681" y="3498"/>
                  </a:lnTo>
                  <a:lnTo>
                    <a:pt x="3679" y="3481"/>
                  </a:lnTo>
                  <a:lnTo>
                    <a:pt x="3675" y="3464"/>
                  </a:lnTo>
                  <a:lnTo>
                    <a:pt x="3671" y="3447"/>
                  </a:lnTo>
                  <a:lnTo>
                    <a:pt x="3666" y="3431"/>
                  </a:lnTo>
                  <a:lnTo>
                    <a:pt x="3661" y="3414"/>
                  </a:lnTo>
                  <a:lnTo>
                    <a:pt x="3656" y="3398"/>
                  </a:lnTo>
                  <a:lnTo>
                    <a:pt x="3649" y="3382"/>
                  </a:lnTo>
                  <a:lnTo>
                    <a:pt x="3641" y="3366"/>
                  </a:lnTo>
                  <a:lnTo>
                    <a:pt x="3634" y="3350"/>
                  </a:lnTo>
                  <a:lnTo>
                    <a:pt x="3624" y="3335"/>
                  </a:lnTo>
                  <a:lnTo>
                    <a:pt x="3614" y="3320"/>
                  </a:lnTo>
                  <a:lnTo>
                    <a:pt x="3604" y="3305"/>
                  </a:lnTo>
                  <a:lnTo>
                    <a:pt x="3592" y="3290"/>
                  </a:lnTo>
                  <a:lnTo>
                    <a:pt x="3580" y="3276"/>
                  </a:lnTo>
                  <a:lnTo>
                    <a:pt x="3567" y="3261"/>
                  </a:lnTo>
                  <a:lnTo>
                    <a:pt x="3552" y="3247"/>
                  </a:lnTo>
                  <a:lnTo>
                    <a:pt x="3537" y="3233"/>
                  </a:lnTo>
                  <a:lnTo>
                    <a:pt x="3520" y="3219"/>
                  </a:lnTo>
                  <a:lnTo>
                    <a:pt x="3503" y="3205"/>
                  </a:lnTo>
                  <a:lnTo>
                    <a:pt x="3485" y="3191"/>
                  </a:lnTo>
                  <a:lnTo>
                    <a:pt x="3466" y="3178"/>
                  </a:lnTo>
                  <a:lnTo>
                    <a:pt x="3446" y="3165"/>
                  </a:lnTo>
                  <a:lnTo>
                    <a:pt x="3425" y="3151"/>
                  </a:lnTo>
                  <a:lnTo>
                    <a:pt x="3402" y="3138"/>
                  </a:lnTo>
                  <a:lnTo>
                    <a:pt x="3379" y="3126"/>
                  </a:lnTo>
                  <a:lnTo>
                    <a:pt x="3355" y="3113"/>
                  </a:lnTo>
                  <a:lnTo>
                    <a:pt x="3328" y="3101"/>
                  </a:lnTo>
                  <a:lnTo>
                    <a:pt x="3302" y="3088"/>
                  </a:lnTo>
                  <a:lnTo>
                    <a:pt x="815" y="1992"/>
                  </a:lnTo>
                  <a:lnTo>
                    <a:pt x="767" y="1971"/>
                  </a:lnTo>
                  <a:lnTo>
                    <a:pt x="722" y="1951"/>
                  </a:lnTo>
                  <a:lnTo>
                    <a:pt x="678" y="1929"/>
                  </a:lnTo>
                  <a:lnTo>
                    <a:pt x="636" y="1906"/>
                  </a:lnTo>
                  <a:lnTo>
                    <a:pt x="594" y="1884"/>
                  </a:lnTo>
                  <a:lnTo>
                    <a:pt x="553" y="1860"/>
                  </a:lnTo>
                  <a:lnTo>
                    <a:pt x="514" y="1836"/>
                  </a:lnTo>
                  <a:lnTo>
                    <a:pt x="475" y="1812"/>
                  </a:lnTo>
                  <a:lnTo>
                    <a:pt x="439" y="1787"/>
                  </a:lnTo>
                  <a:lnTo>
                    <a:pt x="403" y="1761"/>
                  </a:lnTo>
                  <a:lnTo>
                    <a:pt x="369" y="1735"/>
                  </a:lnTo>
                  <a:lnTo>
                    <a:pt x="336" y="1708"/>
                  </a:lnTo>
                  <a:lnTo>
                    <a:pt x="305" y="1680"/>
                  </a:lnTo>
                  <a:lnTo>
                    <a:pt x="274" y="1652"/>
                  </a:lnTo>
                  <a:lnTo>
                    <a:pt x="246" y="1622"/>
                  </a:lnTo>
                  <a:lnTo>
                    <a:pt x="219" y="1592"/>
                  </a:lnTo>
                  <a:lnTo>
                    <a:pt x="193" y="1562"/>
                  </a:lnTo>
                  <a:lnTo>
                    <a:pt x="169" y="1530"/>
                  </a:lnTo>
                  <a:lnTo>
                    <a:pt x="146" y="1498"/>
                  </a:lnTo>
                  <a:lnTo>
                    <a:pt x="125" y="1464"/>
                  </a:lnTo>
                  <a:lnTo>
                    <a:pt x="105" y="1430"/>
                  </a:lnTo>
                  <a:lnTo>
                    <a:pt x="88" y="1395"/>
                  </a:lnTo>
                  <a:lnTo>
                    <a:pt x="71" y="1358"/>
                  </a:lnTo>
                  <a:lnTo>
                    <a:pt x="57" y="1321"/>
                  </a:lnTo>
                  <a:lnTo>
                    <a:pt x="44" y="1283"/>
                  </a:lnTo>
                  <a:lnTo>
                    <a:pt x="32" y="1243"/>
                  </a:lnTo>
                  <a:lnTo>
                    <a:pt x="22" y="1203"/>
                  </a:lnTo>
                  <a:lnTo>
                    <a:pt x="14" y="1162"/>
                  </a:lnTo>
                  <a:lnTo>
                    <a:pt x="8" y="1119"/>
                  </a:lnTo>
                  <a:lnTo>
                    <a:pt x="3" y="1075"/>
                  </a:lnTo>
                  <a:lnTo>
                    <a:pt x="1" y="1030"/>
                  </a:lnTo>
                  <a:lnTo>
                    <a:pt x="0" y="984"/>
                  </a:lnTo>
                  <a:lnTo>
                    <a:pt x="1" y="941"/>
                  </a:lnTo>
                  <a:lnTo>
                    <a:pt x="2" y="899"/>
                  </a:lnTo>
                  <a:lnTo>
                    <a:pt x="5" y="858"/>
                  </a:lnTo>
                  <a:lnTo>
                    <a:pt x="11" y="818"/>
                  </a:lnTo>
                  <a:lnTo>
                    <a:pt x="16" y="779"/>
                  </a:lnTo>
                  <a:lnTo>
                    <a:pt x="23" y="741"/>
                  </a:lnTo>
                  <a:lnTo>
                    <a:pt x="32" y="704"/>
                  </a:lnTo>
                  <a:lnTo>
                    <a:pt x="42" y="666"/>
                  </a:lnTo>
                  <a:lnTo>
                    <a:pt x="53" y="631"/>
                  </a:lnTo>
                  <a:lnTo>
                    <a:pt x="65" y="596"/>
                  </a:lnTo>
                  <a:lnTo>
                    <a:pt x="77" y="562"/>
                  </a:lnTo>
                  <a:lnTo>
                    <a:pt x="92" y="529"/>
                  </a:lnTo>
                  <a:lnTo>
                    <a:pt x="107" y="496"/>
                  </a:lnTo>
                  <a:lnTo>
                    <a:pt x="124" y="464"/>
                  </a:lnTo>
                  <a:lnTo>
                    <a:pt x="142" y="433"/>
                  </a:lnTo>
                  <a:lnTo>
                    <a:pt x="160" y="402"/>
                  </a:lnTo>
                  <a:lnTo>
                    <a:pt x="180" y="373"/>
                  </a:lnTo>
                  <a:lnTo>
                    <a:pt x="201" y="343"/>
                  </a:lnTo>
                  <a:lnTo>
                    <a:pt x="223" y="315"/>
                  </a:lnTo>
                  <a:lnTo>
                    <a:pt x="245" y="287"/>
                  </a:lnTo>
                  <a:lnTo>
                    <a:pt x="269" y="261"/>
                  </a:lnTo>
                  <a:lnTo>
                    <a:pt x="294" y="233"/>
                  </a:lnTo>
                  <a:lnTo>
                    <a:pt x="319" y="208"/>
                  </a:lnTo>
                  <a:lnTo>
                    <a:pt x="347" y="183"/>
                  </a:lnTo>
                  <a:lnTo>
                    <a:pt x="374" y="157"/>
                  </a:lnTo>
                  <a:lnTo>
                    <a:pt x="403" y="133"/>
                  </a:lnTo>
                  <a:lnTo>
                    <a:pt x="433" y="110"/>
                  </a:lnTo>
                  <a:lnTo>
                    <a:pt x="462" y="87"/>
                  </a:lnTo>
                  <a:lnTo>
                    <a:pt x="494" y="64"/>
                  </a:lnTo>
                  <a:lnTo>
                    <a:pt x="526" y="42"/>
                  </a:lnTo>
                  <a:lnTo>
                    <a:pt x="559" y="21"/>
                  </a:lnTo>
                  <a:lnTo>
                    <a:pt x="592" y="0"/>
                  </a:lnTo>
                  <a:lnTo>
                    <a:pt x="582" y="16"/>
                  </a:lnTo>
                  <a:lnTo>
                    <a:pt x="572" y="32"/>
                  </a:lnTo>
                  <a:lnTo>
                    <a:pt x="563" y="49"/>
                  </a:lnTo>
                  <a:lnTo>
                    <a:pt x="554" y="65"/>
                  </a:lnTo>
                  <a:lnTo>
                    <a:pt x="547" y="83"/>
                  </a:lnTo>
                  <a:lnTo>
                    <a:pt x="539" y="100"/>
                  </a:lnTo>
                  <a:lnTo>
                    <a:pt x="532" y="118"/>
                  </a:lnTo>
                  <a:lnTo>
                    <a:pt x="526" y="137"/>
                  </a:lnTo>
                  <a:lnTo>
                    <a:pt x="520" y="155"/>
                  </a:lnTo>
                  <a:lnTo>
                    <a:pt x="516" y="174"/>
                  </a:lnTo>
                  <a:lnTo>
                    <a:pt x="512" y="194"/>
                  </a:lnTo>
                  <a:lnTo>
                    <a:pt x="508" y="215"/>
                  </a:lnTo>
                  <a:lnTo>
                    <a:pt x="505" y="235"/>
                  </a:lnTo>
                  <a:lnTo>
                    <a:pt x="504" y="256"/>
                  </a:lnTo>
                  <a:lnTo>
                    <a:pt x="502" y="278"/>
                  </a:lnTo>
                  <a:lnTo>
                    <a:pt x="502" y="300"/>
                  </a:lnTo>
                  <a:lnTo>
                    <a:pt x="503" y="327"/>
                  </a:lnTo>
                  <a:lnTo>
                    <a:pt x="505" y="352"/>
                  </a:lnTo>
                  <a:lnTo>
                    <a:pt x="508" y="376"/>
                  </a:lnTo>
                  <a:lnTo>
                    <a:pt x="513" y="399"/>
                  </a:lnTo>
                  <a:lnTo>
                    <a:pt x="518" y="422"/>
                  </a:lnTo>
                  <a:lnTo>
                    <a:pt x="525" y="444"/>
                  </a:lnTo>
                  <a:lnTo>
                    <a:pt x="534" y="465"/>
                  </a:lnTo>
                  <a:lnTo>
                    <a:pt x="542" y="485"/>
                  </a:lnTo>
                  <a:lnTo>
                    <a:pt x="552" y="505"/>
                  </a:lnTo>
                  <a:lnTo>
                    <a:pt x="563" y="523"/>
                  </a:lnTo>
                  <a:lnTo>
                    <a:pt x="576" y="541"/>
                  </a:lnTo>
                  <a:lnTo>
                    <a:pt x="588" y="559"/>
                  </a:lnTo>
                  <a:lnTo>
                    <a:pt x="603" y="575"/>
                  </a:lnTo>
                  <a:lnTo>
                    <a:pt x="618" y="591"/>
                  </a:lnTo>
                  <a:lnTo>
                    <a:pt x="633" y="607"/>
                  </a:lnTo>
                  <a:lnTo>
                    <a:pt x="649" y="622"/>
                  </a:lnTo>
                  <a:lnTo>
                    <a:pt x="666" y="637"/>
                  </a:lnTo>
                  <a:lnTo>
                    <a:pt x="684" y="651"/>
                  </a:lnTo>
                  <a:lnTo>
                    <a:pt x="702" y="664"/>
                  </a:lnTo>
                  <a:lnTo>
                    <a:pt x="721" y="677"/>
                  </a:lnTo>
                  <a:lnTo>
                    <a:pt x="740" y="689"/>
                  </a:lnTo>
                  <a:lnTo>
                    <a:pt x="760" y="701"/>
                  </a:lnTo>
                  <a:lnTo>
                    <a:pt x="780" y="713"/>
                  </a:lnTo>
                  <a:lnTo>
                    <a:pt x="800" y="724"/>
                  </a:lnTo>
                  <a:lnTo>
                    <a:pt x="843" y="746"/>
                  </a:lnTo>
                  <a:lnTo>
                    <a:pt x="886" y="768"/>
                  </a:lnTo>
                  <a:lnTo>
                    <a:pt x="930" y="788"/>
                  </a:lnTo>
                  <a:lnTo>
                    <a:pt x="974" y="808"/>
                  </a:lnTo>
                  <a:lnTo>
                    <a:pt x="3392" y="1875"/>
                  </a:lnTo>
                  <a:lnTo>
                    <a:pt x="3433" y="1893"/>
                  </a:lnTo>
                  <a:lnTo>
                    <a:pt x="3473" y="1912"/>
                  </a:lnTo>
                  <a:lnTo>
                    <a:pt x="3513" y="1932"/>
                  </a:lnTo>
                  <a:lnTo>
                    <a:pt x="3552" y="1953"/>
                  </a:lnTo>
                  <a:lnTo>
                    <a:pt x="3591" y="1974"/>
                  </a:lnTo>
                  <a:lnTo>
                    <a:pt x="3628" y="1996"/>
                  </a:lnTo>
                  <a:lnTo>
                    <a:pt x="3665" y="2019"/>
                  </a:lnTo>
                  <a:lnTo>
                    <a:pt x="3702" y="2042"/>
                  </a:lnTo>
                  <a:lnTo>
                    <a:pt x="3737" y="2066"/>
                  </a:lnTo>
                  <a:lnTo>
                    <a:pt x="3771" y="2091"/>
                  </a:lnTo>
                  <a:lnTo>
                    <a:pt x="3804" y="2117"/>
                  </a:lnTo>
                  <a:lnTo>
                    <a:pt x="3837" y="2143"/>
                  </a:lnTo>
                  <a:lnTo>
                    <a:pt x="3867" y="2170"/>
                  </a:lnTo>
                  <a:lnTo>
                    <a:pt x="3897" y="2199"/>
                  </a:lnTo>
                  <a:lnTo>
                    <a:pt x="3927" y="2229"/>
                  </a:lnTo>
                  <a:lnTo>
                    <a:pt x="3954" y="2259"/>
                  </a:lnTo>
                  <a:lnTo>
                    <a:pt x="3981" y="2290"/>
                  </a:lnTo>
                  <a:lnTo>
                    <a:pt x="4006" y="2323"/>
                  </a:lnTo>
                  <a:lnTo>
                    <a:pt x="4029" y="2356"/>
                  </a:lnTo>
                  <a:lnTo>
                    <a:pt x="4051" y="2391"/>
                  </a:lnTo>
                  <a:lnTo>
                    <a:pt x="4072" y="2426"/>
                  </a:lnTo>
                  <a:lnTo>
                    <a:pt x="4091" y="2464"/>
                  </a:lnTo>
                  <a:lnTo>
                    <a:pt x="4109" y="2502"/>
                  </a:lnTo>
                  <a:lnTo>
                    <a:pt x="4124" y="2541"/>
                  </a:lnTo>
                  <a:lnTo>
                    <a:pt x="4139" y="2581"/>
                  </a:lnTo>
                  <a:lnTo>
                    <a:pt x="4151" y="2623"/>
                  </a:lnTo>
                  <a:lnTo>
                    <a:pt x="4162" y="2666"/>
                  </a:lnTo>
                  <a:lnTo>
                    <a:pt x="4171" y="2710"/>
                  </a:lnTo>
                  <a:lnTo>
                    <a:pt x="4178" y="2756"/>
                  </a:lnTo>
                  <a:lnTo>
                    <a:pt x="4183" y="2802"/>
                  </a:lnTo>
                  <a:lnTo>
                    <a:pt x="4186" y="2850"/>
                  </a:lnTo>
                  <a:lnTo>
                    <a:pt x="4187" y="2900"/>
                  </a:lnTo>
                  <a:lnTo>
                    <a:pt x="4186" y="2939"/>
                  </a:lnTo>
                  <a:lnTo>
                    <a:pt x="4185" y="2977"/>
                  </a:lnTo>
                  <a:lnTo>
                    <a:pt x="4182" y="3014"/>
                  </a:lnTo>
                  <a:lnTo>
                    <a:pt x="4178" y="3050"/>
                  </a:lnTo>
                  <a:lnTo>
                    <a:pt x="4173" y="3086"/>
                  </a:lnTo>
                  <a:lnTo>
                    <a:pt x="4167" y="3120"/>
                  </a:lnTo>
                  <a:lnTo>
                    <a:pt x="4160" y="3154"/>
                  </a:lnTo>
                  <a:lnTo>
                    <a:pt x="4152" y="3187"/>
                  </a:lnTo>
                  <a:lnTo>
                    <a:pt x="4142" y="3219"/>
                  </a:lnTo>
                  <a:lnTo>
                    <a:pt x="4132" y="3250"/>
                  </a:lnTo>
                  <a:lnTo>
                    <a:pt x="4121" y="3281"/>
                  </a:lnTo>
                  <a:lnTo>
                    <a:pt x="4109" y="3311"/>
                  </a:lnTo>
                  <a:lnTo>
                    <a:pt x="4096" y="3339"/>
                  </a:lnTo>
                  <a:lnTo>
                    <a:pt x="4082" y="3368"/>
                  </a:lnTo>
                  <a:lnTo>
                    <a:pt x="4066" y="3395"/>
                  </a:lnTo>
                  <a:lnTo>
                    <a:pt x="4050" y="3423"/>
                  </a:lnTo>
                  <a:lnTo>
                    <a:pt x="4033" y="3449"/>
                  </a:lnTo>
                  <a:lnTo>
                    <a:pt x="4016" y="3476"/>
                  </a:lnTo>
                  <a:lnTo>
                    <a:pt x="3996" y="3501"/>
                  </a:lnTo>
                  <a:lnTo>
                    <a:pt x="3977" y="3525"/>
                  </a:lnTo>
                  <a:lnTo>
                    <a:pt x="3956" y="3549"/>
                  </a:lnTo>
                  <a:lnTo>
                    <a:pt x="3936" y="3572"/>
                  </a:lnTo>
                  <a:lnTo>
                    <a:pt x="3912" y="3595"/>
                  </a:lnTo>
                  <a:lnTo>
                    <a:pt x="3889" y="3617"/>
                  </a:lnTo>
                  <a:lnTo>
                    <a:pt x="3866" y="3639"/>
                  </a:lnTo>
                  <a:lnTo>
                    <a:pt x="3841" y="3660"/>
                  </a:lnTo>
                  <a:lnTo>
                    <a:pt x="3816" y="3681"/>
                  </a:lnTo>
                  <a:lnTo>
                    <a:pt x="3791" y="3701"/>
                  </a:lnTo>
                  <a:lnTo>
                    <a:pt x="3763" y="3721"/>
                  </a:lnTo>
                  <a:lnTo>
                    <a:pt x="3736" y="3740"/>
                  </a:lnTo>
                  <a:lnTo>
                    <a:pt x="3707" y="3759"/>
                  </a:lnTo>
                  <a:lnTo>
                    <a:pt x="3679" y="3778"/>
                  </a:lnTo>
                  <a:close/>
                </a:path>
              </a:pathLst>
            </a:custGeom>
            <a:solidFill>
              <a:srgbClr val="0072AA"/>
            </a:solidFill>
            <a:ln w="9525">
              <a:noFill/>
              <a:round/>
              <a:headEnd/>
              <a:tailEnd/>
            </a:ln>
          </p:spPr>
          <p:txBody>
            <a:bodyPr/>
            <a:lstStyle/>
            <a:p>
              <a:endParaRPr lang="en-GB"/>
            </a:p>
          </p:txBody>
        </p:sp>
      </p:grpSp>
    </p:spTree>
  </p:cSld>
  <p:clrMap bg1="lt1" tx1="dk1" bg2="lt2" tx2="dk2" accent1="accent1" accent2="accent2" accent3="accent3" accent4="accent4" accent5="accent5" accent6="accent6" hlink="hlink" folHlink="folHlink"/>
  <p:sldLayoutIdLst>
    <p:sldLayoutId id="2147483654"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Lst>
  <p:hf hdr="0" dt="0"/>
  <p:txStyles>
    <p:titleStyle>
      <a:lvl1pPr algn="l" defTabSz="1042988" rtl="0" eaLnBrk="1" fontAlgn="base" hangingPunct="1">
        <a:spcBef>
          <a:spcPct val="0"/>
        </a:spcBef>
        <a:spcAft>
          <a:spcPct val="0"/>
        </a:spcAft>
        <a:defRPr sz="2600">
          <a:solidFill>
            <a:srgbClr val="6C6C6C"/>
          </a:solidFill>
          <a:latin typeface="+mj-lt"/>
          <a:ea typeface="+mj-ea"/>
          <a:cs typeface="+mj-cs"/>
        </a:defRPr>
      </a:lvl1pPr>
      <a:lvl2pPr algn="l" defTabSz="1042988" rtl="0" eaLnBrk="1" fontAlgn="base" hangingPunct="1">
        <a:spcBef>
          <a:spcPct val="0"/>
        </a:spcBef>
        <a:spcAft>
          <a:spcPct val="0"/>
        </a:spcAft>
        <a:defRPr sz="2600">
          <a:solidFill>
            <a:schemeClr val="hlink"/>
          </a:solidFill>
          <a:latin typeface="Arial" charset="0"/>
        </a:defRPr>
      </a:lvl2pPr>
      <a:lvl3pPr algn="l" defTabSz="1042988" rtl="0" eaLnBrk="1" fontAlgn="base" hangingPunct="1">
        <a:spcBef>
          <a:spcPct val="0"/>
        </a:spcBef>
        <a:spcAft>
          <a:spcPct val="0"/>
        </a:spcAft>
        <a:defRPr sz="2600">
          <a:solidFill>
            <a:schemeClr val="hlink"/>
          </a:solidFill>
          <a:latin typeface="Arial" charset="0"/>
        </a:defRPr>
      </a:lvl3pPr>
      <a:lvl4pPr algn="l" defTabSz="1042988" rtl="0" eaLnBrk="1" fontAlgn="base" hangingPunct="1">
        <a:spcBef>
          <a:spcPct val="0"/>
        </a:spcBef>
        <a:spcAft>
          <a:spcPct val="0"/>
        </a:spcAft>
        <a:defRPr sz="2600">
          <a:solidFill>
            <a:schemeClr val="hlink"/>
          </a:solidFill>
          <a:latin typeface="Arial" charset="0"/>
        </a:defRPr>
      </a:lvl4pPr>
      <a:lvl5pPr algn="l" defTabSz="1042988" rtl="0" eaLnBrk="1" fontAlgn="base" hangingPunct="1">
        <a:spcBef>
          <a:spcPct val="0"/>
        </a:spcBef>
        <a:spcAft>
          <a:spcPct val="0"/>
        </a:spcAft>
        <a:defRPr sz="2600">
          <a:solidFill>
            <a:schemeClr val="hlink"/>
          </a:solidFill>
          <a:latin typeface="Arial" charset="0"/>
        </a:defRPr>
      </a:lvl5pPr>
      <a:lvl6pPr marL="457200" algn="l" defTabSz="1042988" rtl="0" eaLnBrk="1" fontAlgn="base" hangingPunct="1">
        <a:spcBef>
          <a:spcPct val="0"/>
        </a:spcBef>
        <a:spcAft>
          <a:spcPct val="0"/>
        </a:spcAft>
        <a:defRPr sz="2600">
          <a:solidFill>
            <a:schemeClr val="hlink"/>
          </a:solidFill>
          <a:latin typeface="Arial" charset="0"/>
        </a:defRPr>
      </a:lvl6pPr>
      <a:lvl7pPr marL="914400" algn="l" defTabSz="1042988" rtl="0" eaLnBrk="1" fontAlgn="base" hangingPunct="1">
        <a:spcBef>
          <a:spcPct val="0"/>
        </a:spcBef>
        <a:spcAft>
          <a:spcPct val="0"/>
        </a:spcAft>
        <a:defRPr sz="2600">
          <a:solidFill>
            <a:schemeClr val="hlink"/>
          </a:solidFill>
          <a:latin typeface="Arial" charset="0"/>
        </a:defRPr>
      </a:lvl7pPr>
      <a:lvl8pPr marL="1371600" algn="l" defTabSz="1042988" rtl="0" eaLnBrk="1" fontAlgn="base" hangingPunct="1">
        <a:spcBef>
          <a:spcPct val="0"/>
        </a:spcBef>
        <a:spcAft>
          <a:spcPct val="0"/>
        </a:spcAft>
        <a:defRPr sz="2600">
          <a:solidFill>
            <a:schemeClr val="hlink"/>
          </a:solidFill>
          <a:latin typeface="Arial" charset="0"/>
        </a:defRPr>
      </a:lvl8pPr>
      <a:lvl9pPr marL="1828800" algn="l" defTabSz="1042988" rtl="0" eaLnBrk="1" fontAlgn="base" hangingPunct="1">
        <a:spcBef>
          <a:spcPct val="0"/>
        </a:spcBef>
        <a:spcAft>
          <a:spcPct val="0"/>
        </a:spcAft>
        <a:defRPr sz="2600">
          <a:solidFill>
            <a:schemeClr val="hlink"/>
          </a:solidFill>
          <a:latin typeface="Arial" charset="0"/>
        </a:defRPr>
      </a:lvl9pPr>
    </p:titleStyle>
    <p:bodyStyle>
      <a:lvl1pPr marL="342900" indent="-342900" algn="l" defTabSz="1042988" rtl="0" eaLnBrk="1" fontAlgn="base" hangingPunct="1">
        <a:spcBef>
          <a:spcPct val="40000"/>
        </a:spcBef>
        <a:spcAft>
          <a:spcPct val="20000"/>
        </a:spcAft>
        <a:buClr>
          <a:srgbClr val="005C87"/>
        </a:buClr>
        <a:defRPr sz="1600" b="1">
          <a:solidFill>
            <a:srgbClr val="005C87"/>
          </a:solidFill>
          <a:latin typeface="+mn-lt"/>
          <a:ea typeface="+mn-ea"/>
          <a:cs typeface="+mn-cs"/>
        </a:defRPr>
      </a:lvl1pPr>
      <a:lvl2pPr marL="304800" indent="-303213" algn="l" defTabSz="1042988" rtl="0" eaLnBrk="1" fontAlgn="base" hangingPunct="1">
        <a:spcBef>
          <a:spcPct val="30000"/>
        </a:spcBef>
        <a:spcAft>
          <a:spcPct val="20000"/>
        </a:spcAft>
        <a:buClr>
          <a:srgbClr val="00984A"/>
        </a:buClr>
        <a:buSzPct val="120000"/>
        <a:buFont typeface="Wingdings" pitchFamily="2" charset="2"/>
        <a:buChar char="§"/>
        <a:defRPr sz="1400">
          <a:solidFill>
            <a:schemeClr val="tx1"/>
          </a:solidFill>
          <a:latin typeface="+mn-lt"/>
        </a:defRPr>
      </a:lvl2pPr>
      <a:lvl3pPr marL="608013" indent="-301625" algn="l" defTabSz="1042988" rtl="0" eaLnBrk="1" fontAlgn="base" hangingPunct="1">
        <a:spcBef>
          <a:spcPct val="20000"/>
        </a:spcBef>
        <a:spcAft>
          <a:spcPct val="20000"/>
        </a:spcAft>
        <a:buClr>
          <a:srgbClr val="00984A"/>
        </a:buClr>
        <a:buFont typeface="Wingdings" pitchFamily="2" charset="2"/>
        <a:buChar char="§"/>
        <a:defRPr sz="1400">
          <a:solidFill>
            <a:schemeClr val="tx1"/>
          </a:solidFill>
          <a:latin typeface="+mn-lt"/>
        </a:defRPr>
      </a:lvl3pPr>
      <a:lvl4pPr marL="912813" indent="-303213" algn="l" defTabSz="1042988" rtl="0" eaLnBrk="1" fontAlgn="base" hangingPunct="1">
        <a:spcBef>
          <a:spcPct val="20000"/>
        </a:spcBef>
        <a:spcAft>
          <a:spcPct val="30000"/>
        </a:spcAft>
        <a:buClr>
          <a:srgbClr val="00984A"/>
        </a:buClr>
        <a:buSzPct val="90000"/>
        <a:buFont typeface="Wingdings" pitchFamily="2" charset="2"/>
        <a:buChar char="§"/>
        <a:defRPr sz="1400">
          <a:solidFill>
            <a:schemeClr val="tx1"/>
          </a:solidFill>
          <a:latin typeface="+mn-lt"/>
        </a:defRPr>
      </a:lvl4pPr>
      <a:lvl5pPr marL="2346325" indent="-260350" algn="l" defTabSz="1042988" rtl="0" eaLnBrk="1" fontAlgn="base" hangingPunct="1">
        <a:spcBef>
          <a:spcPct val="20000"/>
        </a:spcBef>
        <a:spcAft>
          <a:spcPct val="0"/>
        </a:spcAft>
        <a:buChar char="»"/>
        <a:defRPr sz="2700">
          <a:solidFill>
            <a:schemeClr val="tx1"/>
          </a:solidFill>
          <a:latin typeface="+mn-lt"/>
        </a:defRPr>
      </a:lvl5pPr>
      <a:lvl6pPr marL="2803525" indent="-260350" algn="l" defTabSz="1042988" rtl="0" eaLnBrk="1" fontAlgn="base" hangingPunct="1">
        <a:spcBef>
          <a:spcPct val="20000"/>
        </a:spcBef>
        <a:spcAft>
          <a:spcPct val="0"/>
        </a:spcAft>
        <a:buChar char="»"/>
        <a:defRPr sz="2700">
          <a:solidFill>
            <a:schemeClr val="tx1"/>
          </a:solidFill>
          <a:latin typeface="+mn-lt"/>
        </a:defRPr>
      </a:lvl6pPr>
      <a:lvl7pPr marL="3260725" indent="-260350" algn="l" defTabSz="1042988" rtl="0" eaLnBrk="1" fontAlgn="base" hangingPunct="1">
        <a:spcBef>
          <a:spcPct val="20000"/>
        </a:spcBef>
        <a:spcAft>
          <a:spcPct val="0"/>
        </a:spcAft>
        <a:buChar char="»"/>
        <a:defRPr sz="2700">
          <a:solidFill>
            <a:schemeClr val="tx1"/>
          </a:solidFill>
          <a:latin typeface="+mn-lt"/>
        </a:defRPr>
      </a:lvl7pPr>
      <a:lvl8pPr marL="3717925" indent="-260350" algn="l" defTabSz="1042988" rtl="0" eaLnBrk="1" fontAlgn="base" hangingPunct="1">
        <a:spcBef>
          <a:spcPct val="20000"/>
        </a:spcBef>
        <a:spcAft>
          <a:spcPct val="0"/>
        </a:spcAft>
        <a:buChar char="»"/>
        <a:defRPr sz="2700">
          <a:solidFill>
            <a:schemeClr val="tx1"/>
          </a:solidFill>
          <a:latin typeface="+mn-lt"/>
        </a:defRPr>
      </a:lvl8pPr>
      <a:lvl9pPr marL="4175125" indent="-260350" algn="l" defTabSz="1042988" rtl="0" eaLnBrk="1" fontAlgn="base" hangingPunct="1">
        <a:spcBef>
          <a:spcPct val="20000"/>
        </a:spcBef>
        <a:spcAft>
          <a:spcPct val="0"/>
        </a:spcAft>
        <a:buChar char="»"/>
        <a:defRPr sz="27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ctrTitle"/>
          </p:nvPr>
        </p:nvSpPr>
        <p:spPr/>
        <p:txBody>
          <a:bodyPr/>
          <a:lstStyle/>
          <a:p>
            <a:r>
              <a:rPr lang="en-GB" altLang="zh-TW" dirty="0" smtClean="0">
                <a:solidFill>
                  <a:srgbClr val="FFFFFF"/>
                </a:solidFill>
              </a:rPr>
              <a:t>Offshore </a:t>
            </a:r>
            <a:r>
              <a:rPr lang="en-GB" altLang="zh-TW" dirty="0" err="1" smtClean="0">
                <a:solidFill>
                  <a:srgbClr val="FFFFFF"/>
                </a:solidFill>
              </a:rPr>
              <a:t>Renminbi</a:t>
            </a:r>
            <a:r>
              <a:rPr lang="en-GB" altLang="zh-TW" dirty="0" smtClean="0">
                <a:solidFill>
                  <a:srgbClr val="FFFFFF"/>
                </a:solidFill>
              </a:rPr>
              <a:t> Liquidity</a:t>
            </a:r>
            <a:endParaRPr lang="en-US" sz="4400" dirty="0"/>
          </a:p>
        </p:txBody>
      </p:sp>
      <p:sp>
        <p:nvSpPr>
          <p:cNvPr id="21506" name="Rectangle 7"/>
          <p:cNvSpPr>
            <a:spLocks noGrp="1" noChangeArrowheads="1"/>
          </p:cNvSpPr>
          <p:nvPr>
            <p:ph type="subTitle" idx="1"/>
          </p:nvPr>
        </p:nvSpPr>
        <p:spPr/>
        <p:txBody>
          <a:bodyPr/>
          <a:lstStyle/>
          <a:p>
            <a:r>
              <a:rPr lang="en-US" b="0" dirty="0" smtClean="0">
                <a:solidFill>
                  <a:srgbClr val="6C6C6C"/>
                </a:solidFill>
              </a:rPr>
              <a:t>Kelvin Lau</a:t>
            </a:r>
          </a:p>
          <a:p>
            <a:r>
              <a:rPr lang="en-US" sz="2000" b="0" dirty="0" smtClean="0">
                <a:solidFill>
                  <a:srgbClr val="6C6C6C"/>
                </a:solidFill>
              </a:rPr>
              <a:t>Standard Chartered Global Research</a:t>
            </a:r>
            <a:endParaRPr lang="en-US" sz="2000" b="0" dirty="0">
              <a:solidFill>
                <a:srgbClr val="6C6C6C"/>
              </a:solidFill>
            </a:endParaRPr>
          </a:p>
          <a:p>
            <a:r>
              <a:rPr lang="en-US" sz="2000" b="0" dirty="0" smtClean="0">
                <a:solidFill>
                  <a:schemeClr val="accent1"/>
                </a:solidFill>
              </a:rPr>
              <a:t>September 2013</a:t>
            </a:r>
            <a:endParaRPr lang="en-US" sz="2000" b="0" dirty="0">
              <a:solidFill>
                <a:schemeClr val="accent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ChangeArrowheads="1"/>
          </p:cNvSpPr>
          <p:nvPr/>
        </p:nvSpPr>
        <p:spPr bwMode="auto">
          <a:xfrm>
            <a:off x="446087" y="1427163"/>
            <a:ext cx="9784080" cy="5010602"/>
          </a:xfrm>
          <a:prstGeom prst="rect">
            <a:avLst/>
          </a:prstGeom>
          <a:noFill/>
          <a:ln w="9525">
            <a:noFill/>
            <a:miter lim="800000"/>
            <a:headEnd/>
            <a:tailEnd/>
          </a:ln>
        </p:spPr>
        <p:txBody>
          <a:bodyPr wrap="square" lIns="0" tIns="0" rIns="0" bIns="0">
            <a:spAutoFit/>
          </a:bodyPr>
          <a:lstStyle/>
          <a:p>
            <a:pPr algn="just" defTabSz="1042988">
              <a:spcAft>
                <a:spcPct val="40000"/>
              </a:spcAft>
            </a:pPr>
            <a:r>
              <a:rPr lang="en-US" sz="1400" b="0" dirty="0">
                <a:solidFill>
                  <a:schemeClr val="accent2"/>
                </a:solidFill>
              </a:rPr>
              <a:t>Global Disclaimer (page 1 of 2)</a:t>
            </a:r>
            <a:endParaRPr lang="en-US" sz="1100" b="0" dirty="0">
              <a:solidFill>
                <a:schemeClr val="accent2"/>
              </a:solidFill>
            </a:endParaRPr>
          </a:p>
          <a:p>
            <a:pPr algn="just" defTabSz="1042988">
              <a:spcBef>
                <a:spcPct val="40000"/>
              </a:spcBef>
              <a:spcAft>
                <a:spcPct val="20000"/>
              </a:spcAft>
            </a:pPr>
            <a:r>
              <a:rPr lang="en-GB" dirty="0"/>
              <a:t>Analyst Certification Disclosure: </a:t>
            </a:r>
            <a:r>
              <a:rPr lang="en-US" b="0" dirty="0" smtClean="0"/>
              <a:t>The research analyst or analysts responsible for the content of this research report certify that: (1) the views expressed and attributed to the research analyst or analysts in the research report accurately reflect their personal opinion(s) about the subject securities and issuers and/or other subject matter as appropriate; and, (2) no part of his or her compensation was, is or will be directly or indirectly related to the specific recommendations or views contained in this research report. On a general basis, the efficacy of recommendations is a factor in the performance appraisals of analysts. </a:t>
            </a:r>
          </a:p>
          <a:p>
            <a:pPr algn="just" defTabSz="1042988">
              <a:spcBef>
                <a:spcPct val="40000"/>
              </a:spcBef>
              <a:spcAft>
                <a:spcPct val="20000"/>
              </a:spcAft>
            </a:pPr>
            <a:r>
              <a:rPr lang="en-GB" dirty="0" smtClean="0"/>
              <a:t>Global </a:t>
            </a:r>
            <a:r>
              <a:rPr lang="en-GB" dirty="0"/>
              <a:t>Disclaimer: </a:t>
            </a:r>
            <a:r>
              <a:rPr lang="en-GB" dirty="0" smtClean="0"/>
              <a:t> </a:t>
            </a:r>
            <a:r>
              <a:rPr lang="en-US" b="0" dirty="0" smtClean="0"/>
              <a:t>Standard Chartered Bank and or its affiliates ("SCB”) makes no representation or warranty of any kind, express, implied or statutory regarding this document or any information contained or referred to on the document. The information in this document is provided for information purposes only. It does not constitute any offer, recommendation or solicitation to any person to enter into any transaction or adopt any hedging, trading or investment strategy, nor does it constitute any prediction of likely future movements in rates or prices, or represent that any such future movements will not exceed those shown in any illustration. The stated price of the securities mentioned herein, if any, is as of the date indicated and is not any representation that any transaction can be effected at this price. While all reasonable care has been taken in preparing this document, no responsibility or liability is accepted for errors of fact or for any opinion expressed herein. The contents of this document may not be suitable for all investors as it has not been prepared with regard to the specific investment objectives or financial situation of any particular person. Any investments discussed may not be suitable for all investors. Users of this document should seek professional advice regarding the appropriateness of investing in any securities, financial instruments or investment strategies referred to on this document and should understand that statements regarding future prospects may not be </a:t>
            </a:r>
            <a:r>
              <a:rPr lang="en-US" b="0" dirty="0" err="1" smtClean="0"/>
              <a:t>realised</a:t>
            </a:r>
            <a:r>
              <a:rPr lang="en-US" b="0" dirty="0" smtClean="0"/>
              <a:t>. Opinions, forecasts, assumptions, estimates, derived valuations, projections and price target(s), if any, contained in this document are as of the date indicated and are subject to change at any time without prior notice. Our recommendations are under constant review. The value and income of any of the securities or financial instruments mentioned in this document can fall as well as rise and an investor may get back less than invested. Future returns are not guaranteed, and a loss of original capital may be incurred. Foreign-currency denominated securities and financial instruments are subject to fluctuation in exchange rates that could have a positive or adverse effect on the value, price or income of such securities and financial instruments. Past performance is not indicative of comparable future results and no representation or warranty is made regarding future performance. While we </a:t>
            </a:r>
            <a:r>
              <a:rPr lang="en-US" b="0" dirty="0" err="1" smtClean="0"/>
              <a:t>endeavour</a:t>
            </a:r>
            <a:r>
              <a:rPr lang="en-US" b="0" dirty="0" smtClean="0"/>
              <a:t> to update on a reasonable basis the information and opinions contained herein, there may be regulatory, compliance or other reasons that prevent us from doing so. Accordingly, information may be available to us which is not reflected in this material, and we may have acted upon or used the information prior to or immediately following its publication. SCB is not a legal or tax adviser, and is not purporting to provide legal or tax advice. Independent legal and/or tax advice should be sought for any queries relating to the legal or tax implications of any investment. SCB, and/or a connected company, may have a position in any of the securities, instruments or currencies mentioned in this document. SCB and/or any member of the SCB group of companies or its respective officers, directors, employee benefit </a:t>
            </a:r>
            <a:r>
              <a:rPr lang="en-US" b="0" dirty="0" err="1" smtClean="0"/>
              <a:t>programmes</a:t>
            </a:r>
            <a:r>
              <a:rPr lang="en-US" b="0" dirty="0" smtClean="0"/>
              <a:t> or employees, including persons involved in the preparation or issuance of this document may at any time, to the extent permitted by applicable law and/or regulation, be long or short any securities or financial instruments referred to in this document and on the website or have a material interest in any such securities or related investment, or may be the only market maker in relation to such investments, or provide, or have provided advice, investment banking or other services, to issuers of such investments. SCB has in place policies and procedures and physical information walls between its Research Department and differing public and private business functions to help ensure confidential information, including ‘inside’ information is not disclosed unless in line with its policies and procedures and the rules of its regulators. Data, opinions and other information appearing herein may have been obtained from public sources. SCB makes no representation or warranty as to the accuracy or completeness of such information obtained from public sources. You are advised to make your own independent judgment (with the advice of your professional advisers as necessary) with respect to any matter contained herein and not rely on this document as the basis for making any trading, hedging or investment decision. SCB accepts no liability and will not be liable for any loss or damage arising directly or indirectly (including special, incidental, consequential, punitive or exemplary damages) from  use of this document, howsoever arising, and including any loss, damage or expense arising from, but not limited to, any defect, error, imperfection, fault, mistake or inaccuracy with this document, its contents or associated services, or due to any unavailability of the document or any part thereof or any contents or associated services. This material is for the use of intended recipients only and, in any jurisdiction in which distribution to private/retail customers would require registration or licensing of the distributor which the distributor does not currently have, this document is intended solely for distribution to professional and institutional investors. </a:t>
            </a:r>
            <a:endParaRPr lang="en-GB" b="0" dirty="0"/>
          </a:p>
        </p:txBody>
      </p:sp>
      <p:pic>
        <p:nvPicPr>
          <p:cNvPr id="159746" name="Picture 10" descr="Visual Identitiy Band"/>
          <p:cNvPicPr preferRelativeResize="0">
            <a:picLocks noChangeArrowheads="1"/>
          </p:cNvPicPr>
          <p:nvPr/>
        </p:nvPicPr>
        <p:blipFill>
          <a:blip r:embed="rId3" cstate="print"/>
          <a:srcRect/>
          <a:stretch>
            <a:fillRect/>
          </a:stretch>
        </p:blipFill>
        <p:spPr bwMode="auto">
          <a:xfrm>
            <a:off x="5" y="1089025"/>
            <a:ext cx="10702925" cy="53975"/>
          </a:xfrm>
          <a:prstGeom prst="rect">
            <a:avLst/>
          </a:prstGeom>
          <a:noFill/>
          <a:ln w="9525">
            <a:noFill/>
            <a:miter lim="800000"/>
            <a:headEnd/>
            <a:tailEnd/>
          </a:ln>
        </p:spPr>
      </p:pic>
      <p:sp>
        <p:nvSpPr>
          <p:cNvPr id="8" name="Slide Number Placeholder 7"/>
          <p:cNvSpPr>
            <a:spLocks noGrp="1"/>
          </p:cNvSpPr>
          <p:nvPr>
            <p:ph type="sldNum" sz="quarter" idx="11"/>
          </p:nvPr>
        </p:nvSpPr>
        <p:spPr/>
        <p:txBody>
          <a:bodyPr/>
          <a:lstStyle/>
          <a:p>
            <a:pPr>
              <a:defRPr/>
            </a:pPr>
            <a:fld id="{E02137F4-DC77-440E-9111-F97E8553074F}" type="slidenum">
              <a:rPr lang="en-GB" smtClean="0"/>
              <a:pPr>
                <a:defRPr/>
              </a:pPr>
              <a:t>10</a:t>
            </a:fld>
            <a:endParaRPr lang="en-GB" dirty="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ChangeArrowheads="1"/>
          </p:cNvSpPr>
          <p:nvPr/>
        </p:nvSpPr>
        <p:spPr bwMode="auto">
          <a:xfrm>
            <a:off x="446087" y="1427168"/>
            <a:ext cx="9784080" cy="5038302"/>
          </a:xfrm>
          <a:prstGeom prst="rect">
            <a:avLst/>
          </a:prstGeom>
          <a:noFill/>
          <a:ln w="9525">
            <a:noFill/>
            <a:miter lim="800000"/>
            <a:headEnd/>
            <a:tailEnd/>
          </a:ln>
        </p:spPr>
        <p:txBody>
          <a:bodyPr wrap="square" lIns="0" tIns="0" rIns="0" bIns="0">
            <a:spAutoFit/>
          </a:bodyPr>
          <a:lstStyle/>
          <a:p>
            <a:pPr algn="just" defTabSz="1042988">
              <a:spcAft>
                <a:spcPct val="40000"/>
              </a:spcAft>
            </a:pPr>
            <a:r>
              <a:rPr lang="en-US" sz="1400" b="0" dirty="0">
                <a:solidFill>
                  <a:schemeClr val="accent2"/>
                </a:solidFill>
              </a:rPr>
              <a:t>Global Disclaimer (page 2 of 2)</a:t>
            </a:r>
            <a:endParaRPr lang="en-US" sz="1100" b="0" dirty="0">
              <a:solidFill>
                <a:schemeClr val="accent2"/>
              </a:solidFill>
            </a:endParaRPr>
          </a:p>
          <a:p>
            <a:pPr algn="just" defTabSz="1042988">
              <a:spcBef>
                <a:spcPct val="40000"/>
              </a:spcBef>
              <a:spcAft>
                <a:spcPct val="20000"/>
              </a:spcAft>
            </a:pPr>
            <a:r>
              <a:rPr lang="en-US" dirty="0" smtClean="0"/>
              <a:t>Country-Specific Disclosures</a:t>
            </a:r>
            <a:r>
              <a:rPr lang="en-US" b="0" dirty="0" smtClean="0"/>
              <a:t> - If you are receiving this document in any of the countries listed below, please note the following: </a:t>
            </a:r>
          </a:p>
          <a:p>
            <a:pPr algn="just" defTabSz="1042988">
              <a:spcBef>
                <a:spcPct val="40000"/>
              </a:spcBef>
              <a:spcAft>
                <a:spcPct val="20000"/>
              </a:spcAft>
            </a:pPr>
            <a:r>
              <a:rPr lang="en-US" dirty="0" smtClean="0">
                <a:solidFill>
                  <a:schemeClr val="tx1"/>
                </a:solidFill>
              </a:rPr>
              <a:t>United Kingdom and European Economic Area: </a:t>
            </a:r>
            <a:r>
              <a:rPr lang="en-US" b="0" dirty="0" smtClean="0">
                <a:solidFill>
                  <a:schemeClr val="tx1"/>
                </a:solidFill>
              </a:rPr>
              <a:t>SCB is </a:t>
            </a:r>
            <a:r>
              <a:rPr lang="en-US" b="0" dirty="0" err="1" smtClean="0">
                <a:solidFill>
                  <a:schemeClr val="tx1"/>
                </a:solidFill>
              </a:rPr>
              <a:t>authorised</a:t>
            </a:r>
            <a:r>
              <a:rPr lang="en-US" b="0" dirty="0" smtClean="0">
                <a:solidFill>
                  <a:schemeClr val="tx1"/>
                </a:solidFill>
              </a:rPr>
              <a:t> and regulated in the United Kingdom by the Financial Services Authority (FSA). This communication is not directed at Retail Clients in the European Economic Area as defined by Directive 2004/39/EC. Nothing in this document constitutes a personal recommendation or investment advice as defined by Directive 2004/39/EC. </a:t>
            </a:r>
            <a:r>
              <a:rPr lang="en-US" dirty="0" smtClean="0">
                <a:solidFill>
                  <a:schemeClr val="tx1"/>
                </a:solidFill>
              </a:rPr>
              <a:t>Australia: </a:t>
            </a:r>
            <a:r>
              <a:rPr lang="en-US" b="0" dirty="0" smtClean="0">
                <a:solidFill>
                  <a:schemeClr val="tx1"/>
                </a:solidFill>
              </a:rPr>
              <a:t>The Australian Financial Services License for SCB is License No: 246833 with the following Australian Registered Business Number (ARBN: 097571778). Australian investors should note that this document was prepared for wholesale investors only within the meaning of section 761G of the Australian Corporations Act 2011 and the Corporations Regulations. This document is not directed at persons who are “retail clients” as defined in the Australian Corporations Act 2011. </a:t>
            </a:r>
            <a:r>
              <a:rPr lang="en-US" dirty="0" smtClean="0">
                <a:solidFill>
                  <a:schemeClr val="tx1"/>
                </a:solidFill>
              </a:rPr>
              <a:t>Brazil:</a:t>
            </a:r>
            <a:r>
              <a:rPr lang="en-US" b="0" dirty="0" smtClean="0">
                <a:solidFill>
                  <a:schemeClr val="tx1"/>
                </a:solidFill>
              </a:rPr>
              <a:t> SCB disclosures pursuant to the Securities Exchange Commission of Brazil (“CVM”) Instruction 483/10: This research has not been produced in Brazil. The report has been prepared by the research analyst(s) in an autonomous and independent way, including in relation to SCB. THE SECURITIES MENTIONED IN THIS REPORT HAVE NOT BEEN AND WILL NOT BE REGISTERED PURSUANT TO THE REQUIREMENTS OF THE SECURITIES AND EXCHANGE COMMISSION OF BRAZIL AND MAY NOT BE OFFERED OR SOLD IN BRAZIL EXCEPT PURSUANT TO AN APPLICABLE EXEMPTION FROM THE REGISTRATION REQUIREMENTS AND IN COMPLIANCE WITH THE SECURITIES LAWS OF BRAZIL. </a:t>
            </a:r>
            <a:r>
              <a:rPr lang="en-US" dirty="0" smtClean="0">
                <a:solidFill>
                  <a:schemeClr val="tx1"/>
                </a:solidFill>
              </a:rPr>
              <a:t>China: </a:t>
            </a:r>
            <a:r>
              <a:rPr lang="en-US" b="0" dirty="0" smtClean="0">
                <a:solidFill>
                  <a:schemeClr val="tx1"/>
                </a:solidFill>
              </a:rPr>
              <a:t>This document is being distributed in China by, and is attributable to, Standard Chartered Bank (China) Limited which is mainly regulated by China Banking Regulatory Commission (CBRC), State Administration of Foreign Exchange (SAFE), and People’s Bank of China (</a:t>
            </a:r>
            <a:r>
              <a:rPr lang="en-US" b="0" dirty="0" err="1" smtClean="0">
                <a:solidFill>
                  <a:schemeClr val="tx1"/>
                </a:solidFill>
              </a:rPr>
              <a:t>PBoC</a:t>
            </a:r>
            <a:r>
              <a:rPr lang="en-US" b="0" dirty="0" smtClean="0">
                <a:solidFill>
                  <a:schemeClr val="tx1"/>
                </a:solidFill>
              </a:rPr>
              <a:t>). </a:t>
            </a:r>
            <a:r>
              <a:rPr lang="en-US" dirty="0" smtClean="0">
                <a:solidFill>
                  <a:schemeClr val="tx1"/>
                </a:solidFill>
              </a:rPr>
              <a:t>Hong Kong: </a:t>
            </a:r>
            <a:r>
              <a:rPr lang="en-US" b="0" dirty="0" smtClean="0"/>
              <a:t>This document, except for any portion advising on or facilitating any decision on futures contracts trading, is being distributed in Hong Kong by, and is attributable to, Standard Chartered Bank (Hong Kong) Limited which is regulated by the Hong Kong Monetary Authority. </a:t>
            </a:r>
            <a:r>
              <a:rPr lang="en-US" dirty="0" smtClean="0">
                <a:solidFill>
                  <a:schemeClr val="tx1"/>
                </a:solidFill>
              </a:rPr>
              <a:t>Japan: </a:t>
            </a:r>
            <a:r>
              <a:rPr lang="en-US" b="0" dirty="0" smtClean="0">
                <a:solidFill>
                  <a:schemeClr val="tx1"/>
                </a:solidFill>
              </a:rPr>
              <a:t>This document is being distributed to Specified Investors, as defined by the Financial Instruments and Exchange Law of Japan (FIEL), for information only and not for the purpose of soliciting any Financial Instruments Transactions as defined by the FIEL or any Specified Deposits, etc. as defined by the Banking Law of Japan. </a:t>
            </a:r>
            <a:r>
              <a:rPr lang="en-US" dirty="0" smtClean="0">
                <a:solidFill>
                  <a:schemeClr val="tx1"/>
                </a:solidFill>
              </a:rPr>
              <a:t>Singapore: </a:t>
            </a:r>
            <a:r>
              <a:rPr lang="en-US" b="0" dirty="0" smtClean="0">
                <a:solidFill>
                  <a:schemeClr val="tx1"/>
                </a:solidFill>
              </a:rPr>
              <a:t>This document is being distributed in Singapore by SCB Singapore branch, only to accredited investors, expert investors or institutional investors, as defined in the Securities and Futures Act, Chapter 289 of Singapore. Recipients in Singapore should contact SCB Singapore branch in relation to any matters arising from, or in connection with, this document. </a:t>
            </a:r>
            <a:r>
              <a:rPr lang="en-US" dirty="0" smtClean="0">
                <a:solidFill>
                  <a:schemeClr val="tx1"/>
                </a:solidFill>
              </a:rPr>
              <a:t>South Africa: </a:t>
            </a:r>
            <a:r>
              <a:rPr lang="en-US" b="0" dirty="0" smtClean="0">
                <a:solidFill>
                  <a:schemeClr val="tx1"/>
                </a:solidFill>
              </a:rPr>
              <a:t>SCB is licensed as a Financial Services Provider in terms of Section 8 of the Financial Advisory and Intermediary Services Act 37 of 2002. SCB is a Registered Credit Provider in terms of the National Credit Act 34 of 2005 under registration number NCRCP4. </a:t>
            </a:r>
            <a:r>
              <a:rPr lang="en-US" dirty="0" smtClean="0">
                <a:solidFill>
                  <a:schemeClr val="tx1"/>
                </a:solidFill>
              </a:rPr>
              <a:t>UAE (DIFC): </a:t>
            </a:r>
            <a:r>
              <a:rPr lang="en-US" b="0" dirty="0" smtClean="0">
                <a:solidFill>
                  <a:schemeClr val="tx1"/>
                </a:solidFill>
              </a:rPr>
              <a:t>SCB is regulated in the Dubai International Financial Centre by the Dubai Financial Services Authority. This document is intended for use only by Professional Clients and should not be relied upon by or be distributed to Retail Clients. </a:t>
            </a:r>
            <a:r>
              <a:rPr lang="en-US" dirty="0" smtClean="0">
                <a:solidFill>
                  <a:schemeClr val="tx1"/>
                </a:solidFill>
              </a:rPr>
              <a:t>United States: </a:t>
            </a:r>
            <a:r>
              <a:rPr lang="en-US" b="0" dirty="0" smtClean="0">
                <a:solidFill>
                  <a:schemeClr val="tx1"/>
                </a:solidFill>
              </a:rPr>
              <a:t>Except for any documents relating to foreign exchange, FX or global FX, Rates or Commodities, distribution of this document in the United States or to US persons is intended to be solely to major institutional investors as defined in Rule 15a-6(a)(2) under the US Securities Act of 1934. All US persons that receive this document by their acceptance thereof represent and agree that they are a major institutional investor and understand the risks involved in executing transactions in securities. Any US recipient of this document wanting additional information or to effect any transaction in any security or financial instrument mentioned herein, must do so by contacting a registered representative of Standard Chartered Securities (North America) Inc., 1095 Avenue of the Americas, New York, N.Y. 10036, US, </a:t>
            </a:r>
            <a:r>
              <a:rPr lang="en-US" b="0" dirty="0" err="1" smtClean="0">
                <a:solidFill>
                  <a:schemeClr val="tx1"/>
                </a:solidFill>
              </a:rPr>
              <a:t>tel</a:t>
            </a:r>
            <a:r>
              <a:rPr lang="en-US" b="0" dirty="0" smtClean="0">
                <a:solidFill>
                  <a:schemeClr val="tx1"/>
                </a:solidFill>
              </a:rPr>
              <a:t> + 1 212 667 0700. WE DO NOT OFFER OR SELL SECURITIES TO U.S. PERSONS UNLESS EITHER (A) THOSE SECURITIES ARE REGISTERED FOR SALE WITH THE U.S. SECURITIES AND EXCHANGE COMMISSION AND WITH ALL APPROPRIATE U.S. STATE AUTHORITIES; OR (B) THE SECURITIES OR THE SPECIFIC TRANSACTION QUALIFY FOR AN EXEMPTION UNDER THE U.S. FEDERAL AND STATE SECURITIES LAWS NOR DO WE OFFER OR SELL SECURITIES TO U.S. PERSONS UNLESS (</a:t>
            </a:r>
            <a:r>
              <a:rPr lang="en-US" b="0" dirty="0" err="1" smtClean="0">
                <a:solidFill>
                  <a:schemeClr val="tx1"/>
                </a:solidFill>
              </a:rPr>
              <a:t>i</a:t>
            </a:r>
            <a:r>
              <a:rPr lang="en-US" b="0" dirty="0" smtClean="0">
                <a:solidFill>
                  <a:schemeClr val="tx1"/>
                </a:solidFill>
              </a:rPr>
              <a:t>) WE, OUR AFFILIATED COMPANY AND THE APPROPRIATE PERSONNEL ARE PROPERLY REGISTERED OR LICENSED TO CONDUCT BUSINESS; OR (ii) WE, OUR AFFILIATED COMPANY AND THE APPROPRIATE PERSONNEL QUALIFY FOR EXEMPTIONS UNDER APPLICABLE U.S. FEDERAL AND STATE LAWS. </a:t>
            </a:r>
          </a:p>
          <a:p>
            <a:pPr algn="just" defTabSz="1042988">
              <a:spcBef>
                <a:spcPct val="40000"/>
              </a:spcBef>
              <a:spcAft>
                <a:spcPct val="20000"/>
              </a:spcAft>
            </a:pPr>
            <a:r>
              <a:rPr lang="en-US" b="0" dirty="0" smtClean="0"/>
              <a:t> </a:t>
            </a:r>
          </a:p>
          <a:p>
            <a:pPr algn="just" defTabSz="1042988">
              <a:spcBef>
                <a:spcPct val="40000"/>
              </a:spcBef>
              <a:spcAft>
                <a:spcPct val="20000"/>
              </a:spcAft>
            </a:pPr>
            <a:r>
              <a:rPr lang="en-US" b="0" dirty="0" smtClean="0"/>
              <a:t>© Copyright 2013 Standard Chartered Bank and its affiliates. All rights reserved. All copyrights subsisting and arising out of all materials, text, articles and information contained herein is the property of Standard Chartered Bank and/or its affiliates, and may not be reproduced, redistributed, amended, modified, adapted, transmitted in any way without the prior written permission of Standard Chartered Bank. </a:t>
            </a:r>
          </a:p>
        </p:txBody>
      </p:sp>
      <p:pic>
        <p:nvPicPr>
          <p:cNvPr id="161794" name="Picture 10" descr="Visual Identitiy Band"/>
          <p:cNvPicPr preferRelativeResize="0">
            <a:picLocks noChangeArrowheads="1"/>
          </p:cNvPicPr>
          <p:nvPr/>
        </p:nvPicPr>
        <p:blipFill>
          <a:blip r:embed="rId3" cstate="print"/>
          <a:srcRect/>
          <a:stretch>
            <a:fillRect/>
          </a:stretch>
        </p:blipFill>
        <p:spPr bwMode="auto">
          <a:xfrm>
            <a:off x="5" y="1089025"/>
            <a:ext cx="10702925" cy="53975"/>
          </a:xfrm>
          <a:prstGeom prst="rect">
            <a:avLst/>
          </a:prstGeom>
          <a:noFill/>
          <a:ln w="9525">
            <a:noFill/>
            <a:miter lim="800000"/>
            <a:headEnd/>
            <a:tailEnd/>
          </a:ln>
        </p:spPr>
      </p:pic>
      <p:sp>
        <p:nvSpPr>
          <p:cNvPr id="8" name="Slide Number Placeholder 7"/>
          <p:cNvSpPr>
            <a:spLocks noGrp="1"/>
          </p:cNvSpPr>
          <p:nvPr>
            <p:ph type="sldNum" sz="quarter" idx="11"/>
          </p:nvPr>
        </p:nvSpPr>
        <p:spPr/>
        <p:txBody>
          <a:bodyPr/>
          <a:lstStyle/>
          <a:p>
            <a:pPr>
              <a:defRPr/>
            </a:pPr>
            <a:fld id="{E02137F4-DC77-440E-9111-F97E8553074F}" type="slidenum">
              <a:rPr lang="en-GB" smtClean="0"/>
              <a:pPr>
                <a:defRPr/>
              </a:pPr>
              <a:t>11</a:t>
            </a:fld>
            <a:endParaRPr lang="en-GB"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GB" altLang="zh-CN" dirty="0" smtClean="0">
                <a:latin typeface="Arial" charset="0"/>
                <a:ea typeface="+mn-ea"/>
                <a:cs typeface="Arial" charset="0"/>
              </a:rPr>
              <a:t>Our Offshore </a:t>
            </a:r>
            <a:r>
              <a:rPr lang="en-GB" altLang="zh-CN" dirty="0" err="1" smtClean="0">
                <a:latin typeface="Arial" charset="0"/>
                <a:ea typeface="+mn-ea"/>
                <a:cs typeface="Arial" charset="0"/>
              </a:rPr>
              <a:t>Renminbi</a:t>
            </a:r>
            <a:r>
              <a:rPr lang="en-GB" altLang="zh-CN" dirty="0" smtClean="0">
                <a:latin typeface="Arial" charset="0"/>
                <a:ea typeface="+mn-ea"/>
                <a:cs typeface="Arial" charset="0"/>
              </a:rPr>
              <a:t> Corporate Survey – July 2013 (I)</a:t>
            </a:r>
            <a:endParaRPr lang="en-GB" altLang="zh-CN" dirty="0">
              <a:latin typeface="Arial" charset="0"/>
              <a:ea typeface="+mn-ea"/>
              <a:cs typeface="Arial" charset="0"/>
            </a:endParaRPr>
          </a:p>
        </p:txBody>
      </p:sp>
      <p:sp>
        <p:nvSpPr>
          <p:cNvPr id="7" name="Slide Number Placeholder 6"/>
          <p:cNvSpPr>
            <a:spLocks noGrp="1"/>
          </p:cNvSpPr>
          <p:nvPr>
            <p:ph type="sldNum" sz="quarter" idx="11"/>
          </p:nvPr>
        </p:nvSpPr>
        <p:spPr/>
        <p:txBody>
          <a:bodyPr/>
          <a:lstStyle/>
          <a:p>
            <a:pPr>
              <a:defRPr/>
            </a:pPr>
            <a:fld id="{E02137F4-DC77-440E-9111-F97E8553074F}" type="slidenum">
              <a:rPr lang="en-GB" smtClean="0"/>
              <a:pPr>
                <a:defRPr/>
              </a:pPr>
              <a:t>2</a:t>
            </a:fld>
            <a:endParaRPr lang="en-GB" dirty="0"/>
          </a:p>
        </p:txBody>
      </p:sp>
      <p:sp>
        <p:nvSpPr>
          <p:cNvPr id="13" name="Rectangle 10"/>
          <p:cNvSpPr>
            <a:spLocks noChangeArrowheads="1"/>
          </p:cNvSpPr>
          <p:nvPr/>
        </p:nvSpPr>
        <p:spPr bwMode="auto">
          <a:xfrm>
            <a:off x="411480" y="1280160"/>
            <a:ext cx="4800600"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Factors that drive choice of CNH centre</a:t>
            </a:r>
          </a:p>
          <a:p>
            <a:pPr marL="1588" lvl="1" defTabSz="1042988">
              <a:spcBef>
                <a:spcPts val="0"/>
              </a:spcBef>
              <a:spcAft>
                <a:spcPts val="0"/>
              </a:spcAft>
              <a:buClr>
                <a:srgbClr val="00984A"/>
              </a:buClr>
              <a:buSzPct val="120000"/>
            </a:pPr>
            <a:r>
              <a:rPr lang="en-US" sz="1600" b="0" i="1" dirty="0" smtClean="0">
                <a:solidFill>
                  <a:schemeClr val="accent2"/>
                </a:solidFill>
              </a:rPr>
              <a:t>% of respondents, now and prior</a:t>
            </a:r>
          </a:p>
        </p:txBody>
      </p:sp>
      <p:sp>
        <p:nvSpPr>
          <p:cNvPr id="17" name="Rectangle 10"/>
          <p:cNvSpPr>
            <a:spLocks noChangeArrowheads="1"/>
          </p:cNvSpPr>
          <p:nvPr/>
        </p:nvSpPr>
        <p:spPr bwMode="auto">
          <a:xfrm>
            <a:off x="5487988" y="1279525"/>
            <a:ext cx="4800600"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What would increase your CNH usage?</a:t>
            </a:r>
          </a:p>
          <a:p>
            <a:pPr marL="1588" lvl="1" defTabSz="1042988">
              <a:spcBef>
                <a:spcPts val="0"/>
              </a:spcBef>
              <a:spcAft>
                <a:spcPts val="0"/>
              </a:spcAft>
              <a:buClr>
                <a:srgbClr val="00984A"/>
              </a:buClr>
              <a:buSzPct val="120000"/>
            </a:pPr>
            <a:r>
              <a:rPr lang="en-US" sz="1600" b="0" i="1" dirty="0" smtClean="0">
                <a:solidFill>
                  <a:schemeClr val="accent2"/>
                </a:solidFill>
              </a:rPr>
              <a:t>% of respondents</a:t>
            </a:r>
          </a:p>
        </p:txBody>
      </p:sp>
      <p:graphicFrame>
        <p:nvGraphicFramePr>
          <p:cNvPr id="9" name="Chart 8"/>
          <p:cNvGraphicFramePr>
            <a:graphicFrameLocks/>
          </p:cNvGraphicFramePr>
          <p:nvPr/>
        </p:nvGraphicFramePr>
        <p:xfrm>
          <a:off x="411480" y="1828800"/>
          <a:ext cx="4800600" cy="5029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nvGraphicFramePr>
        <p:xfrm>
          <a:off x="5486400" y="1828800"/>
          <a:ext cx="4800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19" name="Footer Placeholder 7"/>
          <p:cNvSpPr>
            <a:spLocks noGrp="1"/>
          </p:cNvSpPr>
          <p:nvPr>
            <p:ph type="ftr" sz="quarter" idx="10"/>
          </p:nvPr>
        </p:nvSpPr>
        <p:spPr>
          <a:xfrm>
            <a:off x="1883664" y="7095743"/>
            <a:ext cx="8046719" cy="146304"/>
          </a:xfrm>
        </p:spPr>
        <p:txBody>
          <a:bodyPr/>
          <a:lstStyle/>
          <a:p>
            <a:r>
              <a:rPr lang="en-GB" dirty="0" smtClean="0"/>
              <a:t>Source: </a:t>
            </a:r>
            <a:r>
              <a:rPr lang="en-US" altLang="zh-TW" dirty="0" smtClean="0"/>
              <a:t>Asset Benchmark Research, Standard Chartered Research</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49" y="368305"/>
            <a:ext cx="9866376" cy="587375"/>
          </a:xfrm>
        </p:spPr>
        <p:txBody>
          <a:bodyPr/>
          <a:lstStyle/>
          <a:p>
            <a:r>
              <a:rPr lang="en-US" dirty="0" smtClean="0"/>
              <a:t>Bigger pie, but also more balanced RMB trade settlement flows</a:t>
            </a:r>
            <a:endParaRPr lang="en-GB" dirty="0" smtClean="0">
              <a:solidFill>
                <a:srgbClr val="6C6C6C"/>
              </a:solidFill>
            </a:endParaRPr>
          </a:p>
        </p:txBody>
      </p:sp>
      <p:sp>
        <p:nvSpPr>
          <p:cNvPr id="5" name="Footer Placeholder 4"/>
          <p:cNvSpPr>
            <a:spLocks noGrp="1"/>
          </p:cNvSpPr>
          <p:nvPr>
            <p:ph type="ftr" sz="quarter" idx="10"/>
          </p:nvPr>
        </p:nvSpPr>
        <p:spPr/>
        <p:txBody>
          <a:bodyPr/>
          <a:lstStyle/>
          <a:p>
            <a:pPr>
              <a:defRPr/>
            </a:pPr>
            <a:r>
              <a:rPr lang="en-GB" dirty="0" smtClean="0"/>
              <a:t>Source: </a:t>
            </a:r>
            <a:r>
              <a:rPr lang="en-GB" dirty="0" err="1" smtClean="0"/>
              <a:t>PBoC</a:t>
            </a:r>
            <a:r>
              <a:rPr lang="en-GB" dirty="0" smtClean="0"/>
              <a:t>, Standard </a:t>
            </a:r>
            <a:r>
              <a:rPr lang="en-GB" dirty="0" smtClean="0"/>
              <a:t>Chartered Research</a:t>
            </a:r>
            <a:endParaRPr lang="en-GB" dirty="0"/>
          </a:p>
        </p:txBody>
      </p:sp>
      <p:sp>
        <p:nvSpPr>
          <p:cNvPr id="4" name="Slide Number Placeholder 3"/>
          <p:cNvSpPr>
            <a:spLocks noGrp="1"/>
          </p:cNvSpPr>
          <p:nvPr>
            <p:ph type="sldNum" sz="quarter" idx="11"/>
          </p:nvPr>
        </p:nvSpPr>
        <p:spPr/>
        <p:txBody>
          <a:bodyPr/>
          <a:lstStyle/>
          <a:p>
            <a:pPr>
              <a:defRPr/>
            </a:pPr>
            <a:fld id="{5EF72BD3-4626-4AD2-BA8D-72AB6ECD9800}" type="slidenum">
              <a:rPr lang="en-GB" smtClean="0"/>
              <a:pPr>
                <a:defRPr/>
              </a:pPr>
              <a:t>3</a:t>
            </a:fld>
            <a:endParaRPr lang="en-GB" dirty="0"/>
          </a:p>
        </p:txBody>
      </p:sp>
      <p:sp>
        <p:nvSpPr>
          <p:cNvPr id="7" name="Rectangle 10"/>
          <p:cNvSpPr>
            <a:spLocks noChangeArrowheads="1"/>
          </p:cNvSpPr>
          <p:nvPr/>
        </p:nvSpPr>
        <p:spPr bwMode="auto">
          <a:xfrm>
            <a:off x="411479" y="1280160"/>
            <a:ext cx="9518903"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Cross-border </a:t>
            </a:r>
            <a:r>
              <a:rPr lang="en-US" sz="1600" dirty="0" err="1" smtClean="0">
                <a:solidFill>
                  <a:schemeClr val="accent2"/>
                </a:solidFill>
              </a:rPr>
              <a:t>Renminbi</a:t>
            </a:r>
            <a:r>
              <a:rPr lang="en-US" sz="1600" dirty="0" smtClean="0">
                <a:solidFill>
                  <a:schemeClr val="accent2"/>
                </a:solidFill>
              </a:rPr>
              <a:t> trade settlement payments made and received by China </a:t>
            </a:r>
            <a:endParaRPr lang="en-US" sz="1600" dirty="0" smtClean="0">
              <a:solidFill>
                <a:schemeClr val="accent2"/>
              </a:solidFill>
            </a:endParaRPr>
          </a:p>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a:t>
            </a:r>
            <a:r>
              <a:rPr lang="en-US" sz="1600" dirty="0" smtClean="0">
                <a:solidFill>
                  <a:schemeClr val="accent2"/>
                </a:solidFill>
              </a:rPr>
              <a:t>CNY </a:t>
            </a:r>
            <a:r>
              <a:rPr lang="en-US" sz="1600" dirty="0" err="1" smtClean="0">
                <a:solidFill>
                  <a:schemeClr val="accent2"/>
                </a:solidFill>
              </a:rPr>
              <a:t>bn</a:t>
            </a:r>
            <a:r>
              <a:rPr lang="en-US" sz="1600" dirty="0" smtClean="0">
                <a:solidFill>
                  <a:schemeClr val="accent2"/>
                </a:solidFill>
              </a:rPr>
              <a:t>, </a:t>
            </a:r>
            <a:r>
              <a:rPr lang="en-US" sz="1600" dirty="0" err="1" smtClean="0">
                <a:solidFill>
                  <a:schemeClr val="accent2"/>
                </a:solidFill>
              </a:rPr>
              <a:t>export:import</a:t>
            </a:r>
            <a:r>
              <a:rPr lang="en-US" sz="1600" dirty="0" smtClean="0">
                <a:solidFill>
                  <a:schemeClr val="accent2"/>
                </a:solidFill>
              </a:rPr>
              <a:t> mix in brackets)</a:t>
            </a:r>
            <a:endParaRPr lang="en-US" sz="1600" b="0" i="1" dirty="0" smtClean="0">
              <a:solidFill>
                <a:schemeClr val="accent2"/>
              </a:solidFill>
            </a:endParaRPr>
          </a:p>
        </p:txBody>
      </p:sp>
      <p:graphicFrame>
        <p:nvGraphicFramePr>
          <p:cNvPr id="8" name="Chart 7"/>
          <p:cNvGraphicFramePr/>
          <p:nvPr/>
        </p:nvGraphicFramePr>
        <p:xfrm>
          <a:off x="613833" y="1828799"/>
          <a:ext cx="9471555" cy="497839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49" y="368305"/>
            <a:ext cx="9866376" cy="587375"/>
          </a:xfrm>
        </p:spPr>
        <p:txBody>
          <a:bodyPr/>
          <a:lstStyle/>
          <a:p>
            <a:r>
              <a:rPr lang="en-US" dirty="0" smtClean="0"/>
              <a:t>Share of </a:t>
            </a:r>
            <a:r>
              <a:rPr lang="en-US" dirty="0" err="1" smtClean="0"/>
              <a:t>Renminbi</a:t>
            </a:r>
            <a:r>
              <a:rPr lang="en-US" dirty="0" smtClean="0"/>
              <a:t> trade settlement set to double by 2020</a:t>
            </a:r>
            <a:endParaRPr lang="en-GB" dirty="0" smtClean="0">
              <a:solidFill>
                <a:srgbClr val="6C6C6C"/>
              </a:solidFill>
            </a:endParaRPr>
          </a:p>
        </p:txBody>
      </p:sp>
      <p:sp>
        <p:nvSpPr>
          <p:cNvPr id="5" name="Footer Placeholder 4"/>
          <p:cNvSpPr>
            <a:spLocks noGrp="1"/>
          </p:cNvSpPr>
          <p:nvPr>
            <p:ph type="ftr" sz="quarter" idx="10"/>
          </p:nvPr>
        </p:nvSpPr>
        <p:spPr/>
        <p:txBody>
          <a:bodyPr/>
          <a:lstStyle/>
          <a:p>
            <a:pPr>
              <a:defRPr/>
            </a:pPr>
            <a:r>
              <a:rPr lang="en-GB" dirty="0" smtClean="0"/>
              <a:t>Source: Standard Chartered Research</a:t>
            </a:r>
            <a:endParaRPr lang="en-GB" dirty="0"/>
          </a:p>
        </p:txBody>
      </p:sp>
      <p:sp>
        <p:nvSpPr>
          <p:cNvPr id="4" name="Slide Number Placeholder 3"/>
          <p:cNvSpPr>
            <a:spLocks noGrp="1"/>
          </p:cNvSpPr>
          <p:nvPr>
            <p:ph type="sldNum" sz="quarter" idx="11"/>
          </p:nvPr>
        </p:nvSpPr>
        <p:spPr/>
        <p:txBody>
          <a:bodyPr/>
          <a:lstStyle/>
          <a:p>
            <a:pPr>
              <a:defRPr/>
            </a:pPr>
            <a:fld id="{5EF72BD3-4626-4AD2-BA8D-72AB6ECD9800}" type="slidenum">
              <a:rPr lang="en-GB" smtClean="0"/>
              <a:pPr>
                <a:defRPr/>
              </a:pPr>
              <a:t>4</a:t>
            </a:fld>
            <a:endParaRPr lang="en-GB" dirty="0"/>
          </a:p>
        </p:txBody>
      </p:sp>
      <p:graphicFrame>
        <p:nvGraphicFramePr>
          <p:cNvPr id="6" name="Chart 5"/>
          <p:cNvGraphicFramePr/>
          <p:nvPr/>
        </p:nvGraphicFramePr>
        <p:xfrm>
          <a:off x="613833" y="1845732"/>
          <a:ext cx="9627130" cy="4961467"/>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10"/>
          <p:cNvSpPr>
            <a:spLocks noChangeArrowheads="1"/>
          </p:cNvSpPr>
          <p:nvPr/>
        </p:nvSpPr>
        <p:spPr bwMode="auto">
          <a:xfrm>
            <a:off x="411479" y="1280160"/>
            <a:ext cx="9518903"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China total trade volume projections, USD </a:t>
            </a:r>
            <a:r>
              <a:rPr lang="en-US" sz="1600" dirty="0" err="1" smtClean="0">
                <a:solidFill>
                  <a:schemeClr val="accent2"/>
                </a:solidFill>
              </a:rPr>
              <a:t>bn</a:t>
            </a:r>
            <a:endParaRPr lang="en-US" sz="1600" dirty="0" smtClean="0">
              <a:solidFill>
                <a:schemeClr val="accent2"/>
              </a:solidFill>
            </a:endParaRPr>
          </a:p>
          <a:p>
            <a:pPr marL="1588" lvl="1" defTabSz="1042988">
              <a:spcBef>
                <a:spcPts val="0"/>
              </a:spcBef>
              <a:spcAft>
                <a:spcPts val="0"/>
              </a:spcAft>
              <a:buClr>
                <a:srgbClr val="00984A"/>
              </a:buClr>
              <a:buSzPct val="120000"/>
              <a:buFont typeface="Wingdings" pitchFamily="2" charset="2"/>
              <a:buNone/>
            </a:pPr>
            <a:endParaRPr lang="en-US" sz="1600" b="0" i="1" dirty="0" smtClean="0">
              <a:solidFill>
                <a:schemeClr val="accent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2"/>
          <p:cNvSpPr txBox="1">
            <a:spLocks noGrp="1"/>
          </p:cNvSpPr>
          <p:nvPr/>
        </p:nvSpPr>
        <p:spPr bwMode="auto">
          <a:xfrm>
            <a:off x="10083800" y="7096125"/>
            <a:ext cx="157163" cy="146050"/>
          </a:xfrm>
          <a:prstGeom prst="rect">
            <a:avLst/>
          </a:prstGeom>
          <a:noFill/>
          <a:ln w="9525">
            <a:noFill/>
            <a:miter lim="800000"/>
            <a:headEnd/>
            <a:tailEnd/>
          </a:ln>
        </p:spPr>
        <p:txBody>
          <a:bodyPr lIns="0" tIns="0" rIns="0" bIns="0" anchor="ctr"/>
          <a:lstStyle/>
          <a:p>
            <a:pPr algn="r">
              <a:spcBef>
                <a:spcPct val="40000"/>
              </a:spcBef>
              <a:spcAft>
                <a:spcPct val="40000"/>
              </a:spcAft>
            </a:pPr>
            <a:fld id="{AE0658A7-A388-4E87-8007-41A43EA8B1F9}" type="slidenum">
              <a:rPr lang="en-GB">
                <a:solidFill>
                  <a:srgbClr val="6C6C6C"/>
                </a:solidFill>
              </a:rPr>
              <a:pPr algn="r">
                <a:spcBef>
                  <a:spcPct val="40000"/>
                </a:spcBef>
                <a:spcAft>
                  <a:spcPct val="40000"/>
                </a:spcAft>
              </a:pPr>
              <a:t>5</a:t>
            </a:fld>
            <a:endParaRPr lang="en-GB">
              <a:solidFill>
                <a:srgbClr val="6C6C6C"/>
              </a:solidFill>
            </a:endParaRPr>
          </a:p>
        </p:txBody>
      </p:sp>
      <p:sp>
        <p:nvSpPr>
          <p:cNvPr id="1138692" name="Rectangle 4"/>
          <p:cNvSpPr>
            <a:spLocks noChangeArrowheads="1"/>
          </p:cNvSpPr>
          <p:nvPr/>
        </p:nvSpPr>
        <p:spPr bwMode="auto">
          <a:xfrm>
            <a:off x="0" y="0"/>
            <a:ext cx="106934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en-GB">
              <a:latin typeface="Arial" charset="0"/>
              <a:cs typeface="Arial" charset="0"/>
            </a:endParaRPr>
          </a:p>
        </p:txBody>
      </p:sp>
      <p:sp>
        <p:nvSpPr>
          <p:cNvPr id="1176578" name="Rectangle 2"/>
          <p:cNvSpPr>
            <a:spLocks noChangeArrowheads="1"/>
          </p:cNvSpPr>
          <p:nvPr/>
        </p:nvSpPr>
        <p:spPr bwMode="auto">
          <a:xfrm>
            <a:off x="0" y="0"/>
            <a:ext cx="106934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en-GB">
              <a:latin typeface="Arial" charset="0"/>
              <a:cs typeface="Arial" charset="0"/>
            </a:endParaRPr>
          </a:p>
        </p:txBody>
      </p:sp>
      <p:sp>
        <p:nvSpPr>
          <p:cNvPr id="10" name="Rectangle 6"/>
          <p:cNvSpPr txBox="1">
            <a:spLocks noChangeArrowheads="1"/>
          </p:cNvSpPr>
          <p:nvPr/>
        </p:nvSpPr>
        <p:spPr bwMode="auto">
          <a:xfrm>
            <a:off x="438423" y="364267"/>
            <a:ext cx="9829800" cy="585216"/>
          </a:xfrm>
          <a:prstGeom prst="rect">
            <a:avLst/>
          </a:prstGeom>
          <a:noFill/>
          <a:ln w="9525">
            <a:noFill/>
            <a:miter lim="800000"/>
            <a:headEnd/>
            <a:tailEnd/>
          </a:ln>
        </p:spPr>
        <p:txBody>
          <a:bodyPr vert="horz" wrap="square" lIns="0" tIns="45719" rIns="45719" bIns="45719" numCol="1" anchor="ctr" anchorCtr="0" compatLnSpc="1">
            <a:prstTxWarp prst="textNoShape">
              <a:avLst/>
            </a:prstTxWarp>
          </a:bodyPr>
          <a:lstStyle/>
          <a:p>
            <a:pPr lvl="0" defTabSz="1042988">
              <a:defRPr/>
            </a:pPr>
            <a:r>
              <a:rPr lang="en-GB" altLang="zh-CN" sz="2600" b="0" dirty="0" smtClean="0">
                <a:solidFill>
                  <a:srgbClr val="6C6C6C"/>
                </a:solidFill>
                <a:latin typeface="+mj-lt"/>
                <a:ea typeface="+mj-ea"/>
                <a:cs typeface="+mj-cs"/>
              </a:rPr>
              <a:t>Our Offshore </a:t>
            </a:r>
            <a:r>
              <a:rPr lang="en-GB" altLang="zh-CN" sz="2600" b="0" dirty="0" err="1" smtClean="0">
                <a:solidFill>
                  <a:srgbClr val="6C6C6C"/>
                </a:solidFill>
                <a:latin typeface="+mj-lt"/>
                <a:ea typeface="+mj-ea"/>
                <a:cs typeface="+mj-cs"/>
              </a:rPr>
              <a:t>Renminbi</a:t>
            </a:r>
            <a:r>
              <a:rPr lang="en-GB" altLang="zh-CN" sz="2600" b="0" dirty="0" smtClean="0">
                <a:solidFill>
                  <a:srgbClr val="6C6C6C"/>
                </a:solidFill>
                <a:latin typeface="+mj-lt"/>
                <a:ea typeface="+mj-ea"/>
                <a:cs typeface="+mj-cs"/>
              </a:rPr>
              <a:t> Corporate Survey – July 2013 (II)</a:t>
            </a:r>
            <a:endParaRPr lang="en-US" altLang="zh-CN" sz="2600" b="0" dirty="0" smtClean="0">
              <a:solidFill>
                <a:srgbClr val="6C6C6C"/>
              </a:solidFill>
              <a:latin typeface="+mj-lt"/>
              <a:ea typeface="+mj-ea"/>
              <a:cs typeface="+mj-cs"/>
            </a:endParaRPr>
          </a:p>
        </p:txBody>
      </p:sp>
      <p:sp>
        <p:nvSpPr>
          <p:cNvPr id="11" name="Slide Number Placeholder 10"/>
          <p:cNvSpPr>
            <a:spLocks noGrp="1"/>
          </p:cNvSpPr>
          <p:nvPr>
            <p:ph type="sldNum" sz="quarter" idx="11"/>
          </p:nvPr>
        </p:nvSpPr>
        <p:spPr/>
        <p:txBody>
          <a:bodyPr/>
          <a:lstStyle/>
          <a:p>
            <a:pPr>
              <a:defRPr/>
            </a:pPr>
            <a:fld id="{E02137F4-DC77-440E-9111-F97E8553074F}" type="slidenum">
              <a:rPr lang="en-GB" smtClean="0"/>
              <a:pPr>
                <a:defRPr/>
              </a:pPr>
              <a:t>5</a:t>
            </a:fld>
            <a:endParaRPr lang="en-GB" dirty="0"/>
          </a:p>
        </p:txBody>
      </p:sp>
      <p:sp>
        <p:nvSpPr>
          <p:cNvPr id="12" name="Rectangle 10"/>
          <p:cNvSpPr>
            <a:spLocks noChangeArrowheads="1"/>
          </p:cNvSpPr>
          <p:nvPr/>
        </p:nvSpPr>
        <p:spPr bwMode="auto">
          <a:xfrm>
            <a:off x="411480" y="1280160"/>
            <a:ext cx="4800600"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What drives </a:t>
            </a:r>
            <a:r>
              <a:rPr lang="en-US" sz="1600" dirty="0" err="1" smtClean="0">
                <a:solidFill>
                  <a:schemeClr val="accent2"/>
                </a:solidFill>
              </a:rPr>
              <a:t>Renminbi</a:t>
            </a:r>
            <a:r>
              <a:rPr lang="en-US" sz="1600" dirty="0" smtClean="0">
                <a:solidFill>
                  <a:schemeClr val="accent2"/>
                </a:solidFill>
              </a:rPr>
              <a:t> use for trade settlement?</a:t>
            </a:r>
          </a:p>
          <a:p>
            <a:pPr marL="1588" lvl="1" defTabSz="1042988">
              <a:spcBef>
                <a:spcPts val="0"/>
              </a:spcBef>
              <a:spcAft>
                <a:spcPts val="0"/>
              </a:spcAft>
              <a:buClr>
                <a:srgbClr val="00984A"/>
              </a:buClr>
              <a:buSzPct val="120000"/>
            </a:pPr>
            <a:r>
              <a:rPr lang="en-US" sz="1600" b="0" i="1" dirty="0" smtClean="0">
                <a:solidFill>
                  <a:schemeClr val="accent2"/>
                </a:solidFill>
              </a:rPr>
              <a:t>% of respondents</a:t>
            </a:r>
          </a:p>
        </p:txBody>
      </p:sp>
      <p:graphicFrame>
        <p:nvGraphicFramePr>
          <p:cNvPr id="17" name="Chart 16"/>
          <p:cNvGraphicFramePr>
            <a:graphicFrameLocks/>
          </p:cNvGraphicFramePr>
          <p:nvPr/>
        </p:nvGraphicFramePr>
        <p:xfrm>
          <a:off x="411480" y="1828800"/>
          <a:ext cx="4800600"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19" name="Rectangle 10"/>
          <p:cNvSpPr>
            <a:spLocks noChangeArrowheads="1"/>
          </p:cNvSpPr>
          <p:nvPr/>
        </p:nvSpPr>
        <p:spPr bwMode="auto">
          <a:xfrm>
            <a:off x="5486400" y="1279525"/>
            <a:ext cx="4800600"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What drives CNH FX use?</a:t>
            </a:r>
          </a:p>
          <a:p>
            <a:pPr marL="1588" lvl="1" defTabSz="1042988">
              <a:spcBef>
                <a:spcPts val="0"/>
              </a:spcBef>
              <a:spcAft>
                <a:spcPts val="0"/>
              </a:spcAft>
              <a:buClr>
                <a:srgbClr val="00984A"/>
              </a:buClr>
              <a:buSzPct val="120000"/>
            </a:pPr>
            <a:r>
              <a:rPr lang="en-US" sz="1600" b="0" i="1" dirty="0" smtClean="0">
                <a:solidFill>
                  <a:schemeClr val="accent2"/>
                </a:solidFill>
              </a:rPr>
              <a:t>% of respondents</a:t>
            </a:r>
          </a:p>
        </p:txBody>
      </p:sp>
      <p:graphicFrame>
        <p:nvGraphicFramePr>
          <p:cNvPr id="20" name="Chart 19"/>
          <p:cNvGraphicFramePr>
            <a:graphicFrameLocks/>
          </p:cNvGraphicFramePr>
          <p:nvPr/>
        </p:nvGraphicFramePr>
        <p:xfrm>
          <a:off x="5486400" y="1828800"/>
          <a:ext cx="4800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13" name="Footer Placeholder 7"/>
          <p:cNvSpPr>
            <a:spLocks noGrp="1"/>
          </p:cNvSpPr>
          <p:nvPr>
            <p:ph type="ftr" sz="quarter" idx="10"/>
          </p:nvPr>
        </p:nvSpPr>
        <p:spPr>
          <a:xfrm>
            <a:off x="1883664" y="7095743"/>
            <a:ext cx="8046719" cy="146304"/>
          </a:xfrm>
        </p:spPr>
        <p:txBody>
          <a:bodyPr/>
          <a:lstStyle/>
          <a:p>
            <a:r>
              <a:rPr lang="en-GB" dirty="0" smtClean="0"/>
              <a:t>Source: </a:t>
            </a:r>
            <a:r>
              <a:rPr lang="en-US" altLang="zh-TW" dirty="0" smtClean="0"/>
              <a:t>Asset Benchmark Research, Standard Chartered Research</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49" y="368305"/>
            <a:ext cx="9866376" cy="587375"/>
          </a:xfrm>
        </p:spPr>
        <p:txBody>
          <a:bodyPr/>
          <a:lstStyle/>
          <a:p>
            <a:r>
              <a:rPr lang="en-US" dirty="0" smtClean="0"/>
              <a:t>RMB </a:t>
            </a:r>
            <a:r>
              <a:rPr lang="en-US" dirty="0" smtClean="0"/>
              <a:t>FX trading well below international norms</a:t>
            </a:r>
            <a:endParaRPr lang="en-GB" dirty="0" smtClean="0">
              <a:solidFill>
                <a:srgbClr val="6C6C6C"/>
              </a:solidFill>
            </a:endParaRPr>
          </a:p>
        </p:txBody>
      </p:sp>
      <p:sp>
        <p:nvSpPr>
          <p:cNvPr id="5" name="Footer Placeholder 4"/>
          <p:cNvSpPr>
            <a:spLocks noGrp="1"/>
          </p:cNvSpPr>
          <p:nvPr>
            <p:ph type="ftr" sz="quarter" idx="10"/>
          </p:nvPr>
        </p:nvSpPr>
        <p:spPr/>
        <p:txBody>
          <a:bodyPr/>
          <a:lstStyle/>
          <a:p>
            <a:pPr>
              <a:defRPr/>
            </a:pPr>
            <a:r>
              <a:rPr lang="en-GB" dirty="0" smtClean="0"/>
              <a:t>Source: </a:t>
            </a:r>
            <a:r>
              <a:rPr lang="en-GB" dirty="0" smtClean="0"/>
              <a:t>BIS, World Bank, Standard </a:t>
            </a:r>
            <a:r>
              <a:rPr lang="en-GB" dirty="0" smtClean="0"/>
              <a:t>Chartered Research</a:t>
            </a:r>
            <a:endParaRPr lang="en-GB" dirty="0"/>
          </a:p>
        </p:txBody>
      </p:sp>
      <p:sp>
        <p:nvSpPr>
          <p:cNvPr id="4" name="Slide Number Placeholder 3"/>
          <p:cNvSpPr>
            <a:spLocks noGrp="1"/>
          </p:cNvSpPr>
          <p:nvPr>
            <p:ph type="sldNum" sz="quarter" idx="11"/>
          </p:nvPr>
        </p:nvSpPr>
        <p:spPr/>
        <p:txBody>
          <a:bodyPr/>
          <a:lstStyle/>
          <a:p>
            <a:pPr>
              <a:defRPr/>
            </a:pPr>
            <a:fld id="{5EF72BD3-4626-4AD2-BA8D-72AB6ECD9800}" type="slidenum">
              <a:rPr lang="en-GB" smtClean="0"/>
              <a:pPr>
                <a:defRPr/>
              </a:pPr>
              <a:t>6</a:t>
            </a:fld>
            <a:endParaRPr lang="en-GB" dirty="0"/>
          </a:p>
        </p:txBody>
      </p:sp>
      <p:sp>
        <p:nvSpPr>
          <p:cNvPr id="7" name="Rectangle 10"/>
          <p:cNvSpPr>
            <a:spLocks noChangeArrowheads="1"/>
          </p:cNvSpPr>
          <p:nvPr/>
        </p:nvSpPr>
        <p:spPr bwMode="auto">
          <a:xfrm>
            <a:off x="411479" y="1280160"/>
            <a:ext cx="9518903"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Average daily volumes vs. annual GDP (USD </a:t>
            </a:r>
            <a:r>
              <a:rPr lang="en-US" sz="1600" dirty="0" err="1" smtClean="0">
                <a:solidFill>
                  <a:schemeClr val="accent2"/>
                </a:solidFill>
              </a:rPr>
              <a:t>bn</a:t>
            </a:r>
            <a:r>
              <a:rPr lang="en-US" sz="1600" dirty="0" smtClean="0">
                <a:solidFill>
                  <a:schemeClr val="accent2"/>
                </a:solidFill>
              </a:rPr>
              <a:t>, 2010) </a:t>
            </a:r>
            <a:endParaRPr lang="en-US" sz="1600" b="0" i="1" dirty="0" smtClean="0">
              <a:solidFill>
                <a:schemeClr val="accent2"/>
              </a:solidFill>
            </a:endParaRPr>
          </a:p>
        </p:txBody>
      </p:sp>
      <p:graphicFrame>
        <p:nvGraphicFramePr>
          <p:cNvPr id="8" name="Chart 7"/>
          <p:cNvGraphicFramePr/>
          <p:nvPr/>
        </p:nvGraphicFramePr>
        <p:xfrm>
          <a:off x="613833" y="1845731"/>
          <a:ext cx="9471555" cy="495365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49" y="368305"/>
            <a:ext cx="9866376" cy="587375"/>
          </a:xfrm>
        </p:spPr>
        <p:txBody>
          <a:bodyPr/>
          <a:lstStyle/>
          <a:p>
            <a:r>
              <a:rPr lang="en-US" dirty="0" smtClean="0"/>
              <a:t>Spillover and competition from onshore market</a:t>
            </a:r>
            <a:endParaRPr lang="en-GB" dirty="0" smtClean="0">
              <a:solidFill>
                <a:srgbClr val="6C6C6C"/>
              </a:solidFill>
            </a:endParaRPr>
          </a:p>
        </p:txBody>
      </p:sp>
      <p:sp>
        <p:nvSpPr>
          <p:cNvPr id="5" name="Footer Placeholder 4"/>
          <p:cNvSpPr>
            <a:spLocks noGrp="1"/>
          </p:cNvSpPr>
          <p:nvPr>
            <p:ph type="ftr" sz="quarter" idx="10"/>
          </p:nvPr>
        </p:nvSpPr>
        <p:spPr/>
        <p:txBody>
          <a:bodyPr/>
          <a:lstStyle/>
          <a:p>
            <a:pPr>
              <a:defRPr/>
            </a:pPr>
            <a:r>
              <a:rPr lang="en-GB" dirty="0" smtClean="0"/>
              <a:t>Source</a:t>
            </a:r>
            <a:r>
              <a:rPr lang="en-GB" dirty="0" smtClean="0"/>
              <a:t>: Bloomberg, Standard </a:t>
            </a:r>
            <a:r>
              <a:rPr lang="en-GB" dirty="0" smtClean="0"/>
              <a:t>Chartered Research</a:t>
            </a:r>
            <a:endParaRPr lang="en-GB" dirty="0"/>
          </a:p>
        </p:txBody>
      </p:sp>
      <p:sp>
        <p:nvSpPr>
          <p:cNvPr id="4" name="Slide Number Placeholder 3"/>
          <p:cNvSpPr>
            <a:spLocks noGrp="1"/>
          </p:cNvSpPr>
          <p:nvPr>
            <p:ph type="sldNum" sz="quarter" idx="11"/>
          </p:nvPr>
        </p:nvSpPr>
        <p:spPr/>
        <p:txBody>
          <a:bodyPr/>
          <a:lstStyle/>
          <a:p>
            <a:pPr>
              <a:defRPr/>
            </a:pPr>
            <a:fld id="{5EF72BD3-4626-4AD2-BA8D-72AB6ECD9800}" type="slidenum">
              <a:rPr lang="en-GB" smtClean="0"/>
              <a:pPr>
                <a:defRPr/>
              </a:pPr>
              <a:t>7</a:t>
            </a:fld>
            <a:endParaRPr lang="en-GB" dirty="0"/>
          </a:p>
        </p:txBody>
      </p:sp>
      <p:sp>
        <p:nvSpPr>
          <p:cNvPr id="7" name="Rectangle 10"/>
          <p:cNvSpPr>
            <a:spLocks noChangeArrowheads="1"/>
          </p:cNvSpPr>
          <p:nvPr/>
        </p:nvSpPr>
        <p:spPr bwMode="auto">
          <a:xfrm>
            <a:off x="411480" y="1280160"/>
            <a:ext cx="4711506"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HK RMB deposit as % of China’s total</a:t>
            </a:r>
            <a:endParaRPr lang="en-US" sz="1600" b="0" i="1" dirty="0" smtClean="0">
              <a:solidFill>
                <a:schemeClr val="accent2"/>
              </a:solidFill>
            </a:endParaRPr>
          </a:p>
        </p:txBody>
      </p:sp>
      <p:graphicFrame>
        <p:nvGraphicFramePr>
          <p:cNvPr id="9" name="Chart 8"/>
          <p:cNvGraphicFramePr/>
          <p:nvPr/>
        </p:nvGraphicFramePr>
        <p:xfrm>
          <a:off x="412749" y="1828800"/>
          <a:ext cx="4510943" cy="47526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nvGraphicFramePr>
        <p:xfrm>
          <a:off x="5574445" y="1828800"/>
          <a:ext cx="4510943" cy="4752622"/>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a:spLocks noChangeArrowheads="1"/>
          </p:cNvSpPr>
          <p:nvPr/>
        </p:nvSpPr>
        <p:spPr bwMode="auto">
          <a:xfrm>
            <a:off x="5722034" y="1256714"/>
            <a:ext cx="4711506"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Feeling China’s liquidity stress (%)</a:t>
            </a:r>
            <a:endParaRPr lang="en-US" sz="1600" b="0" i="1" dirty="0" smtClean="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12749" y="368305"/>
            <a:ext cx="9866376" cy="587375"/>
          </a:xfrm>
        </p:spPr>
        <p:txBody>
          <a:bodyPr/>
          <a:lstStyle/>
          <a:p>
            <a:pPr eaLnBrk="1" hangingPunct="1"/>
            <a:r>
              <a:rPr lang="en-GB" dirty="0" smtClean="0">
                <a:solidFill>
                  <a:srgbClr val="6C6C6C"/>
                </a:solidFill>
              </a:rPr>
              <a:t>Liquidity reassurance</a:t>
            </a:r>
            <a:endParaRPr lang="en-GB" dirty="0" smtClean="0">
              <a:solidFill>
                <a:srgbClr val="6C6C6C"/>
              </a:solidFill>
            </a:endParaRPr>
          </a:p>
        </p:txBody>
      </p:sp>
      <p:sp>
        <p:nvSpPr>
          <p:cNvPr id="5" name="Footer Placeholder 4"/>
          <p:cNvSpPr>
            <a:spLocks noGrp="1"/>
          </p:cNvSpPr>
          <p:nvPr>
            <p:ph type="ftr" sz="quarter" idx="10"/>
          </p:nvPr>
        </p:nvSpPr>
        <p:spPr/>
        <p:txBody>
          <a:bodyPr/>
          <a:lstStyle/>
          <a:p>
            <a:pPr>
              <a:defRPr/>
            </a:pPr>
            <a:r>
              <a:rPr lang="en-GB" dirty="0" smtClean="0"/>
              <a:t>Source: </a:t>
            </a:r>
            <a:r>
              <a:rPr lang="en-GB" dirty="0" smtClean="0"/>
              <a:t>HKMA, MAS, </a:t>
            </a:r>
            <a:r>
              <a:rPr lang="en-GB" dirty="0" err="1" smtClean="0"/>
              <a:t>PBoC,Standard</a:t>
            </a:r>
            <a:r>
              <a:rPr lang="en-GB" dirty="0" smtClean="0"/>
              <a:t> </a:t>
            </a:r>
            <a:r>
              <a:rPr lang="en-GB" dirty="0" smtClean="0"/>
              <a:t>Chartered Research</a:t>
            </a:r>
            <a:endParaRPr lang="en-GB" dirty="0"/>
          </a:p>
        </p:txBody>
      </p:sp>
      <p:sp>
        <p:nvSpPr>
          <p:cNvPr id="4" name="Slide Number Placeholder 3"/>
          <p:cNvSpPr>
            <a:spLocks noGrp="1"/>
          </p:cNvSpPr>
          <p:nvPr>
            <p:ph type="sldNum" sz="quarter" idx="11"/>
          </p:nvPr>
        </p:nvSpPr>
        <p:spPr/>
        <p:txBody>
          <a:bodyPr/>
          <a:lstStyle/>
          <a:p>
            <a:pPr>
              <a:defRPr/>
            </a:pPr>
            <a:fld id="{5EF72BD3-4626-4AD2-BA8D-72AB6ECD9800}" type="slidenum">
              <a:rPr lang="en-GB" smtClean="0"/>
              <a:pPr>
                <a:defRPr/>
              </a:pPr>
              <a:t>8</a:t>
            </a:fld>
            <a:endParaRPr lang="en-GB" dirty="0"/>
          </a:p>
        </p:txBody>
      </p:sp>
      <p:pic>
        <p:nvPicPr>
          <p:cNvPr id="23554" name="Picture 2"/>
          <p:cNvPicPr>
            <a:picLocks noChangeAspect="1" noChangeArrowheads="1"/>
          </p:cNvPicPr>
          <p:nvPr/>
        </p:nvPicPr>
        <p:blipFill>
          <a:blip r:embed="rId2" cstate="print"/>
          <a:srcRect/>
          <a:stretch>
            <a:fillRect/>
          </a:stretch>
        </p:blipFill>
        <p:spPr bwMode="auto">
          <a:xfrm>
            <a:off x="412749" y="1641233"/>
            <a:ext cx="9828214" cy="2018813"/>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412749" y="4371593"/>
            <a:ext cx="9828214" cy="2378062"/>
          </a:xfrm>
          <a:prstGeom prst="rect">
            <a:avLst/>
          </a:prstGeom>
          <a:noFill/>
          <a:ln w="9525">
            <a:noFill/>
            <a:miter lim="800000"/>
            <a:headEnd/>
            <a:tailEnd/>
          </a:ln>
        </p:spPr>
      </p:pic>
      <p:sp>
        <p:nvSpPr>
          <p:cNvPr id="7" name="Rectangle 10"/>
          <p:cNvSpPr>
            <a:spLocks noChangeArrowheads="1"/>
          </p:cNvSpPr>
          <p:nvPr/>
        </p:nvSpPr>
        <p:spPr bwMode="auto">
          <a:xfrm>
            <a:off x="411479" y="1280160"/>
            <a:ext cx="9829483"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err="1" smtClean="0">
                <a:solidFill>
                  <a:schemeClr val="accent2"/>
                </a:solidFill>
              </a:rPr>
              <a:t>Renminbi</a:t>
            </a:r>
            <a:r>
              <a:rPr lang="en-US" sz="1600" dirty="0" smtClean="0">
                <a:solidFill>
                  <a:schemeClr val="accent2"/>
                </a:solidFill>
              </a:rPr>
              <a:t> liquidity facilities provided by HKMA and MAS – Key factors</a:t>
            </a:r>
            <a:endParaRPr lang="en-US" sz="1600" b="0" i="1" dirty="0" smtClean="0">
              <a:solidFill>
                <a:schemeClr val="accent2"/>
              </a:solidFill>
            </a:endParaRPr>
          </a:p>
        </p:txBody>
      </p:sp>
      <p:sp>
        <p:nvSpPr>
          <p:cNvPr id="8" name="Rectangle 10"/>
          <p:cNvSpPr>
            <a:spLocks noChangeArrowheads="1"/>
          </p:cNvSpPr>
          <p:nvPr/>
        </p:nvSpPr>
        <p:spPr bwMode="auto">
          <a:xfrm>
            <a:off x="411479" y="4033967"/>
            <a:ext cx="9829483" cy="548640"/>
          </a:xfrm>
          <a:prstGeom prst="rect">
            <a:avLst/>
          </a:prstGeom>
          <a:noFill/>
          <a:ln w="9525">
            <a:noFill/>
            <a:miter lim="800000"/>
            <a:headEnd/>
            <a:tailEnd/>
          </a:ln>
        </p:spPr>
        <p:txBody>
          <a:bodyPr lIns="0" tIns="0" rIns="0" bIns="0"/>
          <a:lstStyle/>
          <a:p>
            <a:pPr marL="1588" lvl="1" defTabSz="1042988">
              <a:spcBef>
                <a:spcPts val="0"/>
              </a:spcBef>
              <a:spcAft>
                <a:spcPts val="0"/>
              </a:spcAft>
              <a:buClr>
                <a:srgbClr val="00984A"/>
              </a:buClr>
              <a:buSzPct val="120000"/>
              <a:buFont typeface="Wingdings" pitchFamily="2" charset="2"/>
              <a:buNone/>
            </a:pPr>
            <a:r>
              <a:rPr lang="en-US" sz="1600" dirty="0" smtClean="0">
                <a:solidFill>
                  <a:schemeClr val="accent2"/>
                </a:solidFill>
              </a:rPr>
              <a:t>More than CNY 2n of bilateral swap agreements</a:t>
            </a:r>
            <a:endParaRPr lang="en-US" sz="1600" b="0" i="1" dirty="0" smtClean="0">
              <a:solidFill>
                <a:schemeClr val="accent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2"/>
          <p:cNvSpPr txBox="1">
            <a:spLocks noGrp="1"/>
          </p:cNvSpPr>
          <p:nvPr/>
        </p:nvSpPr>
        <p:spPr bwMode="auto">
          <a:xfrm>
            <a:off x="10083800" y="7096125"/>
            <a:ext cx="157163" cy="146050"/>
          </a:xfrm>
          <a:prstGeom prst="rect">
            <a:avLst/>
          </a:prstGeom>
          <a:noFill/>
          <a:ln w="9525">
            <a:noFill/>
            <a:miter lim="800000"/>
            <a:headEnd/>
            <a:tailEnd/>
          </a:ln>
        </p:spPr>
        <p:txBody>
          <a:bodyPr lIns="0" tIns="0" rIns="0" bIns="0" anchor="ctr"/>
          <a:lstStyle/>
          <a:p>
            <a:pPr algn="r">
              <a:spcBef>
                <a:spcPct val="40000"/>
              </a:spcBef>
              <a:spcAft>
                <a:spcPct val="40000"/>
              </a:spcAft>
            </a:pPr>
            <a:fld id="{AE0658A7-A388-4E87-8007-41A43EA8B1F9}" type="slidenum">
              <a:rPr lang="en-GB">
                <a:solidFill>
                  <a:srgbClr val="6C6C6C"/>
                </a:solidFill>
              </a:rPr>
              <a:pPr algn="r">
                <a:spcBef>
                  <a:spcPct val="40000"/>
                </a:spcBef>
                <a:spcAft>
                  <a:spcPct val="40000"/>
                </a:spcAft>
              </a:pPr>
              <a:t>9</a:t>
            </a:fld>
            <a:endParaRPr lang="en-GB">
              <a:solidFill>
                <a:srgbClr val="6C6C6C"/>
              </a:solidFill>
            </a:endParaRPr>
          </a:p>
        </p:txBody>
      </p:sp>
      <p:sp>
        <p:nvSpPr>
          <p:cNvPr id="1138692" name="Rectangle 4"/>
          <p:cNvSpPr>
            <a:spLocks noChangeArrowheads="1"/>
          </p:cNvSpPr>
          <p:nvPr/>
        </p:nvSpPr>
        <p:spPr bwMode="auto">
          <a:xfrm>
            <a:off x="0" y="0"/>
            <a:ext cx="106934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en-GB">
              <a:latin typeface="Arial" charset="0"/>
              <a:cs typeface="Arial" charset="0"/>
            </a:endParaRPr>
          </a:p>
        </p:txBody>
      </p:sp>
      <p:sp>
        <p:nvSpPr>
          <p:cNvPr id="1176578" name="Rectangle 2"/>
          <p:cNvSpPr>
            <a:spLocks noChangeArrowheads="1"/>
          </p:cNvSpPr>
          <p:nvPr/>
        </p:nvSpPr>
        <p:spPr bwMode="auto">
          <a:xfrm>
            <a:off x="0" y="0"/>
            <a:ext cx="106934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en-GB">
              <a:latin typeface="Arial" charset="0"/>
              <a:cs typeface="Arial" charset="0"/>
            </a:endParaRPr>
          </a:p>
        </p:txBody>
      </p:sp>
      <p:sp>
        <p:nvSpPr>
          <p:cNvPr id="10" name="Rectangle 6"/>
          <p:cNvSpPr txBox="1">
            <a:spLocks noChangeArrowheads="1"/>
          </p:cNvSpPr>
          <p:nvPr/>
        </p:nvSpPr>
        <p:spPr bwMode="auto">
          <a:xfrm>
            <a:off x="437607" y="350097"/>
            <a:ext cx="9829800" cy="585216"/>
          </a:xfrm>
          <a:prstGeom prst="rect">
            <a:avLst/>
          </a:prstGeom>
          <a:noFill/>
          <a:ln w="9525">
            <a:noFill/>
            <a:miter lim="800000"/>
            <a:headEnd/>
            <a:tailEnd/>
          </a:ln>
        </p:spPr>
        <p:txBody>
          <a:bodyPr vert="horz" wrap="square" lIns="0" tIns="45719" rIns="45719" bIns="45719" numCol="1" anchor="ctr" anchorCtr="0" compatLnSpc="1">
            <a:prstTxWarp prst="textNoShape">
              <a:avLst/>
            </a:prstTxWarp>
          </a:bodyPr>
          <a:lstStyle/>
          <a:p>
            <a:pPr lvl="0" defTabSz="1042988">
              <a:defRPr/>
            </a:pPr>
            <a:r>
              <a:rPr lang="en-US" altLang="zh-CN" sz="2600" b="0" dirty="0" smtClean="0">
                <a:solidFill>
                  <a:srgbClr val="6C6C6C"/>
                </a:solidFill>
                <a:latin typeface="+mj-lt"/>
                <a:ea typeface="+mj-ea"/>
                <a:cs typeface="+mj-cs"/>
              </a:rPr>
              <a:t>Developing sources of </a:t>
            </a:r>
            <a:r>
              <a:rPr lang="en-US" altLang="zh-CN" sz="2600" b="0" dirty="0" err="1" smtClean="0">
                <a:solidFill>
                  <a:srgbClr val="6C6C6C"/>
                </a:solidFill>
                <a:latin typeface="+mj-lt"/>
                <a:ea typeface="+mj-ea"/>
                <a:cs typeface="+mj-cs"/>
              </a:rPr>
              <a:t>Renminbi</a:t>
            </a:r>
            <a:r>
              <a:rPr lang="en-US" altLang="zh-CN" sz="2600" b="0" dirty="0" smtClean="0">
                <a:solidFill>
                  <a:srgbClr val="6C6C6C"/>
                </a:solidFill>
                <a:latin typeface="+mj-lt"/>
                <a:ea typeface="+mj-ea"/>
                <a:cs typeface="+mj-cs"/>
              </a:rPr>
              <a:t> funding for banks</a:t>
            </a:r>
            <a:endParaRPr lang="en-US" altLang="zh-CN" sz="2600" b="0" dirty="0" smtClean="0">
              <a:solidFill>
                <a:srgbClr val="6C6C6C"/>
              </a:solidFill>
              <a:latin typeface="+mj-lt"/>
              <a:ea typeface="+mj-ea"/>
              <a:cs typeface="+mj-cs"/>
            </a:endParaRPr>
          </a:p>
        </p:txBody>
      </p:sp>
      <p:sp>
        <p:nvSpPr>
          <p:cNvPr id="12" name="Slide Number Placeholder 11"/>
          <p:cNvSpPr>
            <a:spLocks noGrp="1"/>
          </p:cNvSpPr>
          <p:nvPr>
            <p:ph type="sldNum" sz="quarter" idx="11"/>
          </p:nvPr>
        </p:nvSpPr>
        <p:spPr/>
        <p:txBody>
          <a:bodyPr/>
          <a:lstStyle/>
          <a:p>
            <a:pPr>
              <a:defRPr/>
            </a:pPr>
            <a:fld id="{E02137F4-DC77-440E-9111-F97E8553074F}" type="slidenum">
              <a:rPr lang="en-GB" smtClean="0"/>
              <a:pPr>
                <a:defRPr/>
              </a:pPr>
              <a:t>9</a:t>
            </a:fld>
            <a:endParaRPr lang="en-GB" dirty="0"/>
          </a:p>
        </p:txBody>
      </p:sp>
      <p:sp>
        <p:nvSpPr>
          <p:cNvPr id="9" name="Footer Placeholder 8"/>
          <p:cNvSpPr>
            <a:spLocks noGrp="1"/>
          </p:cNvSpPr>
          <p:nvPr>
            <p:ph type="ftr" sz="quarter" idx="10"/>
          </p:nvPr>
        </p:nvSpPr>
        <p:spPr/>
        <p:txBody>
          <a:bodyPr/>
          <a:lstStyle/>
          <a:p>
            <a:r>
              <a:rPr lang="en-GB" dirty="0" smtClean="0"/>
              <a:t>Sources: </a:t>
            </a:r>
            <a:r>
              <a:rPr lang="en-GB" dirty="0" smtClean="0"/>
              <a:t>Standard </a:t>
            </a:r>
            <a:r>
              <a:rPr lang="en-GB" dirty="0" smtClean="0"/>
              <a:t>Chartered Research</a:t>
            </a:r>
            <a:endParaRPr lang="en-GB" dirty="0"/>
          </a:p>
        </p:txBody>
      </p:sp>
      <p:sp>
        <p:nvSpPr>
          <p:cNvPr id="14" name="Rectangle 3"/>
          <p:cNvSpPr txBox="1">
            <a:spLocks noChangeArrowheads="1"/>
          </p:cNvSpPr>
          <p:nvPr/>
        </p:nvSpPr>
        <p:spPr bwMode="auto">
          <a:xfrm>
            <a:off x="450850" y="1512888"/>
            <a:ext cx="9836150" cy="5276850"/>
          </a:xfrm>
          <a:prstGeom prst="rect">
            <a:avLst/>
          </a:prstGeom>
          <a:noFill/>
          <a:ln w="9525">
            <a:noFill/>
            <a:miter lim="800000"/>
            <a:headEnd/>
            <a:tailEnd/>
          </a:ln>
        </p:spPr>
        <p:txBody>
          <a:bodyPr vert="horz" wrap="square" lIns="104286" tIns="52143" rIns="104286" bIns="52143" numCol="1" anchor="t" anchorCtr="0" compatLnSpc="1">
            <a:prstTxWarp prst="textNoShape">
              <a:avLst/>
            </a:prstTxWarp>
          </a:bodyPr>
          <a:lstStyle/>
          <a:p>
            <a:pPr marL="342900" marR="0" lvl="0" indent="-342900" defTabSz="1042988" latinLnBrk="0">
              <a:lnSpc>
                <a:spcPct val="100000"/>
              </a:lnSpc>
              <a:spcBef>
                <a:spcPct val="20000"/>
              </a:spcBef>
              <a:spcAft>
                <a:spcPct val="20000"/>
              </a:spcAft>
              <a:buClr>
                <a:srgbClr val="22AA47"/>
              </a:buClr>
              <a:buSzTx/>
              <a:buFont typeface="+mj-lt"/>
              <a:buAutoNum type="arabicPeriod"/>
              <a:tabLst/>
              <a:defRPr/>
            </a:pPr>
            <a:r>
              <a:rPr lang="en-US" altLang="zh-CN" sz="2000" dirty="0" smtClean="0">
                <a:solidFill>
                  <a:srgbClr val="005C87"/>
                </a:solidFill>
                <a:latin typeface="+mn-lt"/>
                <a:cs typeface="+mn-cs"/>
              </a:rPr>
              <a:t>Interbank borrowing</a:t>
            </a:r>
            <a:endParaRPr lang="en-US" altLang="zh-CN" sz="2000" dirty="0" smtClean="0">
              <a:solidFill>
                <a:srgbClr val="005C87"/>
              </a:solidFill>
              <a:latin typeface="+mn-lt"/>
              <a:cs typeface="+mn-cs"/>
            </a:endParaRPr>
          </a:p>
          <a:p>
            <a:pPr marL="342900" marR="0" lvl="0" indent="-342900" defTabSz="1042988" latinLnBrk="0">
              <a:lnSpc>
                <a:spcPct val="100000"/>
              </a:lnSpc>
              <a:spcBef>
                <a:spcPct val="20000"/>
              </a:spcBef>
              <a:spcAft>
                <a:spcPct val="20000"/>
              </a:spcAft>
              <a:buClr>
                <a:srgbClr val="22AA47"/>
              </a:buClr>
              <a:buSzTx/>
              <a:buFont typeface="+mj-lt"/>
              <a:buAutoNum type="arabicPeriod"/>
              <a:tabLst/>
              <a:defRPr/>
            </a:pPr>
            <a:endParaRPr lang="en-US" altLang="zh-CN" sz="2000" dirty="0" smtClean="0">
              <a:solidFill>
                <a:srgbClr val="005C87"/>
              </a:solidFill>
              <a:latin typeface="+mn-lt"/>
              <a:cs typeface="+mn-cs"/>
            </a:endParaRPr>
          </a:p>
          <a:p>
            <a:pPr marL="342900" indent="-342900" defTabSz="1042988">
              <a:spcBef>
                <a:spcPct val="20000"/>
              </a:spcBef>
              <a:spcAft>
                <a:spcPct val="20000"/>
              </a:spcAft>
              <a:buClr>
                <a:srgbClr val="22AA47"/>
              </a:buClr>
              <a:buFont typeface="+mj-lt"/>
              <a:buAutoNum type="arabicPeriod"/>
            </a:pPr>
            <a:r>
              <a:rPr lang="en-US" altLang="zh-CN" sz="2000" dirty="0" smtClean="0">
                <a:solidFill>
                  <a:srgbClr val="005C87"/>
                </a:solidFill>
                <a:latin typeface="+mn-lt"/>
                <a:cs typeface="+mn-cs"/>
              </a:rPr>
              <a:t>FX swap</a:t>
            </a:r>
          </a:p>
          <a:p>
            <a:pPr marL="342900" indent="-342900" defTabSz="1042988">
              <a:spcBef>
                <a:spcPct val="20000"/>
              </a:spcBef>
              <a:spcAft>
                <a:spcPct val="20000"/>
              </a:spcAft>
              <a:buClr>
                <a:srgbClr val="22AA47"/>
              </a:buClr>
              <a:buFont typeface="+mj-lt"/>
              <a:buAutoNum type="arabicPeriod"/>
            </a:pPr>
            <a:endParaRPr lang="en-US" altLang="zh-CN" sz="2000" dirty="0" smtClean="0">
              <a:solidFill>
                <a:srgbClr val="005C87"/>
              </a:solidFill>
              <a:latin typeface="+mn-lt"/>
              <a:cs typeface="+mn-cs"/>
            </a:endParaRPr>
          </a:p>
          <a:p>
            <a:pPr marL="342900" indent="-342900" defTabSz="1042988">
              <a:spcBef>
                <a:spcPct val="20000"/>
              </a:spcBef>
              <a:spcAft>
                <a:spcPct val="20000"/>
              </a:spcAft>
              <a:buClr>
                <a:srgbClr val="22AA47"/>
              </a:buClr>
              <a:buFont typeface="+mj-lt"/>
              <a:buAutoNum type="arabicPeriod"/>
            </a:pPr>
            <a:r>
              <a:rPr lang="en-US" altLang="zh-CN" sz="2000" dirty="0" smtClean="0">
                <a:solidFill>
                  <a:srgbClr val="005C87"/>
                </a:solidFill>
                <a:latin typeface="+mn-lt"/>
                <a:cs typeface="+mn-cs"/>
              </a:rPr>
              <a:t>Repurchase agreements</a:t>
            </a:r>
            <a:endParaRPr lang="en-US" altLang="zh-CN" sz="2000" dirty="0" smtClean="0">
              <a:solidFill>
                <a:srgbClr val="005C87"/>
              </a:solidFill>
              <a:latin typeface="+mn-lt"/>
              <a:cs typeface="+mn-cs"/>
            </a:endParaRPr>
          </a:p>
          <a:p>
            <a:pPr marL="342900" marR="0" lvl="0" indent="-342900" defTabSz="1042988" latinLnBrk="0">
              <a:lnSpc>
                <a:spcPct val="100000"/>
              </a:lnSpc>
              <a:spcBef>
                <a:spcPct val="20000"/>
              </a:spcBef>
              <a:spcAft>
                <a:spcPct val="20000"/>
              </a:spcAft>
              <a:buClr>
                <a:srgbClr val="22AA47"/>
              </a:buClr>
              <a:buSzTx/>
              <a:buFont typeface="+mj-lt"/>
              <a:buAutoNum type="arabicPeriod"/>
              <a:tabLst/>
              <a:defRPr/>
            </a:pPr>
            <a:endParaRPr lang="en-US" altLang="zh-CN" sz="2000" dirty="0" smtClean="0">
              <a:solidFill>
                <a:srgbClr val="005C87"/>
              </a:solidFill>
              <a:latin typeface="+mn-lt"/>
              <a:cs typeface="+mn-cs"/>
            </a:endParaRPr>
          </a:p>
          <a:p>
            <a:pPr marL="342900" marR="0" lvl="0" indent="-342900" defTabSz="1042988" latinLnBrk="0">
              <a:lnSpc>
                <a:spcPct val="100000"/>
              </a:lnSpc>
              <a:spcBef>
                <a:spcPct val="20000"/>
              </a:spcBef>
              <a:spcAft>
                <a:spcPct val="20000"/>
              </a:spcAft>
              <a:buClr>
                <a:srgbClr val="22AA47"/>
              </a:buClr>
              <a:buSzTx/>
              <a:buFont typeface="+mj-lt"/>
              <a:buAutoNum type="arabicPeriod"/>
              <a:tabLst/>
              <a:defRPr/>
            </a:pPr>
            <a:r>
              <a:rPr lang="en-US" altLang="zh-CN" sz="2000" dirty="0" smtClean="0">
                <a:solidFill>
                  <a:srgbClr val="005C87"/>
                </a:solidFill>
                <a:latin typeface="+mn-lt"/>
                <a:cs typeface="+mn-cs"/>
              </a:rPr>
              <a:t>RMB financing by onshore agent banks to overseas participating banks</a:t>
            </a:r>
            <a:endParaRPr lang="en-US" altLang="zh-CN" sz="2000" dirty="0" smtClean="0">
              <a:solidFill>
                <a:srgbClr val="005C87"/>
              </a:solidFill>
              <a:latin typeface="+mn-lt"/>
              <a:cs typeface="+mn-cs"/>
            </a:endParaRPr>
          </a:p>
          <a:p>
            <a:pPr marL="342900" marR="0" lvl="0" indent="-342900" defTabSz="1042988" latinLnBrk="0">
              <a:lnSpc>
                <a:spcPct val="100000"/>
              </a:lnSpc>
              <a:spcBef>
                <a:spcPct val="20000"/>
              </a:spcBef>
              <a:spcAft>
                <a:spcPct val="20000"/>
              </a:spcAft>
              <a:buClr>
                <a:srgbClr val="22AA47"/>
              </a:buClr>
              <a:buSzTx/>
              <a:buFont typeface="+mj-lt"/>
              <a:buAutoNum type="arabicPeriod"/>
              <a:tabLst/>
              <a:defRPr/>
            </a:pPr>
            <a:endParaRPr lang="en-US" altLang="zh-CN" sz="2000" dirty="0" smtClean="0">
              <a:solidFill>
                <a:srgbClr val="005C87"/>
              </a:solidFill>
              <a:latin typeface="+mn-lt"/>
              <a:cs typeface="+mn-cs"/>
            </a:endParaRPr>
          </a:p>
          <a:p>
            <a:pPr marL="677863" marR="0" lvl="2" indent="-342900" defTabSz="1042988" latinLnBrk="0">
              <a:lnSpc>
                <a:spcPct val="100000"/>
              </a:lnSpc>
              <a:spcBef>
                <a:spcPct val="20000"/>
              </a:spcBef>
              <a:spcAft>
                <a:spcPct val="20000"/>
              </a:spcAft>
              <a:buClr>
                <a:srgbClr val="22AA47"/>
              </a:buClr>
              <a:buSzTx/>
              <a:buFont typeface="+mj-lt"/>
              <a:buAutoNum type="arabicPeriod"/>
              <a:tabLst/>
              <a:defRPr/>
            </a:pPr>
            <a:endParaRPr lang="en-US" altLang="zh-CN" sz="2000" dirty="0" smtClean="0">
              <a:solidFill>
                <a:srgbClr val="005C87"/>
              </a:solidFill>
              <a:latin typeface="+mn-lt"/>
              <a:cs typeface="+mn-cs"/>
            </a:endParaRPr>
          </a:p>
        </p:txBody>
      </p:sp>
    </p:spTree>
  </p:cSld>
  <p:clrMapOvr>
    <a:masterClrMapping/>
  </p:clrMapOvr>
</p:sld>
</file>

<file path=ppt/theme/theme1.xml><?xml version="1.0" encoding="utf-8"?>
<a:theme xmlns:a="http://schemas.openxmlformats.org/drawingml/2006/main" name="blank">
  <a:themeElements>
    <a:clrScheme name="1_150th_PPT_A 11">
      <a:dk1>
        <a:srgbClr val="005C87"/>
      </a:dk1>
      <a:lt1>
        <a:srgbClr val="FFFFFF"/>
      </a:lt1>
      <a:dk2>
        <a:srgbClr val="009BD9"/>
      </a:dk2>
      <a:lt2>
        <a:srgbClr val="0072AA"/>
      </a:lt2>
      <a:accent1>
        <a:srgbClr val="22AA47"/>
      </a:accent1>
      <a:accent2>
        <a:srgbClr val="6DC067"/>
      </a:accent2>
      <a:accent3>
        <a:srgbClr val="FFFFFF"/>
      </a:accent3>
      <a:accent4>
        <a:srgbClr val="004D72"/>
      </a:accent4>
      <a:accent5>
        <a:srgbClr val="ABD2B1"/>
      </a:accent5>
      <a:accent6>
        <a:srgbClr val="62AE5D"/>
      </a:accent6>
      <a:hlink>
        <a:srgbClr val="939598"/>
      </a:hlink>
      <a:folHlink>
        <a:srgbClr val="E6E7E8"/>
      </a:folHlink>
    </a:clrScheme>
    <a:fontScheme name="1_150th_PPT_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900" b="1" i="0" u="none" strike="noStrike" cap="none" normalizeH="0" baseline="0" smtClean="0">
            <a:ln>
              <a:noFill/>
            </a:ln>
            <a:solidFill>
              <a:srgbClr val="006699"/>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900" b="1" i="0" u="none" strike="noStrike" cap="none" normalizeH="0" baseline="0" smtClean="0">
            <a:ln>
              <a:noFill/>
            </a:ln>
            <a:solidFill>
              <a:srgbClr val="006699"/>
            </a:solidFill>
            <a:effectLst/>
            <a:latin typeface="Arial" charset="0"/>
            <a:cs typeface="Arial" charset="0"/>
          </a:defRPr>
        </a:defPPr>
      </a:lstStyle>
    </a:lnDef>
  </a:objectDefaults>
  <a:extraClrSchemeLst>
    <a:extraClrScheme>
      <a:clrScheme name="1_150th_PPT_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150th_PPT_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150th_PPT_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150th_PPT_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150th_PPT_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150th_PPT_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150th_PPT_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150th_PPT_A 8">
        <a:dk1>
          <a:srgbClr val="005985"/>
        </a:dk1>
        <a:lt1>
          <a:srgbClr val="FFFFFF"/>
        </a:lt1>
        <a:dk2>
          <a:srgbClr val="0093D2"/>
        </a:dk2>
        <a:lt2>
          <a:srgbClr val="006DA7"/>
        </a:lt2>
        <a:accent1>
          <a:srgbClr val="2D9D2B"/>
        </a:accent1>
        <a:accent2>
          <a:srgbClr val="77B756"/>
        </a:accent2>
        <a:accent3>
          <a:srgbClr val="FFFFFF"/>
        </a:accent3>
        <a:accent4>
          <a:srgbClr val="004B71"/>
        </a:accent4>
        <a:accent5>
          <a:srgbClr val="ADCCAC"/>
        </a:accent5>
        <a:accent6>
          <a:srgbClr val="6BA64D"/>
        </a:accent6>
        <a:hlink>
          <a:srgbClr val="939598"/>
        </a:hlink>
        <a:folHlink>
          <a:srgbClr val="6D6E71"/>
        </a:folHlink>
      </a:clrScheme>
      <a:clrMap bg1="lt1" tx1="dk1" bg2="lt2" tx2="dk2" accent1="accent1" accent2="accent2" accent3="accent3" accent4="accent4" accent5="accent5" accent6="accent6" hlink="hlink" folHlink="folHlink"/>
    </a:extraClrScheme>
    <a:extraClrScheme>
      <a:clrScheme name="1_150th_PPT_A 9">
        <a:dk1>
          <a:srgbClr val="005C87"/>
        </a:dk1>
        <a:lt1>
          <a:srgbClr val="FFFFFF"/>
        </a:lt1>
        <a:dk2>
          <a:srgbClr val="009BD9"/>
        </a:dk2>
        <a:lt2>
          <a:srgbClr val="0072AA"/>
        </a:lt2>
        <a:accent1>
          <a:srgbClr val="00984A"/>
        </a:accent1>
        <a:accent2>
          <a:srgbClr val="6DC067"/>
        </a:accent2>
        <a:accent3>
          <a:srgbClr val="FFFFFF"/>
        </a:accent3>
        <a:accent4>
          <a:srgbClr val="004D72"/>
        </a:accent4>
        <a:accent5>
          <a:srgbClr val="AACAB1"/>
        </a:accent5>
        <a:accent6>
          <a:srgbClr val="62AE5D"/>
        </a:accent6>
        <a:hlink>
          <a:srgbClr val="939598"/>
        </a:hlink>
        <a:folHlink>
          <a:srgbClr val="6D6E71"/>
        </a:folHlink>
      </a:clrScheme>
      <a:clrMap bg1="lt1" tx1="dk1" bg2="lt2" tx2="dk2" accent1="accent1" accent2="accent2" accent3="accent3" accent4="accent4" accent5="accent5" accent6="accent6" hlink="hlink" folHlink="folHlink"/>
    </a:extraClrScheme>
    <a:extraClrScheme>
      <a:clrScheme name="1_150th_PPT_A 10">
        <a:dk1>
          <a:srgbClr val="005C87"/>
        </a:dk1>
        <a:lt1>
          <a:srgbClr val="FFFFFF"/>
        </a:lt1>
        <a:dk2>
          <a:srgbClr val="009BD9"/>
        </a:dk2>
        <a:lt2>
          <a:srgbClr val="0072AA"/>
        </a:lt2>
        <a:accent1>
          <a:srgbClr val="00984A"/>
        </a:accent1>
        <a:accent2>
          <a:srgbClr val="6DC067"/>
        </a:accent2>
        <a:accent3>
          <a:srgbClr val="FFFFFF"/>
        </a:accent3>
        <a:accent4>
          <a:srgbClr val="004D72"/>
        </a:accent4>
        <a:accent5>
          <a:srgbClr val="AACAB1"/>
        </a:accent5>
        <a:accent6>
          <a:srgbClr val="62AE5D"/>
        </a:accent6>
        <a:hlink>
          <a:srgbClr val="939598"/>
        </a:hlink>
        <a:folHlink>
          <a:srgbClr val="E6E7E8"/>
        </a:folHlink>
      </a:clrScheme>
      <a:clrMap bg1="lt1" tx1="dk1" bg2="lt2" tx2="dk2" accent1="accent1" accent2="accent2" accent3="accent3" accent4="accent4" accent5="accent5" accent6="accent6" hlink="hlink" folHlink="folHlink"/>
    </a:extraClrScheme>
    <a:extraClrScheme>
      <a:clrScheme name="1_150th_PPT_A 11">
        <a:dk1>
          <a:srgbClr val="005C87"/>
        </a:dk1>
        <a:lt1>
          <a:srgbClr val="FFFFFF"/>
        </a:lt1>
        <a:dk2>
          <a:srgbClr val="009BD9"/>
        </a:dk2>
        <a:lt2>
          <a:srgbClr val="0072AA"/>
        </a:lt2>
        <a:accent1>
          <a:srgbClr val="22AA47"/>
        </a:accent1>
        <a:accent2>
          <a:srgbClr val="6DC067"/>
        </a:accent2>
        <a:accent3>
          <a:srgbClr val="FFFFFF"/>
        </a:accent3>
        <a:accent4>
          <a:srgbClr val="004D72"/>
        </a:accent4>
        <a:accent5>
          <a:srgbClr val="ABD2B1"/>
        </a:accent5>
        <a:accent6>
          <a:srgbClr val="62AE5D"/>
        </a:accent6>
        <a:hlink>
          <a:srgbClr val="939598"/>
        </a:hlink>
        <a:folHlink>
          <a:srgbClr val="E6E7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ABF649DDC3CF34987D29F11AE2185B5" ma:contentTypeVersion="0" ma:contentTypeDescription="Create a new document." ma:contentTypeScope="" ma:versionID="665d4c46e8a8d253ffab8fa828210ef5">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9DA007ED-3120-4549-8661-639A74568685}">
  <ds:schemaRefs>
    <ds:schemaRef ds:uri="http://schemas.microsoft.com/sharepoint/v3/contenttype/forms"/>
  </ds:schemaRefs>
</ds:datastoreItem>
</file>

<file path=customXml/itemProps2.xml><?xml version="1.0" encoding="utf-8"?>
<ds:datastoreItem xmlns:ds="http://schemas.openxmlformats.org/officeDocument/2006/customXml" ds:itemID="{2D17D73D-E7B2-416A-8020-DADFF34CBD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0FB80F8-D80E-4DF0-9537-1E067C026C83}">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blank</Template>
  <TotalTime>469</TotalTime>
  <Words>2244</Words>
  <Application>Microsoft Office PowerPoint</Application>
  <PresentationFormat>Custom</PresentationFormat>
  <Paragraphs>87</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blank</vt:lpstr>
      <vt:lpstr>Offshore Renminbi Liquidity</vt:lpstr>
      <vt:lpstr>Our Offshore Renminbi Corporate Survey – July 2013 (I)</vt:lpstr>
      <vt:lpstr>Bigger pie, but also more balanced RMB trade settlement flows</vt:lpstr>
      <vt:lpstr>Share of Renminbi trade settlement set to double by 2020</vt:lpstr>
      <vt:lpstr>Slide 5</vt:lpstr>
      <vt:lpstr>RMB FX trading well below international norms</vt:lpstr>
      <vt:lpstr>Spillover and competition from onshore market</vt:lpstr>
      <vt:lpstr>Liquidity reassurance</vt:lpstr>
      <vt:lpstr>Slide 9</vt:lpstr>
      <vt:lpstr>Slide 10</vt:lpstr>
      <vt:lpstr>Slide 11</vt:lpstr>
    </vt:vector>
  </TitlesOfParts>
  <Company>Standard Chartered Bank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Major Heading</dc:title>
  <dc:creator>Eddie Cheung</dc:creator>
  <cp:lastModifiedBy>1144914</cp:lastModifiedBy>
  <cp:revision>74</cp:revision>
  <cp:lastPrinted>2003-11-12T15:09:16Z</cp:lastPrinted>
  <dcterms:created xsi:type="dcterms:W3CDTF">2013-01-08T00:34:16Z</dcterms:created>
  <dcterms:modified xsi:type="dcterms:W3CDTF">2013-09-18T07:16:48Z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uidebook">
    <vt:lpwstr>0</vt:lpwstr>
  </property>
  <property fmtid="{D5CDD505-2E9C-101B-9397-08002B2CF9AE}" pid="3" name="Order">
    <vt:lpwstr>12500.0000000000</vt:lpwstr>
  </property>
  <property fmtid="{D5CDD505-2E9C-101B-9397-08002B2CF9AE}" pid="4" name="Show Title Only">
    <vt:lpwstr>0</vt:lpwstr>
  </property>
  <property fmtid="{D5CDD505-2E9C-101B-9397-08002B2CF9AE}" pid="5" name="Product Type">
    <vt:lpwstr>Presentations</vt:lpwstr>
  </property>
  <property fmtid="{D5CDD505-2E9C-101B-9397-08002B2CF9AE}" pid="6" name="Group">
    <vt:lpwstr>1</vt:lpwstr>
  </property>
  <property fmtid="{D5CDD505-2E9C-101B-9397-08002B2CF9AE}" pid="7" name="Category">
    <vt:lpwstr>Capabilities</vt:lpwstr>
  </property>
  <property fmtid="{D5CDD505-2E9C-101B-9397-08002B2CF9AE}" pid="8" name="ContentType">
    <vt:lpwstr>Document</vt:lpwstr>
  </property>
  <property fmtid="{D5CDD505-2E9C-101B-9397-08002B2CF9AE}" pid="9" name="Ordering">
    <vt:lpwstr>01</vt:lpwstr>
  </property>
  <property fmtid="{D5CDD505-2E9C-101B-9397-08002B2CF9AE}" pid="10" name="Library">
    <vt:lpwstr>0</vt:lpwstr>
  </property>
  <property fmtid="{D5CDD505-2E9C-101B-9397-08002B2CF9AE}" pid="11" name="VersionType">
    <vt:lpwstr>Print version</vt:lpwstr>
  </property>
  <property fmtid="{D5CDD505-2E9C-101B-9397-08002B2CF9AE}" pid="12" name="MSOfficeType">
    <vt:lpwstr>MS Office 2003</vt:lpwstr>
  </property>
  <property fmtid="{D5CDD505-2E9C-101B-9397-08002B2CF9AE}" pid="13" name="ContentTypeId">
    <vt:lpwstr>0x0101007ABF649DDC3CF34987D29F11AE2185B5</vt:lpwstr>
  </property>
</Properties>
</file>