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3" r:id="rId2"/>
    <p:sldId id="738" r:id="rId3"/>
    <p:sldId id="764" r:id="rId4"/>
    <p:sldId id="737" r:id="rId5"/>
    <p:sldId id="739" r:id="rId6"/>
    <p:sldId id="758" r:id="rId7"/>
    <p:sldId id="763" r:id="rId8"/>
    <p:sldId id="760" r:id="rId9"/>
    <p:sldId id="756" r:id="rId10"/>
    <p:sldId id="761" r:id="rId11"/>
    <p:sldId id="744" r:id="rId12"/>
    <p:sldId id="762" r:id="rId13"/>
    <p:sldId id="726" r:id="rId14"/>
    <p:sldId id="735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  <a:srgbClr val="FFCC66"/>
    <a:srgbClr val="6699FF"/>
    <a:srgbClr val="FF9900"/>
    <a:srgbClr val="969696"/>
    <a:srgbClr val="CC00FF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89806" autoAdjust="0"/>
  </p:normalViewPr>
  <p:slideViewPr>
    <p:cSldViewPr>
      <p:cViewPr>
        <p:scale>
          <a:sx n="60" d="100"/>
          <a:sy n="60" d="100"/>
        </p:scale>
        <p:origin x="-1596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Craig\AppData\Local\Microsoft\Windows\Temporary%20Internet%20Files\Content.Outlook\DEYQKLE9\CNH_2012120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RCraig\AppData\Local\Microsoft\Windows\Temporary%20Internet%20Files\Content.Outlook\DEYQKLE9\CNH_20121102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RCraig\AppData\Local\Microsoft\Windows\Temporary%20Internet%20Files\Content.Outlook\DEYQKLE9\CNH_20121206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RCraig\AppData\Local\Microsoft\Windows\Temporary%20Internet%20Files\Content.Outlook\DEYQKLE9\CNH_20121206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RCraig\AppData\Local\Microsoft\Windows\Temporary%20Internet%20Files\Content.Outlook\DEYQKLE9\CNH_20121102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RCraig\AppData\Local\Microsoft\Windows\Temporary%20Internet%20Files\Content.Outlook\DEYQKLE9\CNH_20121102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RCraig\AppData\Local\Microsoft\Windows\Temporary%20Internet%20Files\Content.Outlook\DEYQKLE9\CNH_20121102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RCraig\Documents\RMB-integr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0210629921259847E-2"/>
          <c:y val="0.13235294117647062"/>
          <c:w val="0.82210651793525769"/>
          <c:h val="0.69618090937162269"/>
        </c:manualLayout>
      </c:layout>
      <c:barChart>
        <c:barDir val="col"/>
        <c:grouping val="clustered"/>
        <c:ser>
          <c:idx val="0"/>
          <c:order val="0"/>
          <c:tx>
            <c:v>RMB deposits in Hong Kong (left scale)</c:v>
          </c:tx>
          <c:spPr>
            <a:solidFill>
              <a:srgbClr val="00B0F0"/>
            </a:solidFill>
            <a:ln w="3175">
              <a:noFill/>
              <a:prstDash val="solid"/>
            </a:ln>
            <a:effectLst/>
          </c:spPr>
          <c:cat>
            <c:numRef>
              <c:f>Deposits!$A$82:$A$129</c:f>
              <c:numCache>
                <c:formatCode>\ [$-2052]yyyy/m</c:formatCode>
                <c:ptCount val="4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</c:numCache>
            </c:numRef>
          </c:cat>
          <c:val>
            <c:numRef>
              <c:f>Deposits!$B$82:$B$129</c:f>
              <c:numCache>
                <c:formatCode>#,##0.00</c:formatCode>
                <c:ptCount val="48"/>
                <c:pt idx="0">
                  <c:v>63950.013000000006</c:v>
                </c:pt>
                <c:pt idx="1">
                  <c:v>66092.164999999994</c:v>
                </c:pt>
                <c:pt idx="2">
                  <c:v>70754.804000000004</c:v>
                </c:pt>
                <c:pt idx="3">
                  <c:v>80893.994999999981</c:v>
                </c:pt>
                <c:pt idx="4">
                  <c:v>85611</c:v>
                </c:pt>
                <c:pt idx="5">
                  <c:v>89701.644</c:v>
                </c:pt>
                <c:pt idx="6">
                  <c:v>103683.96599999999</c:v>
                </c:pt>
                <c:pt idx="7">
                  <c:v>130412.44599999998</c:v>
                </c:pt>
                <c:pt idx="8">
                  <c:v>149325.976</c:v>
                </c:pt>
                <c:pt idx="9">
                  <c:v>217125.80299999999</c:v>
                </c:pt>
                <c:pt idx="10">
                  <c:v>279596.92200000002</c:v>
                </c:pt>
                <c:pt idx="11">
                  <c:v>314937.99599999998</c:v>
                </c:pt>
                <c:pt idx="12">
                  <c:v>370635</c:v>
                </c:pt>
                <c:pt idx="13">
                  <c:v>407739</c:v>
                </c:pt>
                <c:pt idx="14">
                  <c:v>451419</c:v>
                </c:pt>
                <c:pt idx="15">
                  <c:v>510748</c:v>
                </c:pt>
                <c:pt idx="16">
                  <c:v>548829</c:v>
                </c:pt>
                <c:pt idx="17">
                  <c:v>553602</c:v>
                </c:pt>
                <c:pt idx="18">
                  <c:v>572176.94299999997</c:v>
                </c:pt>
                <c:pt idx="19">
                  <c:v>609034</c:v>
                </c:pt>
                <c:pt idx="20">
                  <c:v>622236</c:v>
                </c:pt>
                <c:pt idx="21">
                  <c:v>618546</c:v>
                </c:pt>
                <c:pt idx="22">
                  <c:v>627302</c:v>
                </c:pt>
                <c:pt idx="23">
                  <c:v>588529</c:v>
                </c:pt>
                <c:pt idx="24">
                  <c:v>575960</c:v>
                </c:pt>
                <c:pt idx="25">
                  <c:v>566157</c:v>
                </c:pt>
                <c:pt idx="26">
                  <c:v>554317</c:v>
                </c:pt>
                <c:pt idx="27">
                  <c:v>552372</c:v>
                </c:pt>
                <c:pt idx="28">
                  <c:v>553858</c:v>
                </c:pt>
                <c:pt idx="29">
                  <c:v>557710</c:v>
                </c:pt>
                <c:pt idx="30">
                  <c:v>563150</c:v>
                </c:pt>
                <c:pt idx="31">
                  <c:v>552256</c:v>
                </c:pt>
                <c:pt idx="32">
                  <c:v>545701</c:v>
                </c:pt>
                <c:pt idx="33">
                  <c:v>554777</c:v>
                </c:pt>
                <c:pt idx="34" formatCode="General">
                  <c:v>#N/A</c:v>
                </c:pt>
                <c:pt idx="35" formatCode="General">
                  <c:v>#N/A</c:v>
                </c:pt>
                <c:pt idx="36" formatCode="General">
                  <c:v>#N/A</c:v>
                </c:pt>
                <c:pt idx="37" formatCode="General">
                  <c:v>#N/A</c:v>
                </c:pt>
                <c:pt idx="38" formatCode="General">
                  <c:v>#N/A</c:v>
                </c:pt>
                <c:pt idx="39" formatCode="General">
                  <c:v>#N/A</c:v>
                </c:pt>
                <c:pt idx="40" formatCode="General">
                  <c:v>#N/A</c:v>
                </c:pt>
                <c:pt idx="41" formatCode="General">
                  <c:v>#N/A</c:v>
                </c:pt>
                <c:pt idx="42" formatCode="General">
                  <c:v>#N/A</c:v>
                </c:pt>
                <c:pt idx="43" formatCode="General">
                  <c:v>#N/A</c:v>
                </c:pt>
                <c:pt idx="44" formatCode="General">
                  <c:v>#N/A</c:v>
                </c:pt>
                <c:pt idx="45" formatCode="General">
                  <c:v>#N/A</c:v>
                </c:pt>
                <c:pt idx="46" formatCode="General">
                  <c:v>#N/A</c:v>
                </c:pt>
                <c:pt idx="47" formatCode="General">
                  <c:v>#N/A</c:v>
                </c:pt>
              </c:numCache>
            </c:numRef>
          </c:val>
        </c:ser>
        <c:gapWidth val="116"/>
        <c:axId val="188519552"/>
        <c:axId val="188521088"/>
      </c:barChart>
      <c:lineChart>
        <c:grouping val="standard"/>
        <c:ser>
          <c:idx val="1"/>
          <c:order val="1"/>
          <c:tx>
            <c:strRef>
              <c:f>Deposits!$AB$3</c:f>
              <c:strCache>
                <c:ptCount val="1"/>
                <c:pt idx="0">
                  <c:v>RMB trade settlement through Hong Kong banks</c:v>
                </c:pt>
              </c:strCache>
            </c:strRef>
          </c:tx>
          <c:spPr>
            <a:ln w="31750">
              <a:solidFill>
                <a:srgbClr val="000000"/>
              </a:solidFill>
            </a:ln>
            <a:effectLst/>
          </c:spPr>
          <c:marker>
            <c:symbol val="none"/>
          </c:marker>
          <c:cat>
            <c:numRef>
              <c:f>Deposits!$A$82:$A$129</c:f>
              <c:numCache>
                <c:formatCode>\ [$-2052]yyyy/m</c:formatCode>
                <c:ptCount val="4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</c:numCache>
            </c:numRef>
          </c:cat>
          <c:val>
            <c:numRef>
              <c:f>Deposits!$AB$82:$AB$129</c:f>
              <c:numCache>
                <c:formatCode>#,##0.00</c:formatCode>
                <c:ptCount val="4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10345</c:v>
                </c:pt>
                <c:pt idx="7">
                  <c:v>38555</c:v>
                </c:pt>
                <c:pt idx="8">
                  <c:v>29956</c:v>
                </c:pt>
                <c:pt idx="9">
                  <c:v>68622</c:v>
                </c:pt>
                <c:pt idx="10">
                  <c:v>93731</c:v>
                </c:pt>
                <c:pt idx="11">
                  <c:v>100885</c:v>
                </c:pt>
                <c:pt idx="12">
                  <c:v>107964</c:v>
                </c:pt>
                <c:pt idx="13">
                  <c:v>87426</c:v>
                </c:pt>
                <c:pt idx="14">
                  <c:v>115447</c:v>
                </c:pt>
                <c:pt idx="15">
                  <c:v>134207</c:v>
                </c:pt>
                <c:pt idx="16">
                  <c:v>153435</c:v>
                </c:pt>
                <c:pt idx="17">
                  <c:v>205085</c:v>
                </c:pt>
                <c:pt idx="18">
                  <c:v>148974</c:v>
                </c:pt>
                <c:pt idx="19">
                  <c:v>185819</c:v>
                </c:pt>
                <c:pt idx="20">
                  <c:v>190632</c:v>
                </c:pt>
                <c:pt idx="21">
                  <c:v>161464</c:v>
                </c:pt>
                <c:pt idx="22">
                  <c:v>184988</c:v>
                </c:pt>
                <c:pt idx="23">
                  <c:v>239036</c:v>
                </c:pt>
                <c:pt idx="24">
                  <c:v>156356</c:v>
                </c:pt>
                <c:pt idx="25">
                  <c:v>187494</c:v>
                </c:pt>
                <c:pt idx="26">
                  <c:v>227326</c:v>
                </c:pt>
                <c:pt idx="27">
                  <c:v>177133</c:v>
                </c:pt>
                <c:pt idx="28">
                  <c:v>223359</c:v>
                </c:pt>
                <c:pt idx="29">
                  <c:v>241415</c:v>
                </c:pt>
                <c:pt idx="30">
                  <c:v>223449</c:v>
                </c:pt>
                <c:pt idx="31">
                  <c:v>254164</c:v>
                </c:pt>
                <c:pt idx="32">
                  <c:v>239334</c:v>
                </c:pt>
                <c:pt idx="33">
                  <c:v>195351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</c:numCache>
            </c:numRef>
          </c:val>
        </c:ser>
        <c:ser>
          <c:idx val="2"/>
          <c:order val="2"/>
          <c:spPr>
            <a:ln w="12700">
              <a:noFill/>
              <a:prstDash val="solid"/>
            </a:ln>
            <a:effectLst/>
          </c:spPr>
          <c:marker>
            <c:symbol val="none"/>
          </c:marker>
          <c:cat>
            <c:numRef>
              <c:f>Deposits!$A$82:$A$129</c:f>
              <c:numCache>
                <c:formatCode>\ [$-2052]yyyy/m</c:formatCode>
                <c:ptCount val="4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</c:numCache>
            </c:numRef>
          </c:cat>
          <c:val>
            <c:numRef>
              <c:f>Deposits!$F$82:$F$129</c:f>
              <c:numCache>
                <c:formatCode>#,##0.00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</c:ser>
        <c:marker val="1"/>
        <c:axId val="188525184"/>
        <c:axId val="188523264"/>
      </c:lineChart>
      <c:dateAx>
        <c:axId val="188519552"/>
        <c:scaling>
          <c:orientation val="minMax"/>
          <c:max val="41214"/>
          <c:min val="40179"/>
        </c:scaling>
        <c:axPos val="b"/>
        <c:numFmt formatCode="[$-409]yyyy;@" sourceLinked="0"/>
        <c:min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600">
                <a:latin typeface="Arial"/>
                <a:ea typeface="Arial"/>
                <a:cs typeface="Arial"/>
              </a:defRPr>
            </a:pPr>
            <a:endParaRPr lang="en-US"/>
          </a:p>
        </c:txPr>
        <c:crossAx val="188521088"/>
        <c:crosses val="autoZero"/>
        <c:auto val="1"/>
        <c:lblOffset val="100"/>
        <c:baseTimeUnit val="months"/>
        <c:majorUnit val="12"/>
        <c:majorTimeUnit val="months"/>
        <c:minorUnit val="1"/>
        <c:minorTimeUnit val="months"/>
      </c:dateAx>
      <c:valAx>
        <c:axId val="188521088"/>
        <c:scaling>
          <c:orientation val="minMax"/>
        </c:scaling>
        <c:axPos val="l"/>
        <c:numFmt formatCode="#,##0" sourceLinked="0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600">
                <a:latin typeface="Arial"/>
                <a:ea typeface="Arial"/>
                <a:cs typeface="Arial"/>
              </a:defRPr>
            </a:pPr>
            <a:endParaRPr lang="en-US"/>
          </a:p>
        </c:txPr>
        <c:crossAx val="188519552"/>
        <c:crosses val="autoZero"/>
        <c:crossBetween val="between"/>
        <c:dispUnits>
          <c:builtInUnit val="thousands"/>
        </c:dispUnits>
      </c:valAx>
      <c:valAx>
        <c:axId val="188523264"/>
        <c:scaling>
          <c:orientation val="minMax"/>
        </c:scaling>
        <c:axPos val="r"/>
        <c:numFmt formatCode="#,##0" sourceLinked="0"/>
        <c:majorTickMark val="in"/>
        <c:tickLblPos val="nextTo"/>
        <c:txPr>
          <a:bodyPr/>
          <a:lstStyle/>
          <a:p>
            <a:pPr>
              <a:defRPr sz="1600">
                <a:latin typeface="Arial"/>
                <a:ea typeface="Arial"/>
                <a:cs typeface="Arial"/>
              </a:defRPr>
            </a:pPr>
            <a:endParaRPr lang="en-US"/>
          </a:p>
        </c:txPr>
        <c:crossAx val="188525184"/>
        <c:crosses val="max"/>
        <c:crossBetween val="between"/>
        <c:dispUnits>
          <c:builtInUnit val="thousands"/>
        </c:dispUnits>
      </c:valAx>
      <c:dateAx>
        <c:axId val="188525184"/>
        <c:scaling>
          <c:orientation val="minMax"/>
        </c:scaling>
        <c:delete val="1"/>
        <c:axPos val="b"/>
        <c:numFmt formatCode="\ [$-2052]yyyy/m" sourceLinked="1"/>
        <c:majorTickMark val="in"/>
        <c:tickLblPos val="none"/>
        <c:crossAx val="188523264"/>
        <c:crosses val="autoZero"/>
        <c:auto val="1"/>
        <c:lblOffset val="100"/>
      </c:dateAx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9.1055555555555653E-2"/>
          <c:y val="0.17014472149314669"/>
          <c:w val="0.35208595657568947"/>
          <c:h val="0.2705064072873245"/>
        </c:manualLayout>
      </c:layout>
      <c:overlay val="1"/>
      <c:txPr>
        <a:bodyPr/>
        <a:lstStyle/>
        <a:p>
          <a:pPr>
            <a:defRPr sz="1600">
              <a:latin typeface="+mn-lt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4.7864736604894084E-2"/>
          <c:y val="0.15001246719160122"/>
          <c:w val="0.85630292425568011"/>
          <c:h val="0.65478018372703417"/>
        </c:manualLayout>
      </c:layout>
      <c:barChart>
        <c:barDir val="col"/>
        <c:grouping val="stacked"/>
        <c:ser>
          <c:idx val="0"/>
          <c:order val="0"/>
          <c:tx>
            <c:strRef>
              <c:f>'Trade &amp; Investment'!$W$52</c:f>
              <c:strCache>
                <c:ptCount val="1"/>
                <c:pt idx="0">
                  <c:v>Goods trade</c:v>
                </c:pt>
              </c:strCache>
            </c:strRef>
          </c:tx>
          <c:spPr>
            <a:pattFill prst="pct75">
              <a:fgClr>
                <a:srgbClr val="FF0000"/>
              </a:fgClr>
              <a:bgClr>
                <a:srgbClr val="000000"/>
              </a:bgClr>
            </a:pattFill>
            <a:ln w="25400">
              <a:noFill/>
            </a:ln>
          </c:spPr>
          <c:cat>
            <c:strRef>
              <c:f>'Trade &amp; Investment'!$U$53:$U$69</c:f>
              <c:strCache>
                <c:ptCount val="17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</c:v>
                </c:pt>
                <c:pt idx="14">
                  <c:v>Jul</c:v>
                </c:pt>
                <c:pt idx="15">
                  <c:v>Aug</c:v>
                </c:pt>
                <c:pt idx="16">
                  <c:v>Sep</c:v>
                </c:pt>
              </c:strCache>
            </c:strRef>
          </c:cat>
          <c:val>
            <c:numRef>
              <c:f>'Trade &amp; Investment'!$W$53:$W$69</c:f>
              <c:numCache>
                <c:formatCode>#,##0.00</c:formatCode>
                <c:ptCount val="17"/>
                <c:pt idx="0">
                  <c:v>19.989999999999981</c:v>
                </c:pt>
                <c:pt idx="1">
                  <c:v>42.930000000000007</c:v>
                </c:pt>
                <c:pt idx="2">
                  <c:v>111.89999999999999</c:v>
                </c:pt>
                <c:pt idx="3">
                  <c:v>288.69983333333369</c:v>
                </c:pt>
                <c:pt idx="4">
                  <c:v>305.60000000000002</c:v>
                </c:pt>
                <c:pt idx="5">
                  <c:v>455.61</c:v>
                </c:pt>
                <c:pt idx="6">
                  <c:v>396.86</c:v>
                </c:pt>
                <c:pt idx="7">
                  <c:v>401.92999999999984</c:v>
                </c:pt>
                <c:pt idx="8">
                  <c:v>95.1</c:v>
                </c:pt>
                <c:pt idx="9">
                  <c:v>133.6</c:v>
                </c:pt>
                <c:pt idx="10">
                  <c:v>187.87</c:v>
                </c:pt>
                <c:pt idx="11">
                  <c:v>135.5</c:v>
                </c:pt>
                <c:pt idx="12">
                  <c:v>147.6</c:v>
                </c:pt>
                <c:pt idx="13">
                  <c:v>168.93</c:v>
                </c:pt>
                <c:pt idx="14">
                  <c:v>168.3</c:v>
                </c:pt>
                <c:pt idx="15">
                  <c:v>190</c:v>
                </c:pt>
                <c:pt idx="16">
                  <c:v>193.04999999999998</c:v>
                </c:pt>
              </c:numCache>
            </c:numRef>
          </c:val>
        </c:ser>
        <c:ser>
          <c:idx val="3"/>
          <c:order val="1"/>
          <c:tx>
            <c:strRef>
              <c:f>'Trade &amp; Investment'!$X$52</c:f>
              <c:strCache>
                <c:ptCount val="1"/>
                <c:pt idx="0">
                  <c:v>Service trade</c:v>
                </c:pt>
              </c:strCache>
            </c:strRef>
          </c:tx>
          <c:spPr>
            <a:solidFill>
              <a:srgbClr val="9999FF"/>
            </a:solidFill>
            <a:ln w="25400">
              <a:noFill/>
            </a:ln>
          </c:spPr>
          <c:cat>
            <c:strRef>
              <c:f>'Trade &amp; Investment'!$U$53:$U$69</c:f>
              <c:strCache>
                <c:ptCount val="17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</c:v>
                </c:pt>
                <c:pt idx="14">
                  <c:v>Jul</c:v>
                </c:pt>
                <c:pt idx="15">
                  <c:v>Aug</c:v>
                </c:pt>
                <c:pt idx="16">
                  <c:v>Sep</c:v>
                </c:pt>
              </c:strCache>
            </c:strRef>
          </c:cat>
          <c:val>
            <c:numRef>
              <c:f>'Trade &amp; Investment'!$X$53:$X$69</c:f>
              <c:numCache>
                <c:formatCode>#,##0.00</c:formatCode>
                <c:ptCount val="17"/>
                <c:pt idx="0">
                  <c:v>1.9500000000000006</c:v>
                </c:pt>
                <c:pt idx="1">
                  <c:v>5.7299999999999995</c:v>
                </c:pt>
                <c:pt idx="2">
                  <c:v>14.580000000000002</c:v>
                </c:pt>
                <c:pt idx="3">
                  <c:v>52.620166666666634</c:v>
                </c:pt>
                <c:pt idx="4">
                  <c:v>54.63</c:v>
                </c:pt>
                <c:pt idx="5">
                  <c:v>141.63</c:v>
                </c:pt>
                <c:pt idx="6">
                  <c:v>186.55</c:v>
                </c:pt>
                <c:pt idx="7">
                  <c:v>138.46</c:v>
                </c:pt>
                <c:pt idx="8">
                  <c:v>33.300000000000004</c:v>
                </c:pt>
                <c:pt idx="9">
                  <c:v>57.1</c:v>
                </c:pt>
                <c:pt idx="10">
                  <c:v>73.430000000000007</c:v>
                </c:pt>
                <c:pt idx="11">
                  <c:v>60.7</c:v>
                </c:pt>
                <c:pt idx="12">
                  <c:v>68.400000000000006</c:v>
                </c:pt>
                <c:pt idx="13">
                  <c:v>90.36999999999999</c:v>
                </c:pt>
                <c:pt idx="14">
                  <c:v>75.8</c:v>
                </c:pt>
                <c:pt idx="15">
                  <c:v>81</c:v>
                </c:pt>
                <c:pt idx="16">
                  <c:v>86.6</c:v>
                </c:pt>
              </c:numCache>
            </c:numRef>
          </c:val>
        </c:ser>
        <c:overlap val="100"/>
        <c:axId val="190080896"/>
        <c:axId val="190082432"/>
      </c:barChart>
      <c:lineChart>
        <c:grouping val="standard"/>
        <c:ser>
          <c:idx val="1"/>
          <c:order val="2"/>
          <c:tx>
            <c:strRef>
              <c:f>'Trade &amp; Investment'!$Y$52</c:f>
              <c:strCache>
                <c:ptCount val="1"/>
                <c:pt idx="0">
                  <c:v>Share of trade settled in RMB</c:v>
                </c:pt>
              </c:strCache>
            </c:strRef>
          </c:tx>
          <c:spPr>
            <a:ln w="44450"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strRef>
              <c:f>'Trade &amp; Investment'!$U$53:$U$69</c:f>
              <c:strCache>
                <c:ptCount val="17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</c:v>
                </c:pt>
                <c:pt idx="14">
                  <c:v>Jul</c:v>
                </c:pt>
                <c:pt idx="15">
                  <c:v>Aug</c:v>
                </c:pt>
                <c:pt idx="16">
                  <c:v>Sep</c:v>
                </c:pt>
              </c:strCache>
            </c:strRef>
          </c:cat>
          <c:val>
            <c:numRef>
              <c:f>'Trade &amp; Investment'!$Y$53:$Y$69</c:f>
              <c:numCache>
                <c:formatCode>_ * #,##0.00_ ;_ * \-#,##0.00_ ;_ * "-"??_ ;_ @_ </c:formatCode>
                <c:ptCount val="17"/>
                <c:pt idx="0">
                  <c:v>0.5202989772103207</c:v>
                </c:pt>
                <c:pt idx="1">
                  <c:v>0.96771150356456792</c:v>
                </c:pt>
                <c:pt idx="2">
                  <c:v>2.3521774208987503</c:v>
                </c:pt>
                <c:pt idx="3">
                  <c:v>6.2223075386209885</c:v>
                </c:pt>
                <c:pt idx="4">
                  <c:v>6.8412898957852271</c:v>
                </c:pt>
                <c:pt idx="5">
                  <c:v>10.174881854390581</c:v>
                </c:pt>
                <c:pt idx="6">
                  <c:v>9.3480058294358752</c:v>
                </c:pt>
                <c:pt idx="7">
                  <c:v>8.8073729487467602</c:v>
                </c:pt>
                <c:pt idx="8">
                  <c:v>7.4566270260754042</c:v>
                </c:pt>
                <c:pt idx="9">
                  <c:v>11.623172326189646</c:v>
                </c:pt>
                <c:pt idx="10">
                  <c:v>12.707560065478566</c:v>
                </c:pt>
                <c:pt idx="11">
                  <c:v>10.114301969057699</c:v>
                </c:pt>
                <c:pt idx="12">
                  <c:v>9.9690934080905507</c:v>
                </c:pt>
                <c:pt idx="13">
                  <c:v>12.486911140196867</c:v>
                </c:pt>
                <c:pt idx="14">
                  <c:v>11.742695317791252</c:v>
                </c:pt>
                <c:pt idx="15">
                  <c:v>12.980218125971753</c:v>
                </c:pt>
                <c:pt idx="16">
                  <c:v>12.78503571521532</c:v>
                </c:pt>
              </c:numCache>
            </c:numRef>
          </c:val>
        </c:ser>
        <c:marker val="1"/>
        <c:axId val="190084224"/>
        <c:axId val="190085760"/>
      </c:lineChart>
      <c:catAx>
        <c:axId val="19008089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90082432"/>
        <c:crosses val="autoZero"/>
        <c:auto val="1"/>
        <c:lblAlgn val="ctr"/>
        <c:lblOffset val="100"/>
        <c:tickLblSkip val="1"/>
      </c:catAx>
      <c:valAx>
        <c:axId val="190082432"/>
        <c:scaling>
          <c:orientation val="minMax"/>
          <c:max val="800"/>
          <c:min val="0"/>
        </c:scaling>
        <c:axPos val="l"/>
        <c:numFmt formatCode="#,##0" sourceLinked="0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90080896"/>
        <c:crosses val="autoZero"/>
        <c:crossBetween val="between"/>
        <c:majorUnit val="100"/>
      </c:valAx>
      <c:catAx>
        <c:axId val="190084224"/>
        <c:scaling>
          <c:orientation val="minMax"/>
        </c:scaling>
        <c:delete val="1"/>
        <c:axPos val="b"/>
        <c:tickLblPos val="none"/>
        <c:crossAx val="190085760"/>
        <c:crosses val="autoZero"/>
        <c:auto val="1"/>
        <c:lblAlgn val="ctr"/>
        <c:lblOffset val="100"/>
      </c:catAx>
      <c:valAx>
        <c:axId val="190085760"/>
        <c:scaling>
          <c:orientation val="minMax"/>
          <c:max val="16"/>
          <c:min val="0"/>
        </c:scaling>
        <c:axPos val="r"/>
        <c:numFmt formatCode="#,##0" sourceLinked="0"/>
        <c:majorTickMark val="in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90084224"/>
        <c:crosses val="max"/>
        <c:crossBetween val="between"/>
        <c:majorUnit val="2"/>
        <c:minorUnit val="0.2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11153334805111989"/>
          <c:y val="0.17311143103850249"/>
          <c:w val="0.45897028023012282"/>
          <c:h val="0.13658833984334678"/>
        </c:manualLayout>
      </c:layout>
      <c:overlay val="1"/>
      <c:spPr>
        <a:noFill/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124372513137378"/>
          <c:y val="0.1285185185185185"/>
          <c:w val="0.77267704213030008"/>
          <c:h val="0.79929006270049574"/>
        </c:manualLayout>
      </c:layout>
      <c:barChart>
        <c:barDir val="col"/>
        <c:grouping val="stacked"/>
        <c:ser>
          <c:idx val="0"/>
          <c:order val="0"/>
          <c:tx>
            <c:v>RMB deposits</c:v>
          </c:tx>
          <c:spPr>
            <a:solidFill>
              <a:srgbClr val="7F7FF1"/>
            </a:solidFill>
            <a:ln w="3175">
              <a:solidFill>
                <a:srgbClr val="7F7FF1"/>
              </a:solidFill>
              <a:prstDash val="solid"/>
            </a:ln>
            <a:effectLst/>
          </c:spPr>
          <c:cat>
            <c:numRef>
              <c:f>Deposits!$A$10:$A$117</c:f>
              <c:numCache>
                <c:formatCode>\ [$-2052]yyyy/m</c:formatCode>
                <c:ptCount val="108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</c:numCache>
            </c:numRef>
          </c:cat>
          <c:val>
            <c:numRef>
              <c:f>Deposits!$B$10:$B$117</c:f>
              <c:numCache>
                <c:formatCode>#,##0.00</c:formatCode>
                <c:ptCount val="108"/>
                <c:pt idx="0">
                  <c:v>#N/A</c:v>
                </c:pt>
                <c:pt idx="1">
                  <c:v>894.76400000000001</c:v>
                </c:pt>
                <c:pt idx="2">
                  <c:v>4393.6870000000008</c:v>
                </c:pt>
                <c:pt idx="3">
                  <c:v>5545.8769999999995</c:v>
                </c:pt>
                <c:pt idx="4">
                  <c:v>6298.4299999999994</c:v>
                </c:pt>
                <c:pt idx="5">
                  <c:v>6803.3879999999999</c:v>
                </c:pt>
                <c:pt idx="6">
                  <c:v>7176.8140000000003</c:v>
                </c:pt>
                <c:pt idx="7">
                  <c:v>7455.0020000000004</c:v>
                </c:pt>
                <c:pt idx="8">
                  <c:v>7668.99</c:v>
                </c:pt>
                <c:pt idx="9">
                  <c:v>8432.872999999996</c:v>
                </c:pt>
                <c:pt idx="10">
                  <c:v>10581.779</c:v>
                </c:pt>
                <c:pt idx="11">
                  <c:v>12127.388999999996</c:v>
                </c:pt>
                <c:pt idx="12">
                  <c:v>13144.402</c:v>
                </c:pt>
                <c:pt idx="13">
                  <c:v>13866.700999999997</c:v>
                </c:pt>
                <c:pt idx="14">
                  <c:v>14976</c:v>
                </c:pt>
                <c:pt idx="15">
                  <c:v>16666</c:v>
                </c:pt>
                <c:pt idx="16">
                  <c:v>19314</c:v>
                </c:pt>
                <c:pt idx="17">
                  <c:v>20897.71</c:v>
                </c:pt>
                <c:pt idx="18">
                  <c:v>21901.353999999996</c:v>
                </c:pt>
                <c:pt idx="19">
                  <c:v>22411.759999999995</c:v>
                </c:pt>
                <c:pt idx="20">
                  <c:v>22643.358999999997</c:v>
                </c:pt>
                <c:pt idx="21">
                  <c:v>22514.037</c:v>
                </c:pt>
                <c:pt idx="22">
                  <c:v>22502.564999999999</c:v>
                </c:pt>
                <c:pt idx="23">
                  <c:v>22586</c:v>
                </c:pt>
                <c:pt idx="24">
                  <c:v>22537</c:v>
                </c:pt>
                <c:pt idx="25">
                  <c:v>22600</c:v>
                </c:pt>
                <c:pt idx="26">
                  <c:v>22458</c:v>
                </c:pt>
                <c:pt idx="27">
                  <c:v>22710</c:v>
                </c:pt>
                <c:pt idx="28">
                  <c:v>22859</c:v>
                </c:pt>
                <c:pt idx="29">
                  <c:v>22712</c:v>
                </c:pt>
                <c:pt idx="30">
                  <c:v>22692</c:v>
                </c:pt>
                <c:pt idx="31">
                  <c:v>22716</c:v>
                </c:pt>
                <c:pt idx="32">
                  <c:v>22619</c:v>
                </c:pt>
                <c:pt idx="33">
                  <c:v>22585</c:v>
                </c:pt>
                <c:pt idx="34">
                  <c:v>22836.198</c:v>
                </c:pt>
                <c:pt idx="35">
                  <c:v>23403.011999999995</c:v>
                </c:pt>
                <c:pt idx="36">
                  <c:v>24204.518</c:v>
                </c:pt>
                <c:pt idx="37">
                  <c:v>24908.356</c:v>
                </c:pt>
                <c:pt idx="38">
                  <c:v>25237.921999999999</c:v>
                </c:pt>
                <c:pt idx="39">
                  <c:v>25484.451000000001</c:v>
                </c:pt>
                <c:pt idx="40">
                  <c:v>26156.01</c:v>
                </c:pt>
                <c:pt idx="41">
                  <c:v>27618.394</c:v>
                </c:pt>
                <c:pt idx="42">
                  <c:v>27866.375</c:v>
                </c:pt>
                <c:pt idx="43">
                  <c:v>28341.214</c:v>
                </c:pt>
                <c:pt idx="44">
                  <c:v>27502.865000000005</c:v>
                </c:pt>
                <c:pt idx="45">
                  <c:v>28249.830999999995</c:v>
                </c:pt>
                <c:pt idx="46">
                  <c:v>30215.718999999997</c:v>
                </c:pt>
                <c:pt idx="47">
                  <c:v>33400.218000000001</c:v>
                </c:pt>
                <c:pt idx="48">
                  <c:v>40429.269999999997</c:v>
                </c:pt>
                <c:pt idx="49">
                  <c:v>47822.259000000005</c:v>
                </c:pt>
                <c:pt idx="50">
                  <c:v>57584.631999999998</c:v>
                </c:pt>
                <c:pt idx="51">
                  <c:v>76605.001000000004</c:v>
                </c:pt>
                <c:pt idx="52">
                  <c:v>77674.687000000005</c:v>
                </c:pt>
                <c:pt idx="53">
                  <c:v>77640.001000000004</c:v>
                </c:pt>
                <c:pt idx="54">
                  <c:v>77062.798999999999</c:v>
                </c:pt>
                <c:pt idx="55">
                  <c:v>71147.751000000004</c:v>
                </c:pt>
                <c:pt idx="56">
                  <c:v>69950.912999999986</c:v>
                </c:pt>
                <c:pt idx="57">
                  <c:v>66071.84199999999</c:v>
                </c:pt>
                <c:pt idx="58">
                  <c:v>61928.855000000003</c:v>
                </c:pt>
                <c:pt idx="59">
                  <c:v>56060.748999999996</c:v>
                </c:pt>
                <c:pt idx="60">
                  <c:v>54385.465000000004</c:v>
                </c:pt>
                <c:pt idx="61">
                  <c:v>53972.560999999994</c:v>
                </c:pt>
                <c:pt idx="62">
                  <c:v>53109.763999999996</c:v>
                </c:pt>
                <c:pt idx="63">
                  <c:v>53019.807000000001</c:v>
                </c:pt>
                <c:pt idx="64">
                  <c:v>53449.336000000003</c:v>
                </c:pt>
                <c:pt idx="65">
                  <c:v>54381.111000000004</c:v>
                </c:pt>
                <c:pt idx="66">
                  <c:v>55892.413</c:v>
                </c:pt>
                <c:pt idx="67">
                  <c:v>56651.255000000005</c:v>
                </c:pt>
                <c:pt idx="68">
                  <c:v>58174.336000000003</c:v>
                </c:pt>
                <c:pt idx="69">
                  <c:v>57261.913</c:v>
                </c:pt>
                <c:pt idx="70">
                  <c:v>60383.182000000001</c:v>
                </c:pt>
                <c:pt idx="71">
                  <c:v>62717.501000000004</c:v>
                </c:pt>
                <c:pt idx="72">
                  <c:v>63950.013000000006</c:v>
                </c:pt>
                <c:pt idx="73">
                  <c:v>66092.164999999994</c:v>
                </c:pt>
                <c:pt idx="74">
                  <c:v>70754.804000000004</c:v>
                </c:pt>
                <c:pt idx="75">
                  <c:v>80893.994999999981</c:v>
                </c:pt>
                <c:pt idx="76">
                  <c:v>85611</c:v>
                </c:pt>
                <c:pt idx="77">
                  <c:v>89701.644</c:v>
                </c:pt>
                <c:pt idx="78">
                  <c:v>103683.96599999999</c:v>
                </c:pt>
                <c:pt idx="79">
                  <c:v>130412.44599999998</c:v>
                </c:pt>
                <c:pt idx="80">
                  <c:v>149325.976</c:v>
                </c:pt>
                <c:pt idx="81">
                  <c:v>217125.80299999999</c:v>
                </c:pt>
                <c:pt idx="82">
                  <c:v>279596.92200000002</c:v>
                </c:pt>
                <c:pt idx="83">
                  <c:v>314937.99599999998</c:v>
                </c:pt>
                <c:pt idx="84">
                  <c:v>370635</c:v>
                </c:pt>
                <c:pt idx="85">
                  <c:v>407739</c:v>
                </c:pt>
                <c:pt idx="86">
                  <c:v>451419</c:v>
                </c:pt>
                <c:pt idx="87">
                  <c:v>510748</c:v>
                </c:pt>
                <c:pt idx="88">
                  <c:v>548829</c:v>
                </c:pt>
                <c:pt idx="89">
                  <c:v>553602</c:v>
                </c:pt>
                <c:pt idx="90">
                  <c:v>572176.94299999997</c:v>
                </c:pt>
                <c:pt idx="91">
                  <c:v>609034</c:v>
                </c:pt>
                <c:pt idx="92">
                  <c:v>622236</c:v>
                </c:pt>
                <c:pt idx="93">
                  <c:v>618546</c:v>
                </c:pt>
                <c:pt idx="94">
                  <c:v>627302</c:v>
                </c:pt>
                <c:pt idx="95">
                  <c:v>588529</c:v>
                </c:pt>
                <c:pt idx="96">
                  <c:v>575960</c:v>
                </c:pt>
                <c:pt idx="97">
                  <c:v>566157</c:v>
                </c:pt>
                <c:pt idx="98">
                  <c:v>554317</c:v>
                </c:pt>
                <c:pt idx="99">
                  <c:v>552372</c:v>
                </c:pt>
                <c:pt idx="100">
                  <c:v>553858</c:v>
                </c:pt>
                <c:pt idx="101">
                  <c:v>557710</c:v>
                </c:pt>
                <c:pt idx="102">
                  <c:v>563150</c:v>
                </c:pt>
                <c:pt idx="103">
                  <c:v>552256</c:v>
                </c:pt>
                <c:pt idx="104">
                  <c:v>545701</c:v>
                </c:pt>
                <c:pt idx="105">
                  <c:v>554777</c:v>
                </c:pt>
                <c:pt idx="106" formatCode="General">
                  <c:v>#N/A</c:v>
                </c:pt>
                <c:pt idx="107" formatCode="General">
                  <c:v>#N/A</c:v>
                </c:pt>
              </c:numCache>
            </c:numRef>
          </c:val>
        </c:ser>
        <c:ser>
          <c:idx val="1"/>
          <c:order val="1"/>
          <c:tx>
            <c:v>RMB CD</c:v>
          </c:tx>
          <c:spPr>
            <a:solidFill>
              <a:srgbClr val="FF0000"/>
            </a:solidFill>
            <a:ln w="3175">
              <a:solidFill>
                <a:srgbClr val="FF0000"/>
              </a:solidFill>
              <a:prstDash val="solid"/>
            </a:ln>
          </c:spPr>
          <c:cat>
            <c:numRef>
              <c:f>Deposits!$A$10:$A$117</c:f>
              <c:numCache>
                <c:formatCode>\ [$-2052]yyyy/m</c:formatCode>
                <c:ptCount val="108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</c:numCache>
            </c:numRef>
          </c:cat>
          <c:val>
            <c:numRef>
              <c:f>Deposits!$G$10:$G$117</c:f>
              <c:numCache>
                <c:formatCode>#,##0.00</c:formatCode>
                <c:ptCount val="10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500</c:v>
                </c:pt>
                <c:pt idx="79">
                  <c:v>614</c:v>
                </c:pt>
                <c:pt idx="80">
                  <c:v>3433.9999999999995</c:v>
                </c:pt>
                <c:pt idx="81">
                  <c:v>3598.22</c:v>
                </c:pt>
                <c:pt idx="82">
                  <c:v>3688.22</c:v>
                </c:pt>
                <c:pt idx="83">
                  <c:v>4188.2199999999993</c:v>
                </c:pt>
                <c:pt idx="84">
                  <c:v>4688.2199999999993</c:v>
                </c:pt>
                <c:pt idx="85">
                  <c:v>9574.2199999999975</c:v>
                </c:pt>
                <c:pt idx="86">
                  <c:v>11024.220000000001</c:v>
                </c:pt>
                <c:pt idx="87">
                  <c:v>16852.22</c:v>
                </c:pt>
                <c:pt idx="88">
                  <c:v>31260.220000000005</c:v>
                </c:pt>
                <c:pt idx="89">
                  <c:v>43292.770000000004</c:v>
                </c:pt>
                <c:pt idx="90">
                  <c:v>46110.770000000004</c:v>
                </c:pt>
                <c:pt idx="91">
                  <c:v>59503.27</c:v>
                </c:pt>
                <c:pt idx="92">
                  <c:v>65256.474999999999</c:v>
                </c:pt>
                <c:pt idx="93">
                  <c:v>69043.974999999991</c:v>
                </c:pt>
                <c:pt idx="94">
                  <c:v>70933.429999999993</c:v>
                </c:pt>
                <c:pt idx="95">
                  <c:v>70475.089999999982</c:v>
                </c:pt>
                <c:pt idx="96">
                  <c:v>76035.09</c:v>
                </c:pt>
                <c:pt idx="97">
                  <c:v>97638.089999999982</c:v>
                </c:pt>
                <c:pt idx="98">
                  <c:v>113511.09</c:v>
                </c:pt>
                <c:pt idx="99">
                  <c:v>121177.58999999998</c:v>
                </c:pt>
                <c:pt idx="100">
                  <c:v>117338.48999999998</c:v>
                </c:pt>
                <c:pt idx="101">
                  <c:v>126676.61</c:v>
                </c:pt>
                <c:pt idx="102">
                  <c:v>136107.10999999999</c:v>
                </c:pt>
                <c:pt idx="103">
                  <c:v>126757.04999999999</c:v>
                </c:pt>
                <c:pt idx="104">
                  <c:v>118591.48999999998</c:v>
                </c:pt>
                <c:pt idx="105">
                  <c:v>116617.38999999998</c:v>
                </c:pt>
                <c:pt idx="106">
                  <c:v>119932.43499999997</c:v>
                </c:pt>
                <c:pt idx="107">
                  <c:v>#N/A</c:v>
                </c:pt>
              </c:numCache>
            </c:numRef>
          </c:val>
        </c:ser>
        <c:overlap val="100"/>
        <c:axId val="188364288"/>
        <c:axId val="188365824"/>
      </c:barChart>
      <c:lineChart>
        <c:grouping val="standard"/>
        <c:ser>
          <c:idx val="2"/>
          <c:order val="2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Deposits!$A$10:$A$117</c:f>
              <c:numCache>
                <c:formatCode>\ [$-2052]yyyy/m</c:formatCode>
                <c:ptCount val="108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</c:numCache>
            </c:numRef>
          </c:cat>
          <c:val>
            <c:numRef>
              <c:f>Deposits!$AZ$10:$AZ$117</c:f>
              <c:numCache>
                <c:formatCode>General</c:formatCode>
                <c:ptCount val="108"/>
              </c:numCache>
            </c:numRef>
          </c:val>
        </c:ser>
        <c:marker val="1"/>
        <c:axId val="188376192"/>
        <c:axId val="188377728"/>
      </c:lineChart>
      <c:dateAx>
        <c:axId val="188364288"/>
        <c:scaling>
          <c:orientation val="minMax"/>
          <c:max val="41183"/>
          <c:min val="37987"/>
        </c:scaling>
        <c:axPos val="b"/>
        <c:numFmt formatCode="[$-10480]yy;@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88365824"/>
        <c:crossesAt val="0"/>
        <c:auto val="1"/>
        <c:lblOffset val="100"/>
        <c:baseTimeUnit val="months"/>
        <c:majorUnit val="1"/>
        <c:majorTimeUnit val="years"/>
        <c:minorUnit val="1"/>
        <c:minorTimeUnit val="months"/>
      </c:dateAx>
      <c:valAx>
        <c:axId val="188365824"/>
        <c:scaling>
          <c:orientation val="minMax"/>
          <c:max val="750000"/>
          <c:min val="0"/>
        </c:scaling>
        <c:axPos val="l"/>
        <c:numFmt formatCode="#,##0" sourceLinked="0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88364288"/>
        <c:crosses val="autoZero"/>
        <c:crossBetween val="between"/>
        <c:majorUnit val="200000"/>
        <c:dispUnits>
          <c:builtInUnit val="thousands"/>
        </c:dispUnits>
      </c:valAx>
      <c:dateAx>
        <c:axId val="188376192"/>
        <c:scaling>
          <c:orientation val="minMax"/>
        </c:scaling>
        <c:delete val="1"/>
        <c:axPos val="b"/>
        <c:numFmt formatCode="\ [$-2052]yyyy/m" sourceLinked="1"/>
        <c:tickLblPos val="none"/>
        <c:crossAx val="188377728"/>
        <c:crosses val="autoZero"/>
        <c:auto val="1"/>
        <c:lblOffset val="100"/>
        <c:baseTimeUnit val="months"/>
      </c:dateAx>
      <c:valAx>
        <c:axId val="188377728"/>
        <c:scaling>
          <c:orientation val="minMax"/>
          <c:max val="750"/>
          <c:min val="0"/>
        </c:scaling>
        <c:axPos val="r"/>
        <c:numFmt formatCode="#,##0" sourceLinked="0"/>
        <c:majorTickMark val="in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88376192"/>
        <c:crosses val="max"/>
        <c:crossBetween val="between"/>
        <c:majorUnit val="200"/>
        <c:minorUnit val="1.6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37829533808273963"/>
          <c:y val="0.20955963837853603"/>
          <c:w val="0.29096386887809328"/>
          <c:h val="0.1798032897133415"/>
        </c:manualLayout>
      </c:layout>
      <c:overlay val="1"/>
      <c:spPr>
        <a:noFill/>
      </c:spPr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5370985603543824E-2"/>
          <c:y val="0.13188774480113072"/>
          <c:w val="0.85055870699525649"/>
          <c:h val="0.73045803889898375"/>
        </c:manualLayout>
      </c:layout>
      <c:barChart>
        <c:barDir val="col"/>
        <c:grouping val="stacked"/>
        <c:ser>
          <c:idx val="0"/>
          <c:order val="0"/>
          <c:tx>
            <c:strRef>
              <c:f>'Dim-sum bond'!$X$1:$Y$1</c:f>
              <c:strCache>
                <c:ptCount val="1"/>
                <c:pt idx="0">
                  <c:v>Bonds/Notes</c:v>
                </c:pt>
              </c:strCache>
            </c:strRef>
          </c:tx>
          <c:spPr>
            <a:pattFill prst="pct75">
              <a:fgClr>
                <a:srgbClr val="FF0000"/>
              </a:fgClr>
              <a:bgClr>
                <a:srgbClr val="000000"/>
              </a:bgClr>
            </a:pattFill>
            <a:ln w="25400">
              <a:noFill/>
            </a:ln>
          </c:spPr>
          <c:cat>
            <c:numRef>
              <c:f>'Dim-sum bond'!$A$3:$A$80</c:f>
              <c:numCache>
                <c:formatCode>[$-10480]yyyy\-mm;@</c:formatCode>
                <c:ptCount val="78"/>
                <c:pt idx="0">
                  <c:v>39264</c:v>
                </c:pt>
                <c:pt idx="1">
                  <c:v>39295</c:v>
                </c:pt>
                <c:pt idx="2">
                  <c:v>39326</c:v>
                </c:pt>
                <c:pt idx="3">
                  <c:v>39356</c:v>
                </c:pt>
                <c:pt idx="4">
                  <c:v>39387</c:v>
                </c:pt>
                <c:pt idx="5">
                  <c:v>39417</c:v>
                </c:pt>
                <c:pt idx="6">
                  <c:v>39448</c:v>
                </c:pt>
                <c:pt idx="7">
                  <c:v>39479</c:v>
                </c:pt>
                <c:pt idx="8">
                  <c:v>39508</c:v>
                </c:pt>
                <c:pt idx="9">
                  <c:v>39539</c:v>
                </c:pt>
                <c:pt idx="10">
                  <c:v>39569</c:v>
                </c:pt>
                <c:pt idx="11">
                  <c:v>39600</c:v>
                </c:pt>
                <c:pt idx="12">
                  <c:v>39630</c:v>
                </c:pt>
                <c:pt idx="13">
                  <c:v>39661</c:v>
                </c:pt>
                <c:pt idx="14">
                  <c:v>39692</c:v>
                </c:pt>
                <c:pt idx="15">
                  <c:v>39722</c:v>
                </c:pt>
                <c:pt idx="16">
                  <c:v>39753</c:v>
                </c:pt>
                <c:pt idx="17">
                  <c:v>39783</c:v>
                </c:pt>
                <c:pt idx="18">
                  <c:v>39814</c:v>
                </c:pt>
                <c:pt idx="19">
                  <c:v>39845</c:v>
                </c:pt>
                <c:pt idx="20">
                  <c:v>39873</c:v>
                </c:pt>
                <c:pt idx="21">
                  <c:v>39904</c:v>
                </c:pt>
                <c:pt idx="22">
                  <c:v>39934</c:v>
                </c:pt>
                <c:pt idx="23">
                  <c:v>39965</c:v>
                </c:pt>
                <c:pt idx="24">
                  <c:v>39995</c:v>
                </c:pt>
                <c:pt idx="25">
                  <c:v>40026</c:v>
                </c:pt>
                <c:pt idx="26">
                  <c:v>40057</c:v>
                </c:pt>
                <c:pt idx="27">
                  <c:v>40087</c:v>
                </c:pt>
                <c:pt idx="28">
                  <c:v>40118</c:v>
                </c:pt>
                <c:pt idx="29">
                  <c:v>40148</c:v>
                </c:pt>
                <c:pt idx="30">
                  <c:v>40179</c:v>
                </c:pt>
                <c:pt idx="31">
                  <c:v>40210</c:v>
                </c:pt>
                <c:pt idx="32">
                  <c:v>40238</c:v>
                </c:pt>
                <c:pt idx="33">
                  <c:v>40269</c:v>
                </c:pt>
                <c:pt idx="34">
                  <c:v>40299</c:v>
                </c:pt>
                <c:pt idx="35">
                  <c:v>40330</c:v>
                </c:pt>
                <c:pt idx="36">
                  <c:v>40360</c:v>
                </c:pt>
                <c:pt idx="37">
                  <c:v>40391</c:v>
                </c:pt>
                <c:pt idx="38">
                  <c:v>40422</c:v>
                </c:pt>
                <c:pt idx="39">
                  <c:v>40452</c:v>
                </c:pt>
                <c:pt idx="40">
                  <c:v>40483</c:v>
                </c:pt>
                <c:pt idx="41">
                  <c:v>40513</c:v>
                </c:pt>
                <c:pt idx="42">
                  <c:v>40544</c:v>
                </c:pt>
                <c:pt idx="43">
                  <c:v>40575</c:v>
                </c:pt>
                <c:pt idx="44">
                  <c:v>40603</c:v>
                </c:pt>
                <c:pt idx="45">
                  <c:v>40634</c:v>
                </c:pt>
                <c:pt idx="46">
                  <c:v>40664</c:v>
                </c:pt>
                <c:pt idx="47">
                  <c:v>40695</c:v>
                </c:pt>
                <c:pt idx="48">
                  <c:v>40725</c:v>
                </c:pt>
                <c:pt idx="49">
                  <c:v>40756</c:v>
                </c:pt>
                <c:pt idx="50">
                  <c:v>40787</c:v>
                </c:pt>
                <c:pt idx="51">
                  <c:v>40817</c:v>
                </c:pt>
                <c:pt idx="52">
                  <c:v>40848</c:v>
                </c:pt>
                <c:pt idx="53">
                  <c:v>40878</c:v>
                </c:pt>
                <c:pt idx="54">
                  <c:v>40909</c:v>
                </c:pt>
                <c:pt idx="55">
                  <c:v>40940</c:v>
                </c:pt>
                <c:pt idx="56">
                  <c:v>40969</c:v>
                </c:pt>
                <c:pt idx="57">
                  <c:v>41000</c:v>
                </c:pt>
                <c:pt idx="58">
                  <c:v>41030</c:v>
                </c:pt>
                <c:pt idx="59">
                  <c:v>41061</c:v>
                </c:pt>
                <c:pt idx="60">
                  <c:v>41091</c:v>
                </c:pt>
                <c:pt idx="61">
                  <c:v>41122</c:v>
                </c:pt>
                <c:pt idx="62">
                  <c:v>41153</c:v>
                </c:pt>
                <c:pt idx="63">
                  <c:v>41183</c:v>
                </c:pt>
                <c:pt idx="64">
                  <c:v>41214</c:v>
                </c:pt>
                <c:pt idx="65">
                  <c:v>41244</c:v>
                </c:pt>
                <c:pt idx="66">
                  <c:v>41275</c:v>
                </c:pt>
                <c:pt idx="67">
                  <c:v>41306</c:v>
                </c:pt>
                <c:pt idx="68">
                  <c:v>41334</c:v>
                </c:pt>
                <c:pt idx="69">
                  <c:v>41365</c:v>
                </c:pt>
                <c:pt idx="70">
                  <c:v>41395</c:v>
                </c:pt>
                <c:pt idx="71">
                  <c:v>41426</c:v>
                </c:pt>
                <c:pt idx="72">
                  <c:v>41456</c:v>
                </c:pt>
                <c:pt idx="73">
                  <c:v>41487</c:v>
                </c:pt>
                <c:pt idx="74">
                  <c:v>41518</c:v>
                </c:pt>
                <c:pt idx="75">
                  <c:v>41548</c:v>
                </c:pt>
                <c:pt idx="76">
                  <c:v>41579</c:v>
                </c:pt>
                <c:pt idx="77">
                  <c:v>41609</c:v>
                </c:pt>
              </c:numCache>
            </c:numRef>
          </c:cat>
          <c:val>
            <c:numRef>
              <c:f>'Dim-sum bond'!$X$3:$X$80</c:f>
              <c:numCache>
                <c:formatCode>0.0</c:formatCode>
                <c:ptCount val="78"/>
                <c:pt idx="0">
                  <c:v>5</c:v>
                </c:pt>
                <c:pt idx="1">
                  <c:v>7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13</c:v>
                </c:pt>
                <c:pt idx="13">
                  <c:v>13</c:v>
                </c:pt>
                <c:pt idx="14">
                  <c:v>22</c:v>
                </c:pt>
                <c:pt idx="15">
                  <c:v>22</c:v>
                </c:pt>
                <c:pt idx="16">
                  <c:v>22</c:v>
                </c:pt>
                <c:pt idx="17">
                  <c:v>22</c:v>
                </c:pt>
                <c:pt idx="18">
                  <c:v>22</c:v>
                </c:pt>
                <c:pt idx="19">
                  <c:v>22</c:v>
                </c:pt>
                <c:pt idx="20">
                  <c:v>22</c:v>
                </c:pt>
                <c:pt idx="21">
                  <c:v>22</c:v>
                </c:pt>
                <c:pt idx="22">
                  <c:v>22</c:v>
                </c:pt>
                <c:pt idx="23">
                  <c:v>22</c:v>
                </c:pt>
                <c:pt idx="24">
                  <c:v>22</c:v>
                </c:pt>
                <c:pt idx="25">
                  <c:v>26</c:v>
                </c:pt>
                <c:pt idx="26">
                  <c:v>26.5</c:v>
                </c:pt>
                <c:pt idx="27">
                  <c:v>32.5</c:v>
                </c:pt>
                <c:pt idx="28">
                  <c:v>32.5</c:v>
                </c:pt>
                <c:pt idx="29">
                  <c:v>32.5</c:v>
                </c:pt>
                <c:pt idx="30">
                  <c:v>32.5</c:v>
                </c:pt>
                <c:pt idx="31">
                  <c:v>32.5</c:v>
                </c:pt>
                <c:pt idx="32">
                  <c:v>32.5</c:v>
                </c:pt>
                <c:pt idx="33">
                  <c:v>32.5</c:v>
                </c:pt>
                <c:pt idx="34">
                  <c:v>32.5</c:v>
                </c:pt>
                <c:pt idx="35">
                  <c:v>32.5</c:v>
                </c:pt>
                <c:pt idx="36">
                  <c:v>30.880000000000003</c:v>
                </c:pt>
                <c:pt idx="37">
                  <c:v>29.880000000000003</c:v>
                </c:pt>
                <c:pt idx="38">
                  <c:v>29.080000000000002</c:v>
                </c:pt>
                <c:pt idx="39">
                  <c:v>34.980000000000004</c:v>
                </c:pt>
                <c:pt idx="40">
                  <c:v>40.879999999999995</c:v>
                </c:pt>
                <c:pt idx="41">
                  <c:v>58.260000000000012</c:v>
                </c:pt>
                <c:pt idx="42">
                  <c:v>62.510000000000005</c:v>
                </c:pt>
                <c:pt idx="43">
                  <c:v>66.179999999999993</c:v>
                </c:pt>
                <c:pt idx="44">
                  <c:v>67.38000000000001</c:v>
                </c:pt>
                <c:pt idx="45">
                  <c:v>77.271999999999991</c:v>
                </c:pt>
                <c:pt idx="46">
                  <c:v>86.871999999999986</c:v>
                </c:pt>
                <c:pt idx="47">
                  <c:v>103.42</c:v>
                </c:pt>
                <c:pt idx="48" formatCode="_ * #,##0.0_ ;_ * \-#,##0.0_ ;_ * &quot;-&quot;??_ ;_ @_ ">
                  <c:v>105.65299999999998</c:v>
                </c:pt>
                <c:pt idx="49" formatCode="_ * #,##0.0_ ;_ * \-#,##0.0_ ;_ * &quot;-&quot;??_ ;_ @_ ">
                  <c:v>124.71899999999999</c:v>
                </c:pt>
                <c:pt idx="50">
                  <c:v>133.60099999999997</c:v>
                </c:pt>
                <c:pt idx="51">
                  <c:v>137.95099999999999</c:v>
                </c:pt>
                <c:pt idx="52">
                  <c:v>145.23949999999996</c:v>
                </c:pt>
                <c:pt idx="53">
                  <c:v>152.55369999999999</c:v>
                </c:pt>
                <c:pt idx="54">
                  <c:v>160.17769999999999</c:v>
                </c:pt>
                <c:pt idx="55">
                  <c:v>168.23669999999998</c:v>
                </c:pt>
                <c:pt idx="56">
                  <c:v>177.06387999999998</c:v>
                </c:pt>
                <c:pt idx="57">
                  <c:v>186.20337999999998</c:v>
                </c:pt>
                <c:pt idx="58">
                  <c:v>189.76040444999998</c:v>
                </c:pt>
                <c:pt idx="59">
                  <c:v>216.39148445000001</c:v>
                </c:pt>
                <c:pt idx="60">
                  <c:v>227.54008444999994</c:v>
                </c:pt>
                <c:pt idx="61">
                  <c:v>235.29314444999994</c:v>
                </c:pt>
                <c:pt idx="62">
                  <c:v>239.08854445</c:v>
                </c:pt>
                <c:pt idx="63">
                  <c:v>237.45654445</c:v>
                </c:pt>
                <c:pt idx="64">
                  <c:v>247.18039444999997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</c:numCache>
            </c:numRef>
          </c:val>
        </c:ser>
        <c:gapWidth val="55"/>
        <c:overlap val="100"/>
        <c:axId val="191304448"/>
        <c:axId val="191305984"/>
      </c:barChart>
      <c:barChart>
        <c:barDir val="col"/>
        <c:grouping val="stacked"/>
        <c:ser>
          <c:idx val="2"/>
          <c:order val="1"/>
          <c:spPr>
            <a:pattFill prst="pct25">
              <a:fgClr>
                <a:srgbClr val="000000"/>
              </a:fgClr>
              <a:bgClr>
                <a:srgbClr val="FFFFFF"/>
              </a:bgClr>
            </a:pattFill>
            <a:ln w="3175">
              <a:solidFill>
                <a:srgbClr val="000000"/>
              </a:solidFill>
              <a:prstDash val="solid"/>
            </a:ln>
          </c:spPr>
          <c:val>
            <c:numRef>
              <c:f>'Dim-sum bond'!$T$3:$T$80</c:f>
              <c:numCache>
                <c:formatCode>General</c:formatCode>
                <c:ptCount val="78"/>
              </c:numCache>
            </c:numRef>
          </c:val>
        </c:ser>
        <c:gapWidth val="55"/>
        <c:overlap val="100"/>
        <c:axId val="191311872"/>
        <c:axId val="191313408"/>
      </c:barChart>
      <c:dateAx>
        <c:axId val="191304448"/>
        <c:scaling>
          <c:orientation val="minMax"/>
          <c:max val="41214"/>
          <c:min val="39083"/>
        </c:scaling>
        <c:axPos val="b"/>
        <c:numFmt formatCode="\ [$-2052]yy" sourceLinked="0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1305984"/>
        <c:crosses val="autoZero"/>
        <c:auto val="1"/>
        <c:lblOffset val="100"/>
        <c:baseTimeUnit val="months"/>
        <c:majorUnit val="1"/>
        <c:majorTimeUnit val="years"/>
        <c:minorUnit val="1"/>
        <c:minorTimeUnit val="months"/>
      </c:dateAx>
      <c:valAx>
        <c:axId val="191305984"/>
        <c:scaling>
          <c:orientation val="minMax"/>
          <c:max val="250"/>
          <c:min val="0"/>
        </c:scaling>
        <c:axPos val="r"/>
        <c:numFmt formatCode="0" sourceLinked="0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1304448"/>
        <c:crosses val="max"/>
        <c:crossBetween val="between"/>
        <c:majorUnit val="50"/>
      </c:valAx>
      <c:catAx>
        <c:axId val="191311872"/>
        <c:scaling>
          <c:orientation val="minMax"/>
        </c:scaling>
        <c:delete val="1"/>
        <c:axPos val="b"/>
        <c:tickLblPos val="none"/>
        <c:crossAx val="191313408"/>
        <c:crosses val="autoZero"/>
        <c:auto val="1"/>
        <c:lblAlgn val="ctr"/>
        <c:lblOffset val="100"/>
      </c:catAx>
      <c:valAx>
        <c:axId val="191313408"/>
        <c:scaling>
          <c:orientation val="minMax"/>
          <c:max val="250"/>
          <c:min val="0"/>
        </c:scaling>
        <c:axPos val="l"/>
        <c:numFmt formatCode="#,##0" sourceLinked="0"/>
        <c:majorTickMark val="in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91311872"/>
        <c:crosses val="autoZero"/>
        <c:crossBetween val="between"/>
        <c:majorUnit val="50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14543524416135964"/>
          <c:y val="0.46347941567065215"/>
          <c:w val="0.52566895698547422"/>
          <c:h val="0.18326693227091684"/>
        </c:manualLayout>
      </c:layout>
      <c:overlay val="1"/>
      <c:spPr>
        <a:noFill/>
      </c:spPr>
    </c:legend>
    <c:plotVisOnly val="1"/>
    <c:dispBlanksAs val="gap"/>
  </c:chart>
  <c:spPr>
    <a:ln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1130862430075099E-2"/>
          <c:y val="0.17646756165220226"/>
          <c:w val="0.86355483973594171"/>
          <c:h val="0.70446063085044153"/>
        </c:manualLayout>
      </c:layout>
      <c:barChart>
        <c:barDir val="col"/>
        <c:grouping val="clustered"/>
        <c:ser>
          <c:idx val="0"/>
          <c:order val="0"/>
          <c:tx>
            <c:v>Outward direct investment</c:v>
          </c:tx>
          <c:spPr>
            <a:solidFill>
              <a:srgbClr val="9999FF"/>
            </a:solidFill>
            <a:ln w="25400">
              <a:noFill/>
            </a:ln>
          </c:spPr>
          <c:cat>
            <c:numRef>
              <c:f>'Trade &amp; Investment'!$AB$13:$AB$24</c:f>
              <c:numCache>
                <c:formatCode>\ [$-1033]m/yyyy</c:formatCode>
                <c:ptCount val="12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</c:numCache>
            </c:numRef>
          </c:cat>
          <c:val>
            <c:numRef>
              <c:f>'Trade &amp; Investment'!$AC$13:$AC$24</c:f>
              <c:numCache>
                <c:formatCode>#,##0.00</c:formatCode>
                <c:ptCount val="12"/>
                <c:pt idx="0">
                  <c:v>1.7</c:v>
                </c:pt>
                <c:pt idx="1">
                  <c:v>0.4</c:v>
                </c:pt>
                <c:pt idx="2">
                  <c:v>0.77000000000000035</c:v>
                </c:pt>
                <c:pt idx="3">
                  <c:v>9.3000000000000007</c:v>
                </c:pt>
                <c:pt idx="4">
                  <c:v>3</c:v>
                </c:pt>
                <c:pt idx="5">
                  <c:v>3.53</c:v>
                </c:pt>
                <c:pt idx="6">
                  <c:v>1.2</c:v>
                </c:pt>
                <c:pt idx="7">
                  <c:v>1.2</c:v>
                </c:pt>
                <c:pt idx="8">
                  <c:v>0.9600000000000003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</c:ser>
        <c:ser>
          <c:idx val="1"/>
          <c:order val="1"/>
          <c:tx>
            <c:v>Foreign direct investment</c:v>
          </c:tx>
          <c:spPr>
            <a:pattFill prst="dkDnDiag">
              <a:fgClr>
                <a:srgbClr val="FF0000"/>
              </a:fgClr>
              <a:bgClr>
                <a:srgbClr val="000000"/>
              </a:bgClr>
            </a:pattFill>
            <a:ln w="25400">
              <a:noFill/>
            </a:ln>
          </c:spPr>
          <c:cat>
            <c:numRef>
              <c:f>'Trade &amp; Investment'!$AB$13:$AB$24</c:f>
              <c:numCache>
                <c:formatCode>\ [$-1033]m/yyyy</c:formatCode>
                <c:ptCount val="12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</c:numCache>
            </c:numRef>
          </c:cat>
          <c:val>
            <c:numRef>
              <c:f>'Trade &amp; Investment'!$AD$13:$AD$24</c:f>
              <c:numCache>
                <c:formatCode>#,##0.00</c:formatCode>
                <c:ptCount val="12"/>
                <c:pt idx="0">
                  <c:v>13.5</c:v>
                </c:pt>
                <c:pt idx="1">
                  <c:v>11.6</c:v>
                </c:pt>
                <c:pt idx="2">
                  <c:v>21.9</c:v>
                </c:pt>
                <c:pt idx="3">
                  <c:v>12.4</c:v>
                </c:pt>
                <c:pt idx="4">
                  <c:v>16</c:v>
                </c:pt>
                <c:pt idx="5">
                  <c:v>16.399999999999999</c:v>
                </c:pt>
                <c:pt idx="6">
                  <c:v>14.2</c:v>
                </c:pt>
                <c:pt idx="7">
                  <c:v>20</c:v>
                </c:pt>
                <c:pt idx="8">
                  <c:v>28.49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</c:ser>
        <c:axId val="191357312"/>
        <c:axId val="191358848"/>
      </c:barChart>
      <c:barChart>
        <c:barDir val="col"/>
        <c:grouping val="clustered"/>
        <c:ser>
          <c:idx val="2"/>
          <c:order val="2"/>
          <c:spPr>
            <a:pattFill prst="pct25">
              <a:fgClr>
                <a:srgbClr val="008000"/>
              </a:fgClr>
              <a:bgClr>
                <a:srgbClr val="CCFFCC"/>
              </a:bgClr>
            </a:pattFill>
            <a:ln w="3175">
              <a:solidFill>
                <a:srgbClr val="000000"/>
              </a:solidFill>
              <a:prstDash val="solid"/>
            </a:ln>
          </c:spPr>
          <c:cat>
            <c:numRef>
              <c:f>'Trade &amp; Investment'!$AB$13:$AB$24</c:f>
              <c:numCache>
                <c:formatCode>\ [$-1033]m/yyyy</c:formatCode>
                <c:ptCount val="12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</c:numCache>
            </c:numRef>
          </c:cat>
          <c:val>
            <c:numRef>
              <c:f>'Trade &amp; Investment'!$AK$13:$AK$24</c:f>
              <c:numCache>
                <c:formatCode>General</c:formatCode>
                <c:ptCount val="12"/>
              </c:numCache>
            </c:numRef>
          </c:val>
        </c:ser>
        <c:axId val="191360384"/>
        <c:axId val="191362176"/>
      </c:barChart>
      <c:dateAx>
        <c:axId val="191357312"/>
        <c:scaling>
          <c:orientation val="minMax"/>
          <c:max val="41153"/>
          <c:min val="40909"/>
        </c:scaling>
        <c:axPos val="b"/>
        <c:numFmt formatCode="[$-409]mmm/yy;@" sourceLinked="0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91358848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91358848"/>
        <c:scaling>
          <c:orientation val="minMax"/>
          <c:max val="25"/>
          <c:min val="0"/>
        </c:scaling>
        <c:axPos val="l"/>
        <c:numFmt formatCode="#,##0" sourceLinked="0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91357312"/>
        <c:crosses val="autoZero"/>
        <c:crossBetween val="between"/>
        <c:majorUnit val="5"/>
        <c:minorUnit val="0.4"/>
      </c:valAx>
      <c:dateAx>
        <c:axId val="191360384"/>
        <c:scaling>
          <c:orientation val="minMax"/>
        </c:scaling>
        <c:delete val="1"/>
        <c:axPos val="b"/>
        <c:numFmt formatCode="\ [$-1033]m/yyyy" sourceLinked="1"/>
        <c:tickLblPos val="none"/>
        <c:crossAx val="191362176"/>
        <c:crosses val="autoZero"/>
        <c:auto val="1"/>
        <c:lblOffset val="100"/>
        <c:baseTimeUnit val="months"/>
      </c:dateAx>
      <c:valAx>
        <c:axId val="191362176"/>
        <c:scaling>
          <c:orientation val="minMax"/>
          <c:max val="25"/>
          <c:min val="0"/>
        </c:scaling>
        <c:axPos val="r"/>
        <c:numFmt formatCode="#,##0" sourceLinked="0"/>
        <c:majorTickMark val="in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91360384"/>
        <c:crosses val="max"/>
        <c:crossBetween val="between"/>
        <c:majorUnit val="5"/>
        <c:minorUnit val="0.05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36147581552305991"/>
          <c:y val="0.16270576252595292"/>
          <c:w val="0.46076554310837275"/>
          <c:h val="0.17204207741748861"/>
        </c:manualLayout>
      </c:layout>
      <c:overlay val="1"/>
      <c:spPr>
        <a:noFill/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7071741032370933E-2"/>
          <c:y val="0.20084989805108741"/>
          <c:w val="0.83818985126859802"/>
          <c:h val="0.62637691942050777"/>
        </c:manualLayout>
      </c:layout>
      <c:barChart>
        <c:barDir val="col"/>
        <c:grouping val="clustered"/>
        <c:ser>
          <c:idx val="0"/>
          <c:order val="0"/>
          <c:tx>
            <c:strRef>
              <c:f>'Trade &amp; Investment'!$AS$9</c:f>
              <c:strCache>
                <c:ptCount val="1"/>
                <c:pt idx="0">
                  <c:v>RQFII: monthly approval (left axis)</c:v>
                </c:pt>
              </c:strCache>
            </c:strRef>
          </c:tx>
          <c:spPr>
            <a:solidFill>
              <a:srgbClr val="0000FF"/>
            </a:solidFill>
            <a:ln w="3175">
              <a:solidFill>
                <a:srgbClr val="0000FF"/>
              </a:solidFill>
              <a:prstDash val="solid"/>
            </a:ln>
          </c:spPr>
          <c:cat>
            <c:numRef>
              <c:f>'Trade &amp; Investment'!$AO$11:$AO$35</c:f>
              <c:numCache>
                <c:formatCode>\ [$-1033]m/yyyy</c:formatCode>
                <c:ptCount val="25"/>
                <c:pt idx="0">
                  <c:v>40878</c:v>
                </c:pt>
                <c:pt idx="1">
                  <c:v>40909</c:v>
                </c:pt>
                <c:pt idx="2">
                  <c:v>40940</c:v>
                </c:pt>
                <c:pt idx="3">
                  <c:v>40969</c:v>
                </c:pt>
                <c:pt idx="4">
                  <c:v>41000</c:v>
                </c:pt>
                <c:pt idx="5">
                  <c:v>41030</c:v>
                </c:pt>
                <c:pt idx="6">
                  <c:v>41061</c:v>
                </c:pt>
                <c:pt idx="7">
                  <c:v>41091</c:v>
                </c:pt>
                <c:pt idx="8">
                  <c:v>41122</c:v>
                </c:pt>
                <c:pt idx="9">
                  <c:v>41153</c:v>
                </c:pt>
                <c:pt idx="10">
                  <c:v>41183</c:v>
                </c:pt>
                <c:pt idx="11">
                  <c:v>41214</c:v>
                </c:pt>
                <c:pt idx="12">
                  <c:v>41244</c:v>
                </c:pt>
                <c:pt idx="13">
                  <c:v>41275</c:v>
                </c:pt>
                <c:pt idx="14">
                  <c:v>41306</c:v>
                </c:pt>
                <c:pt idx="15">
                  <c:v>41334</c:v>
                </c:pt>
                <c:pt idx="16">
                  <c:v>41365</c:v>
                </c:pt>
                <c:pt idx="17" formatCode="\ [$-2052]yyyy/m">
                  <c:v>41395</c:v>
                </c:pt>
                <c:pt idx="18" formatCode="\ [$-2052]yyyy/m">
                  <c:v>41426</c:v>
                </c:pt>
                <c:pt idx="19" formatCode="\ [$-2052]yyyy/m">
                  <c:v>41456</c:v>
                </c:pt>
                <c:pt idx="20" formatCode="\ [$-2052]yyyy/m">
                  <c:v>41487</c:v>
                </c:pt>
                <c:pt idx="21" formatCode="\ [$-2052]yyyy/m">
                  <c:v>41518</c:v>
                </c:pt>
                <c:pt idx="22" formatCode="\ [$-2052]yyyy/m">
                  <c:v>41548</c:v>
                </c:pt>
                <c:pt idx="23" formatCode="\ [$-2052]yyyy/m">
                  <c:v>41579</c:v>
                </c:pt>
                <c:pt idx="24" formatCode="\ [$-2052]yyyy/m">
                  <c:v>41609</c:v>
                </c:pt>
              </c:numCache>
            </c:numRef>
          </c:cat>
          <c:val>
            <c:numRef>
              <c:f>'Trade &amp; Investment'!$AS$11:$AS$35</c:f>
              <c:numCache>
                <c:formatCode>#,##0.00</c:formatCode>
                <c:ptCount val="25"/>
                <c:pt idx="0">
                  <c:v>10700</c:v>
                </c:pt>
                <c:pt idx="1">
                  <c:v>9300</c:v>
                </c:pt>
                <c:pt idx="2">
                  <c:v>10700</c:v>
                </c:pt>
                <c:pt idx="3">
                  <c:v>9300</c:v>
                </c:pt>
                <c:pt idx="4">
                  <c:v>10700</c:v>
                </c:pt>
                <c:pt idx="5">
                  <c:v>14300</c:v>
                </c:pt>
                <c:pt idx="6">
                  <c:v>10700</c:v>
                </c:pt>
                <c:pt idx="7">
                  <c:v>21300</c:v>
                </c:pt>
                <c:pt idx="8">
                  <c:v>15700</c:v>
                </c:pt>
                <c:pt idx="9">
                  <c:v>23300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</c:numCache>
            </c:numRef>
          </c:val>
        </c:ser>
        <c:axId val="191429248"/>
        <c:axId val="191443328"/>
      </c:barChart>
      <c:lineChart>
        <c:grouping val="standard"/>
        <c:ser>
          <c:idx val="1"/>
          <c:order val="1"/>
          <c:tx>
            <c:strRef>
              <c:f>'Trade &amp; Investment'!$AT$9</c:f>
              <c:strCache>
                <c:ptCount val="1"/>
                <c:pt idx="0">
                  <c:v>RQFII: cumulative approvals since inception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'Trade &amp; Investment'!$AO$11:$AO$35</c:f>
              <c:numCache>
                <c:formatCode>\ [$-1033]m/yyyy</c:formatCode>
                <c:ptCount val="25"/>
                <c:pt idx="0">
                  <c:v>40878</c:v>
                </c:pt>
                <c:pt idx="1">
                  <c:v>40909</c:v>
                </c:pt>
                <c:pt idx="2">
                  <c:v>40940</c:v>
                </c:pt>
                <c:pt idx="3">
                  <c:v>40969</c:v>
                </c:pt>
                <c:pt idx="4">
                  <c:v>41000</c:v>
                </c:pt>
                <c:pt idx="5">
                  <c:v>41030</c:v>
                </c:pt>
                <c:pt idx="6">
                  <c:v>41061</c:v>
                </c:pt>
                <c:pt idx="7">
                  <c:v>41091</c:v>
                </c:pt>
                <c:pt idx="8">
                  <c:v>41122</c:v>
                </c:pt>
                <c:pt idx="9">
                  <c:v>41153</c:v>
                </c:pt>
                <c:pt idx="10">
                  <c:v>41183</c:v>
                </c:pt>
                <c:pt idx="11">
                  <c:v>41214</c:v>
                </c:pt>
                <c:pt idx="12">
                  <c:v>41244</c:v>
                </c:pt>
                <c:pt idx="13">
                  <c:v>41275</c:v>
                </c:pt>
                <c:pt idx="14">
                  <c:v>41306</c:v>
                </c:pt>
                <c:pt idx="15">
                  <c:v>41334</c:v>
                </c:pt>
                <c:pt idx="16">
                  <c:v>41365</c:v>
                </c:pt>
                <c:pt idx="17" formatCode="\ [$-2052]yyyy/m">
                  <c:v>41395</c:v>
                </c:pt>
                <c:pt idx="18" formatCode="\ [$-2052]yyyy/m">
                  <c:v>41426</c:v>
                </c:pt>
                <c:pt idx="19" formatCode="\ [$-2052]yyyy/m">
                  <c:v>41456</c:v>
                </c:pt>
                <c:pt idx="20" formatCode="\ [$-2052]yyyy/m">
                  <c:v>41487</c:v>
                </c:pt>
                <c:pt idx="21" formatCode="\ [$-2052]yyyy/m">
                  <c:v>41518</c:v>
                </c:pt>
                <c:pt idx="22" formatCode="\ [$-2052]yyyy/m">
                  <c:v>41548</c:v>
                </c:pt>
                <c:pt idx="23" formatCode="\ [$-2052]yyyy/m">
                  <c:v>41579</c:v>
                </c:pt>
                <c:pt idx="24" formatCode="\ [$-2052]yyyy/m">
                  <c:v>41609</c:v>
                </c:pt>
              </c:numCache>
            </c:numRef>
          </c:cat>
          <c:val>
            <c:numRef>
              <c:f>'Trade &amp; Investment'!$AT$11:$AT$35</c:f>
              <c:numCache>
                <c:formatCode>#,##0.00</c:formatCode>
                <c:ptCount val="25"/>
                <c:pt idx="0">
                  <c:v>10700</c:v>
                </c:pt>
                <c:pt idx="1">
                  <c:v>20000</c:v>
                </c:pt>
                <c:pt idx="2">
                  <c:v>20000</c:v>
                </c:pt>
                <c:pt idx="3">
                  <c:v>20000</c:v>
                </c:pt>
                <c:pt idx="4">
                  <c:v>20000</c:v>
                </c:pt>
                <c:pt idx="5">
                  <c:v>25000</c:v>
                </c:pt>
                <c:pt idx="6">
                  <c:v>25000</c:v>
                </c:pt>
                <c:pt idx="7">
                  <c:v>32000</c:v>
                </c:pt>
                <c:pt idx="8">
                  <c:v>37000</c:v>
                </c:pt>
                <c:pt idx="9">
                  <c:v>39000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</c:numCache>
            </c:numRef>
          </c:val>
        </c:ser>
        <c:marker val="1"/>
        <c:axId val="191445248"/>
        <c:axId val="191455232"/>
      </c:lineChart>
      <c:dateAx>
        <c:axId val="191429248"/>
        <c:scaling>
          <c:orientation val="minMax"/>
          <c:max val="41153"/>
          <c:min val="40878"/>
        </c:scaling>
        <c:axPos val="b"/>
        <c:numFmt formatCode="[$-409]mmm;@" sourceLinked="0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1443328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91443328"/>
        <c:scaling>
          <c:orientation val="minMax"/>
        </c:scaling>
        <c:axPos val="l"/>
        <c:numFmt formatCode="#,##0" sourceLinked="0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1429248"/>
        <c:crosses val="autoZero"/>
        <c:crossBetween val="between"/>
        <c:dispUnits>
          <c:builtInUnit val="thousands"/>
        </c:dispUnits>
      </c:valAx>
      <c:dateAx>
        <c:axId val="191445248"/>
        <c:scaling>
          <c:orientation val="minMax"/>
        </c:scaling>
        <c:delete val="1"/>
        <c:axPos val="b"/>
        <c:numFmt formatCode="\ [$-1033]m/yyyy" sourceLinked="1"/>
        <c:tickLblPos val="none"/>
        <c:crossAx val="191455232"/>
        <c:crossesAt val="0"/>
        <c:auto val="1"/>
        <c:lblOffset val="100"/>
        <c:baseTimeUnit val="months"/>
      </c:dateAx>
      <c:valAx>
        <c:axId val="191455232"/>
        <c:scaling>
          <c:orientation val="minMax"/>
        </c:scaling>
        <c:axPos val="r"/>
        <c:numFmt formatCode="#,##0" sourceLinked="0"/>
        <c:majorTickMark val="in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91445248"/>
        <c:crosses val="max"/>
        <c:crossBetween val="between"/>
        <c:dispUnits>
          <c:builtInUnit val="thousands"/>
        </c:dispUnits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8.352641683678437E-2"/>
          <c:y val="0.22819645708092251"/>
          <c:w val="0.62276526159782164"/>
          <c:h val="0.18250308022394041"/>
        </c:manualLayout>
      </c:layout>
      <c:overlay val="1"/>
    </c:legend>
    <c:plotVisOnly val="1"/>
    <c:dispBlanksAs val="gap"/>
  </c:chart>
  <c:spPr>
    <a:ln>
      <a:noFill/>
    </a:ln>
  </c:spPr>
  <c:txPr>
    <a:bodyPr/>
    <a:lstStyle/>
    <a:p>
      <a:pPr>
        <a:defRPr sz="2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890478806428353E-2"/>
          <c:y val="0.19570964696606599"/>
          <c:w val="0.76228072117103429"/>
          <c:h val="0.63114790493085593"/>
        </c:manualLayout>
      </c:layout>
      <c:areaChart>
        <c:grouping val="standard"/>
        <c:ser>
          <c:idx val="2"/>
          <c:order val="2"/>
          <c:tx>
            <c:v>USD/CNH-USD/CNY (right axis)</c:v>
          </c:tx>
          <c:spPr>
            <a:solidFill>
              <a:srgbClr val="0000FF"/>
            </a:solidFill>
            <a:ln w="12700">
              <a:solidFill>
                <a:srgbClr val="0000FF"/>
              </a:solidFill>
              <a:prstDash val="solid"/>
            </a:ln>
          </c:spPr>
          <c:cat>
            <c:numRef>
              <c:f>FX!$A$14:$A$2010</c:f>
              <c:numCache>
                <c:formatCode>m/d/yyyy</c:formatCode>
                <c:ptCount val="1997"/>
                <c:pt idx="0">
                  <c:v>39084</c:v>
                </c:pt>
                <c:pt idx="1">
                  <c:v>39085</c:v>
                </c:pt>
                <c:pt idx="2">
                  <c:v>39086</c:v>
                </c:pt>
                <c:pt idx="3">
                  <c:v>39087</c:v>
                </c:pt>
                <c:pt idx="4">
                  <c:v>39090</c:v>
                </c:pt>
                <c:pt idx="5">
                  <c:v>39091</c:v>
                </c:pt>
                <c:pt idx="6">
                  <c:v>39092</c:v>
                </c:pt>
                <c:pt idx="7">
                  <c:v>39093</c:v>
                </c:pt>
                <c:pt idx="8">
                  <c:v>39094</c:v>
                </c:pt>
                <c:pt idx="9">
                  <c:v>39097</c:v>
                </c:pt>
                <c:pt idx="10">
                  <c:v>39098</c:v>
                </c:pt>
                <c:pt idx="11">
                  <c:v>39099</c:v>
                </c:pt>
                <c:pt idx="12">
                  <c:v>39100</c:v>
                </c:pt>
                <c:pt idx="13">
                  <c:v>39101</c:v>
                </c:pt>
                <c:pt idx="14">
                  <c:v>39104</c:v>
                </c:pt>
                <c:pt idx="15">
                  <c:v>39105</c:v>
                </c:pt>
                <c:pt idx="16">
                  <c:v>39106</c:v>
                </c:pt>
                <c:pt idx="17">
                  <c:v>39107</c:v>
                </c:pt>
                <c:pt idx="18">
                  <c:v>39108</c:v>
                </c:pt>
                <c:pt idx="19">
                  <c:v>39111</c:v>
                </c:pt>
                <c:pt idx="20">
                  <c:v>39112</c:v>
                </c:pt>
                <c:pt idx="21">
                  <c:v>39113</c:v>
                </c:pt>
                <c:pt idx="22">
                  <c:v>39114</c:v>
                </c:pt>
                <c:pt idx="23">
                  <c:v>39115</c:v>
                </c:pt>
                <c:pt idx="24">
                  <c:v>39118</c:v>
                </c:pt>
                <c:pt idx="25">
                  <c:v>39119</c:v>
                </c:pt>
                <c:pt idx="26">
                  <c:v>39120</c:v>
                </c:pt>
                <c:pt idx="27">
                  <c:v>39121</c:v>
                </c:pt>
                <c:pt idx="28">
                  <c:v>39122</c:v>
                </c:pt>
                <c:pt idx="29">
                  <c:v>39125</c:v>
                </c:pt>
                <c:pt idx="30">
                  <c:v>39126</c:v>
                </c:pt>
                <c:pt idx="31">
                  <c:v>39127</c:v>
                </c:pt>
                <c:pt idx="32">
                  <c:v>39128</c:v>
                </c:pt>
                <c:pt idx="33">
                  <c:v>39129</c:v>
                </c:pt>
                <c:pt idx="34">
                  <c:v>39132</c:v>
                </c:pt>
                <c:pt idx="35">
                  <c:v>39133</c:v>
                </c:pt>
                <c:pt idx="36">
                  <c:v>39134</c:v>
                </c:pt>
                <c:pt idx="37">
                  <c:v>39135</c:v>
                </c:pt>
                <c:pt idx="38">
                  <c:v>39136</c:v>
                </c:pt>
                <c:pt idx="39">
                  <c:v>39139</c:v>
                </c:pt>
                <c:pt idx="40">
                  <c:v>39140</c:v>
                </c:pt>
                <c:pt idx="41">
                  <c:v>39141</c:v>
                </c:pt>
                <c:pt idx="42">
                  <c:v>39142</c:v>
                </c:pt>
                <c:pt idx="43">
                  <c:v>39143</c:v>
                </c:pt>
                <c:pt idx="44">
                  <c:v>39146</c:v>
                </c:pt>
                <c:pt idx="45">
                  <c:v>39147</c:v>
                </c:pt>
                <c:pt idx="46">
                  <c:v>39148</c:v>
                </c:pt>
                <c:pt idx="47">
                  <c:v>39149</c:v>
                </c:pt>
                <c:pt idx="48">
                  <c:v>39150</c:v>
                </c:pt>
                <c:pt idx="49">
                  <c:v>39153</c:v>
                </c:pt>
                <c:pt idx="50">
                  <c:v>39154</c:v>
                </c:pt>
                <c:pt idx="51">
                  <c:v>39155</c:v>
                </c:pt>
                <c:pt idx="52">
                  <c:v>39156</c:v>
                </c:pt>
                <c:pt idx="53">
                  <c:v>39157</c:v>
                </c:pt>
                <c:pt idx="54">
                  <c:v>39160</c:v>
                </c:pt>
                <c:pt idx="55">
                  <c:v>39161</c:v>
                </c:pt>
                <c:pt idx="56">
                  <c:v>39162</c:v>
                </c:pt>
                <c:pt idx="57">
                  <c:v>39163</c:v>
                </c:pt>
                <c:pt idx="58">
                  <c:v>39164</c:v>
                </c:pt>
                <c:pt idx="59">
                  <c:v>39167</c:v>
                </c:pt>
                <c:pt idx="60">
                  <c:v>39168</c:v>
                </c:pt>
                <c:pt idx="61">
                  <c:v>39169</c:v>
                </c:pt>
                <c:pt idx="62">
                  <c:v>39170</c:v>
                </c:pt>
                <c:pt idx="63">
                  <c:v>39171</c:v>
                </c:pt>
                <c:pt idx="64">
                  <c:v>39174</c:v>
                </c:pt>
                <c:pt idx="65">
                  <c:v>39175</c:v>
                </c:pt>
                <c:pt idx="66">
                  <c:v>39176</c:v>
                </c:pt>
                <c:pt idx="67">
                  <c:v>39177</c:v>
                </c:pt>
                <c:pt idx="68">
                  <c:v>39178</c:v>
                </c:pt>
                <c:pt idx="69">
                  <c:v>39181</c:v>
                </c:pt>
                <c:pt idx="70">
                  <c:v>39182</c:v>
                </c:pt>
                <c:pt idx="71">
                  <c:v>39183</c:v>
                </c:pt>
                <c:pt idx="72">
                  <c:v>39184</c:v>
                </c:pt>
                <c:pt idx="73">
                  <c:v>39185</c:v>
                </c:pt>
                <c:pt idx="74">
                  <c:v>39188</c:v>
                </c:pt>
                <c:pt idx="75">
                  <c:v>39189</c:v>
                </c:pt>
                <c:pt idx="76">
                  <c:v>39190</c:v>
                </c:pt>
                <c:pt idx="77">
                  <c:v>39191</c:v>
                </c:pt>
                <c:pt idx="78">
                  <c:v>39192</c:v>
                </c:pt>
                <c:pt idx="79">
                  <c:v>39195</c:v>
                </c:pt>
                <c:pt idx="80">
                  <c:v>39196</c:v>
                </c:pt>
                <c:pt idx="81">
                  <c:v>39197</c:v>
                </c:pt>
                <c:pt idx="82">
                  <c:v>39198</c:v>
                </c:pt>
                <c:pt idx="83">
                  <c:v>39199</c:v>
                </c:pt>
                <c:pt idx="84">
                  <c:v>39202</c:v>
                </c:pt>
                <c:pt idx="85">
                  <c:v>39203</c:v>
                </c:pt>
                <c:pt idx="86">
                  <c:v>39204</c:v>
                </c:pt>
                <c:pt idx="87">
                  <c:v>39205</c:v>
                </c:pt>
                <c:pt idx="88">
                  <c:v>39206</c:v>
                </c:pt>
                <c:pt idx="89">
                  <c:v>39209</c:v>
                </c:pt>
                <c:pt idx="90">
                  <c:v>39210</c:v>
                </c:pt>
                <c:pt idx="91">
                  <c:v>39211</c:v>
                </c:pt>
                <c:pt idx="92">
                  <c:v>39212</c:v>
                </c:pt>
                <c:pt idx="93">
                  <c:v>39213</c:v>
                </c:pt>
                <c:pt idx="94">
                  <c:v>39216</c:v>
                </c:pt>
                <c:pt idx="95">
                  <c:v>39217</c:v>
                </c:pt>
                <c:pt idx="96">
                  <c:v>39218</c:v>
                </c:pt>
                <c:pt idx="97">
                  <c:v>39219</c:v>
                </c:pt>
                <c:pt idx="98">
                  <c:v>39220</c:v>
                </c:pt>
                <c:pt idx="99">
                  <c:v>39223</c:v>
                </c:pt>
                <c:pt idx="100">
                  <c:v>39224</c:v>
                </c:pt>
                <c:pt idx="101">
                  <c:v>39225</c:v>
                </c:pt>
                <c:pt idx="102">
                  <c:v>39226</c:v>
                </c:pt>
                <c:pt idx="103">
                  <c:v>39227</c:v>
                </c:pt>
                <c:pt idx="104">
                  <c:v>39230</c:v>
                </c:pt>
                <c:pt idx="105">
                  <c:v>39231</c:v>
                </c:pt>
                <c:pt idx="106">
                  <c:v>39232</c:v>
                </c:pt>
                <c:pt idx="107">
                  <c:v>39233</c:v>
                </c:pt>
                <c:pt idx="108">
                  <c:v>39234</c:v>
                </c:pt>
                <c:pt idx="109">
                  <c:v>39237</c:v>
                </c:pt>
                <c:pt idx="110">
                  <c:v>39238</c:v>
                </c:pt>
                <c:pt idx="111">
                  <c:v>39239</c:v>
                </c:pt>
                <c:pt idx="112">
                  <c:v>39240</c:v>
                </c:pt>
                <c:pt idx="113">
                  <c:v>39241</c:v>
                </c:pt>
                <c:pt idx="114">
                  <c:v>39244</c:v>
                </c:pt>
                <c:pt idx="115">
                  <c:v>39245</c:v>
                </c:pt>
                <c:pt idx="116">
                  <c:v>39246</c:v>
                </c:pt>
                <c:pt idx="117">
                  <c:v>39247</c:v>
                </c:pt>
                <c:pt idx="118">
                  <c:v>39248</c:v>
                </c:pt>
                <c:pt idx="119">
                  <c:v>39251</c:v>
                </c:pt>
                <c:pt idx="120">
                  <c:v>39252</c:v>
                </c:pt>
                <c:pt idx="121">
                  <c:v>39253</c:v>
                </c:pt>
                <c:pt idx="122">
                  <c:v>39254</c:v>
                </c:pt>
                <c:pt idx="123">
                  <c:v>39255</c:v>
                </c:pt>
                <c:pt idx="124">
                  <c:v>39258</c:v>
                </c:pt>
                <c:pt idx="125">
                  <c:v>39259</c:v>
                </c:pt>
                <c:pt idx="126">
                  <c:v>39260</c:v>
                </c:pt>
                <c:pt idx="127">
                  <c:v>39261</c:v>
                </c:pt>
                <c:pt idx="128">
                  <c:v>39262</c:v>
                </c:pt>
                <c:pt idx="129">
                  <c:v>39265</c:v>
                </c:pt>
                <c:pt idx="130">
                  <c:v>39266</c:v>
                </c:pt>
                <c:pt idx="131">
                  <c:v>39267</c:v>
                </c:pt>
                <c:pt idx="132">
                  <c:v>39268</c:v>
                </c:pt>
                <c:pt idx="133">
                  <c:v>39269</c:v>
                </c:pt>
                <c:pt idx="134">
                  <c:v>39272</c:v>
                </c:pt>
                <c:pt idx="135">
                  <c:v>39273</c:v>
                </c:pt>
                <c:pt idx="136">
                  <c:v>39274</c:v>
                </c:pt>
                <c:pt idx="137">
                  <c:v>39275</c:v>
                </c:pt>
                <c:pt idx="138">
                  <c:v>39276</c:v>
                </c:pt>
                <c:pt idx="139">
                  <c:v>39279</c:v>
                </c:pt>
                <c:pt idx="140">
                  <c:v>39280</c:v>
                </c:pt>
                <c:pt idx="141">
                  <c:v>39281</c:v>
                </c:pt>
                <c:pt idx="142">
                  <c:v>39282</c:v>
                </c:pt>
                <c:pt idx="143">
                  <c:v>39283</c:v>
                </c:pt>
                <c:pt idx="144">
                  <c:v>39286</c:v>
                </c:pt>
                <c:pt idx="145">
                  <c:v>39287</c:v>
                </c:pt>
                <c:pt idx="146">
                  <c:v>39288</c:v>
                </c:pt>
                <c:pt idx="147">
                  <c:v>39289</c:v>
                </c:pt>
                <c:pt idx="148">
                  <c:v>39290</c:v>
                </c:pt>
                <c:pt idx="149">
                  <c:v>39293</c:v>
                </c:pt>
                <c:pt idx="150">
                  <c:v>39294</c:v>
                </c:pt>
                <c:pt idx="151">
                  <c:v>39295</c:v>
                </c:pt>
                <c:pt idx="152">
                  <c:v>39296</c:v>
                </c:pt>
                <c:pt idx="153">
                  <c:v>39297</c:v>
                </c:pt>
                <c:pt idx="154">
                  <c:v>39300</c:v>
                </c:pt>
                <c:pt idx="155">
                  <c:v>39301</c:v>
                </c:pt>
                <c:pt idx="156">
                  <c:v>39302</c:v>
                </c:pt>
                <c:pt idx="157">
                  <c:v>39303</c:v>
                </c:pt>
                <c:pt idx="158">
                  <c:v>39304</c:v>
                </c:pt>
                <c:pt idx="159">
                  <c:v>39307</c:v>
                </c:pt>
                <c:pt idx="160">
                  <c:v>39308</c:v>
                </c:pt>
                <c:pt idx="161">
                  <c:v>39309</c:v>
                </c:pt>
                <c:pt idx="162">
                  <c:v>39310</c:v>
                </c:pt>
                <c:pt idx="163">
                  <c:v>39311</c:v>
                </c:pt>
                <c:pt idx="164">
                  <c:v>39314</c:v>
                </c:pt>
                <c:pt idx="165">
                  <c:v>39315</c:v>
                </c:pt>
                <c:pt idx="166">
                  <c:v>39316</c:v>
                </c:pt>
                <c:pt idx="167">
                  <c:v>39317</c:v>
                </c:pt>
                <c:pt idx="168">
                  <c:v>39318</c:v>
                </c:pt>
                <c:pt idx="169">
                  <c:v>39321</c:v>
                </c:pt>
                <c:pt idx="170">
                  <c:v>39322</c:v>
                </c:pt>
                <c:pt idx="171">
                  <c:v>39323</c:v>
                </c:pt>
                <c:pt idx="172">
                  <c:v>39324</c:v>
                </c:pt>
                <c:pt idx="173">
                  <c:v>39325</c:v>
                </c:pt>
                <c:pt idx="174">
                  <c:v>39328</c:v>
                </c:pt>
                <c:pt idx="175">
                  <c:v>39329</c:v>
                </c:pt>
                <c:pt idx="176">
                  <c:v>39330</c:v>
                </c:pt>
                <c:pt idx="177">
                  <c:v>39331</c:v>
                </c:pt>
                <c:pt idx="178">
                  <c:v>39332</c:v>
                </c:pt>
                <c:pt idx="179">
                  <c:v>39335</c:v>
                </c:pt>
                <c:pt idx="180">
                  <c:v>39336</c:v>
                </c:pt>
                <c:pt idx="181">
                  <c:v>39337</c:v>
                </c:pt>
                <c:pt idx="182">
                  <c:v>39338</c:v>
                </c:pt>
                <c:pt idx="183">
                  <c:v>39339</c:v>
                </c:pt>
                <c:pt idx="184">
                  <c:v>39342</c:v>
                </c:pt>
                <c:pt idx="185">
                  <c:v>39343</c:v>
                </c:pt>
                <c:pt idx="186">
                  <c:v>39344</c:v>
                </c:pt>
                <c:pt idx="187">
                  <c:v>39345</c:v>
                </c:pt>
                <c:pt idx="188">
                  <c:v>39346</c:v>
                </c:pt>
                <c:pt idx="189">
                  <c:v>39349</c:v>
                </c:pt>
                <c:pt idx="190">
                  <c:v>39350</c:v>
                </c:pt>
                <c:pt idx="191">
                  <c:v>39351</c:v>
                </c:pt>
                <c:pt idx="192">
                  <c:v>39352</c:v>
                </c:pt>
                <c:pt idx="193">
                  <c:v>39353</c:v>
                </c:pt>
                <c:pt idx="194">
                  <c:v>39356</c:v>
                </c:pt>
                <c:pt idx="195">
                  <c:v>39357</c:v>
                </c:pt>
                <c:pt idx="196">
                  <c:v>39358</c:v>
                </c:pt>
                <c:pt idx="197">
                  <c:v>39359</c:v>
                </c:pt>
                <c:pt idx="198">
                  <c:v>39360</c:v>
                </c:pt>
                <c:pt idx="199">
                  <c:v>39363</c:v>
                </c:pt>
                <c:pt idx="200">
                  <c:v>39364</c:v>
                </c:pt>
                <c:pt idx="201">
                  <c:v>39365</c:v>
                </c:pt>
                <c:pt idx="202">
                  <c:v>39366</c:v>
                </c:pt>
                <c:pt idx="203">
                  <c:v>39367</c:v>
                </c:pt>
                <c:pt idx="204">
                  <c:v>39370</c:v>
                </c:pt>
                <c:pt idx="205">
                  <c:v>39371</c:v>
                </c:pt>
                <c:pt idx="206">
                  <c:v>39372</c:v>
                </c:pt>
                <c:pt idx="207">
                  <c:v>39373</c:v>
                </c:pt>
                <c:pt idx="208">
                  <c:v>39374</c:v>
                </c:pt>
                <c:pt idx="209">
                  <c:v>39377</c:v>
                </c:pt>
                <c:pt idx="210">
                  <c:v>39378</c:v>
                </c:pt>
                <c:pt idx="211">
                  <c:v>39379</c:v>
                </c:pt>
                <c:pt idx="212">
                  <c:v>39380</c:v>
                </c:pt>
                <c:pt idx="213">
                  <c:v>39381</c:v>
                </c:pt>
                <c:pt idx="214">
                  <c:v>39384</c:v>
                </c:pt>
                <c:pt idx="215">
                  <c:v>39385</c:v>
                </c:pt>
                <c:pt idx="216">
                  <c:v>39386</c:v>
                </c:pt>
                <c:pt idx="217">
                  <c:v>39387</c:v>
                </c:pt>
                <c:pt idx="218">
                  <c:v>39388</c:v>
                </c:pt>
                <c:pt idx="219">
                  <c:v>39391</c:v>
                </c:pt>
                <c:pt idx="220">
                  <c:v>39392</c:v>
                </c:pt>
                <c:pt idx="221">
                  <c:v>39393</c:v>
                </c:pt>
                <c:pt idx="222">
                  <c:v>39394</c:v>
                </c:pt>
                <c:pt idx="223">
                  <c:v>39395</c:v>
                </c:pt>
                <c:pt idx="224">
                  <c:v>39398</c:v>
                </c:pt>
                <c:pt idx="225">
                  <c:v>39399</c:v>
                </c:pt>
                <c:pt idx="226">
                  <c:v>39400</c:v>
                </c:pt>
                <c:pt idx="227">
                  <c:v>39401</c:v>
                </c:pt>
                <c:pt idx="228">
                  <c:v>39402</c:v>
                </c:pt>
                <c:pt idx="229">
                  <c:v>39405</c:v>
                </c:pt>
                <c:pt idx="230">
                  <c:v>39406</c:v>
                </c:pt>
                <c:pt idx="231">
                  <c:v>39407</c:v>
                </c:pt>
                <c:pt idx="232">
                  <c:v>39408</c:v>
                </c:pt>
                <c:pt idx="233">
                  <c:v>39409</c:v>
                </c:pt>
                <c:pt idx="234">
                  <c:v>39412</c:v>
                </c:pt>
                <c:pt idx="235">
                  <c:v>39413</c:v>
                </c:pt>
                <c:pt idx="236">
                  <c:v>39414</c:v>
                </c:pt>
                <c:pt idx="237">
                  <c:v>39415</c:v>
                </c:pt>
                <c:pt idx="238">
                  <c:v>39416</c:v>
                </c:pt>
                <c:pt idx="239">
                  <c:v>39419</c:v>
                </c:pt>
                <c:pt idx="240">
                  <c:v>39420</c:v>
                </c:pt>
                <c:pt idx="241">
                  <c:v>39421</c:v>
                </c:pt>
                <c:pt idx="242">
                  <c:v>39422</c:v>
                </c:pt>
                <c:pt idx="243">
                  <c:v>39423</c:v>
                </c:pt>
                <c:pt idx="244">
                  <c:v>39426</c:v>
                </c:pt>
                <c:pt idx="245">
                  <c:v>39427</c:v>
                </c:pt>
                <c:pt idx="246">
                  <c:v>39428</c:v>
                </c:pt>
                <c:pt idx="247">
                  <c:v>39429</c:v>
                </c:pt>
                <c:pt idx="248">
                  <c:v>39430</c:v>
                </c:pt>
                <c:pt idx="249">
                  <c:v>39433</c:v>
                </c:pt>
                <c:pt idx="250">
                  <c:v>39434</c:v>
                </c:pt>
                <c:pt idx="251">
                  <c:v>39435</c:v>
                </c:pt>
                <c:pt idx="252">
                  <c:v>39436</c:v>
                </c:pt>
                <c:pt idx="253">
                  <c:v>39437</c:v>
                </c:pt>
                <c:pt idx="254">
                  <c:v>39440</c:v>
                </c:pt>
                <c:pt idx="255">
                  <c:v>39441</c:v>
                </c:pt>
                <c:pt idx="256">
                  <c:v>39442</c:v>
                </c:pt>
                <c:pt idx="257">
                  <c:v>39443</c:v>
                </c:pt>
                <c:pt idx="258">
                  <c:v>39444</c:v>
                </c:pt>
                <c:pt idx="259">
                  <c:v>39447</c:v>
                </c:pt>
                <c:pt idx="260">
                  <c:v>39448</c:v>
                </c:pt>
                <c:pt idx="261">
                  <c:v>39449</c:v>
                </c:pt>
                <c:pt idx="262">
                  <c:v>39450</c:v>
                </c:pt>
                <c:pt idx="263">
                  <c:v>39451</c:v>
                </c:pt>
                <c:pt idx="264">
                  <c:v>39454</c:v>
                </c:pt>
                <c:pt idx="265">
                  <c:v>39455</c:v>
                </c:pt>
                <c:pt idx="266">
                  <c:v>39456</c:v>
                </c:pt>
                <c:pt idx="267">
                  <c:v>39457</c:v>
                </c:pt>
                <c:pt idx="268">
                  <c:v>39458</c:v>
                </c:pt>
                <c:pt idx="269">
                  <c:v>39461</c:v>
                </c:pt>
                <c:pt idx="270">
                  <c:v>39462</c:v>
                </c:pt>
                <c:pt idx="271">
                  <c:v>39463</c:v>
                </c:pt>
                <c:pt idx="272">
                  <c:v>39464</c:v>
                </c:pt>
                <c:pt idx="273">
                  <c:v>39465</c:v>
                </c:pt>
                <c:pt idx="274">
                  <c:v>39468</c:v>
                </c:pt>
                <c:pt idx="275">
                  <c:v>39469</c:v>
                </c:pt>
                <c:pt idx="276">
                  <c:v>39470</c:v>
                </c:pt>
                <c:pt idx="277">
                  <c:v>39471</c:v>
                </c:pt>
                <c:pt idx="278">
                  <c:v>39472</c:v>
                </c:pt>
                <c:pt idx="279">
                  <c:v>39475</c:v>
                </c:pt>
                <c:pt idx="280">
                  <c:v>39476</c:v>
                </c:pt>
                <c:pt idx="281">
                  <c:v>39477</c:v>
                </c:pt>
                <c:pt idx="282">
                  <c:v>39478</c:v>
                </c:pt>
                <c:pt idx="283">
                  <c:v>39479</c:v>
                </c:pt>
                <c:pt idx="284">
                  <c:v>39482</c:v>
                </c:pt>
                <c:pt idx="285">
                  <c:v>39483</c:v>
                </c:pt>
                <c:pt idx="286">
                  <c:v>39484</c:v>
                </c:pt>
                <c:pt idx="287">
                  <c:v>39485</c:v>
                </c:pt>
                <c:pt idx="288">
                  <c:v>39486</c:v>
                </c:pt>
                <c:pt idx="289">
                  <c:v>39489</c:v>
                </c:pt>
                <c:pt idx="290">
                  <c:v>39490</c:v>
                </c:pt>
                <c:pt idx="291">
                  <c:v>39491</c:v>
                </c:pt>
                <c:pt idx="292">
                  <c:v>39492</c:v>
                </c:pt>
                <c:pt idx="293">
                  <c:v>39493</c:v>
                </c:pt>
                <c:pt idx="294">
                  <c:v>39496</c:v>
                </c:pt>
                <c:pt idx="295">
                  <c:v>39497</c:v>
                </c:pt>
                <c:pt idx="296">
                  <c:v>39498</c:v>
                </c:pt>
                <c:pt idx="297">
                  <c:v>39499</c:v>
                </c:pt>
                <c:pt idx="298">
                  <c:v>39500</c:v>
                </c:pt>
                <c:pt idx="299">
                  <c:v>39503</c:v>
                </c:pt>
                <c:pt idx="300">
                  <c:v>39504</c:v>
                </c:pt>
                <c:pt idx="301">
                  <c:v>39505</c:v>
                </c:pt>
                <c:pt idx="302">
                  <c:v>39506</c:v>
                </c:pt>
                <c:pt idx="303">
                  <c:v>39507</c:v>
                </c:pt>
                <c:pt idx="304">
                  <c:v>39510</c:v>
                </c:pt>
                <c:pt idx="305">
                  <c:v>39511</c:v>
                </c:pt>
                <c:pt idx="306">
                  <c:v>39512</c:v>
                </c:pt>
                <c:pt idx="307">
                  <c:v>39513</c:v>
                </c:pt>
                <c:pt idx="308">
                  <c:v>39514</c:v>
                </c:pt>
                <c:pt idx="309">
                  <c:v>39517</c:v>
                </c:pt>
                <c:pt idx="310">
                  <c:v>39518</c:v>
                </c:pt>
                <c:pt idx="311">
                  <c:v>39519</c:v>
                </c:pt>
                <c:pt idx="312">
                  <c:v>39520</c:v>
                </c:pt>
                <c:pt idx="313">
                  <c:v>39521</c:v>
                </c:pt>
                <c:pt idx="314">
                  <c:v>39524</c:v>
                </c:pt>
                <c:pt idx="315">
                  <c:v>39525</c:v>
                </c:pt>
                <c:pt idx="316">
                  <c:v>39526</c:v>
                </c:pt>
                <c:pt idx="317">
                  <c:v>39527</c:v>
                </c:pt>
                <c:pt idx="318">
                  <c:v>39528</c:v>
                </c:pt>
                <c:pt idx="319">
                  <c:v>39531</c:v>
                </c:pt>
                <c:pt idx="320">
                  <c:v>39532</c:v>
                </c:pt>
                <c:pt idx="321">
                  <c:v>39533</c:v>
                </c:pt>
                <c:pt idx="322">
                  <c:v>39534</c:v>
                </c:pt>
                <c:pt idx="323">
                  <c:v>39535</c:v>
                </c:pt>
                <c:pt idx="324">
                  <c:v>39538</c:v>
                </c:pt>
                <c:pt idx="325">
                  <c:v>39539</c:v>
                </c:pt>
                <c:pt idx="326">
                  <c:v>39540</c:v>
                </c:pt>
                <c:pt idx="327">
                  <c:v>39541</c:v>
                </c:pt>
                <c:pt idx="328">
                  <c:v>39542</c:v>
                </c:pt>
                <c:pt idx="329">
                  <c:v>39545</c:v>
                </c:pt>
                <c:pt idx="330">
                  <c:v>39546</c:v>
                </c:pt>
                <c:pt idx="331">
                  <c:v>39547</c:v>
                </c:pt>
                <c:pt idx="332">
                  <c:v>39548</c:v>
                </c:pt>
                <c:pt idx="333">
                  <c:v>39549</c:v>
                </c:pt>
                <c:pt idx="334">
                  <c:v>39552</c:v>
                </c:pt>
                <c:pt idx="335">
                  <c:v>39553</c:v>
                </c:pt>
                <c:pt idx="336">
                  <c:v>39554</c:v>
                </c:pt>
                <c:pt idx="337">
                  <c:v>39555</c:v>
                </c:pt>
                <c:pt idx="338">
                  <c:v>39556</c:v>
                </c:pt>
                <c:pt idx="339">
                  <c:v>39559</c:v>
                </c:pt>
                <c:pt idx="340">
                  <c:v>39560</c:v>
                </c:pt>
                <c:pt idx="341">
                  <c:v>39561</c:v>
                </c:pt>
                <c:pt idx="342">
                  <c:v>39562</c:v>
                </c:pt>
                <c:pt idx="343">
                  <c:v>39563</c:v>
                </c:pt>
                <c:pt idx="344">
                  <c:v>39566</c:v>
                </c:pt>
                <c:pt idx="345">
                  <c:v>39567</c:v>
                </c:pt>
                <c:pt idx="346">
                  <c:v>39568</c:v>
                </c:pt>
                <c:pt idx="347">
                  <c:v>39569</c:v>
                </c:pt>
                <c:pt idx="348">
                  <c:v>39570</c:v>
                </c:pt>
                <c:pt idx="349">
                  <c:v>39573</c:v>
                </c:pt>
                <c:pt idx="350">
                  <c:v>39574</c:v>
                </c:pt>
                <c:pt idx="351">
                  <c:v>39575</c:v>
                </c:pt>
                <c:pt idx="352">
                  <c:v>39576</c:v>
                </c:pt>
                <c:pt idx="353">
                  <c:v>39577</c:v>
                </c:pt>
                <c:pt idx="354">
                  <c:v>39580</c:v>
                </c:pt>
                <c:pt idx="355">
                  <c:v>39581</c:v>
                </c:pt>
                <c:pt idx="356">
                  <c:v>39582</c:v>
                </c:pt>
                <c:pt idx="357">
                  <c:v>39583</c:v>
                </c:pt>
                <c:pt idx="358">
                  <c:v>39584</c:v>
                </c:pt>
                <c:pt idx="359">
                  <c:v>39587</c:v>
                </c:pt>
                <c:pt idx="360">
                  <c:v>39588</c:v>
                </c:pt>
                <c:pt idx="361">
                  <c:v>39589</c:v>
                </c:pt>
                <c:pt idx="362">
                  <c:v>39590</c:v>
                </c:pt>
                <c:pt idx="363">
                  <c:v>39591</c:v>
                </c:pt>
                <c:pt idx="364">
                  <c:v>39594</c:v>
                </c:pt>
                <c:pt idx="365">
                  <c:v>39595</c:v>
                </c:pt>
                <c:pt idx="366">
                  <c:v>39596</c:v>
                </c:pt>
                <c:pt idx="367">
                  <c:v>39597</c:v>
                </c:pt>
                <c:pt idx="368">
                  <c:v>39598</c:v>
                </c:pt>
                <c:pt idx="369">
                  <c:v>39601</c:v>
                </c:pt>
                <c:pt idx="370">
                  <c:v>39602</c:v>
                </c:pt>
                <c:pt idx="371">
                  <c:v>39603</c:v>
                </c:pt>
                <c:pt idx="372">
                  <c:v>39604</c:v>
                </c:pt>
                <c:pt idx="373">
                  <c:v>39605</c:v>
                </c:pt>
                <c:pt idx="374">
                  <c:v>39608</c:v>
                </c:pt>
                <c:pt idx="375">
                  <c:v>39609</c:v>
                </c:pt>
                <c:pt idx="376">
                  <c:v>39610</c:v>
                </c:pt>
                <c:pt idx="377">
                  <c:v>39611</c:v>
                </c:pt>
                <c:pt idx="378">
                  <c:v>39612</c:v>
                </c:pt>
                <c:pt idx="379">
                  <c:v>39615</c:v>
                </c:pt>
                <c:pt idx="380">
                  <c:v>39616</c:v>
                </c:pt>
                <c:pt idx="381">
                  <c:v>39617</c:v>
                </c:pt>
                <c:pt idx="382">
                  <c:v>39618</c:v>
                </c:pt>
                <c:pt idx="383">
                  <c:v>39619</c:v>
                </c:pt>
                <c:pt idx="384">
                  <c:v>39622</c:v>
                </c:pt>
                <c:pt idx="385">
                  <c:v>39623</c:v>
                </c:pt>
                <c:pt idx="386">
                  <c:v>39624</c:v>
                </c:pt>
                <c:pt idx="387">
                  <c:v>39625</c:v>
                </c:pt>
                <c:pt idx="388">
                  <c:v>39626</c:v>
                </c:pt>
                <c:pt idx="389">
                  <c:v>39629</c:v>
                </c:pt>
                <c:pt idx="390">
                  <c:v>39630</c:v>
                </c:pt>
                <c:pt idx="391">
                  <c:v>39631</c:v>
                </c:pt>
                <c:pt idx="392">
                  <c:v>39632</c:v>
                </c:pt>
                <c:pt idx="393">
                  <c:v>39633</c:v>
                </c:pt>
                <c:pt idx="394">
                  <c:v>39636</c:v>
                </c:pt>
                <c:pt idx="395">
                  <c:v>39637</c:v>
                </c:pt>
                <c:pt idx="396">
                  <c:v>39638</c:v>
                </c:pt>
                <c:pt idx="397">
                  <c:v>39639</c:v>
                </c:pt>
                <c:pt idx="398">
                  <c:v>39640</c:v>
                </c:pt>
                <c:pt idx="399">
                  <c:v>39643</c:v>
                </c:pt>
                <c:pt idx="400">
                  <c:v>39644</c:v>
                </c:pt>
                <c:pt idx="401">
                  <c:v>39645</c:v>
                </c:pt>
                <c:pt idx="402">
                  <c:v>39646</c:v>
                </c:pt>
                <c:pt idx="403">
                  <c:v>39647</c:v>
                </c:pt>
                <c:pt idx="404">
                  <c:v>39650</c:v>
                </c:pt>
                <c:pt idx="405">
                  <c:v>39651</c:v>
                </c:pt>
                <c:pt idx="406">
                  <c:v>39652</c:v>
                </c:pt>
                <c:pt idx="407">
                  <c:v>39653</c:v>
                </c:pt>
                <c:pt idx="408">
                  <c:v>39654</c:v>
                </c:pt>
                <c:pt idx="409">
                  <c:v>39657</c:v>
                </c:pt>
                <c:pt idx="410">
                  <c:v>39658</c:v>
                </c:pt>
                <c:pt idx="411">
                  <c:v>39659</c:v>
                </c:pt>
                <c:pt idx="412">
                  <c:v>39660</c:v>
                </c:pt>
                <c:pt idx="413">
                  <c:v>39661</c:v>
                </c:pt>
                <c:pt idx="414">
                  <c:v>39664</c:v>
                </c:pt>
                <c:pt idx="415">
                  <c:v>39665</c:v>
                </c:pt>
                <c:pt idx="416">
                  <c:v>39666</c:v>
                </c:pt>
                <c:pt idx="417">
                  <c:v>39667</c:v>
                </c:pt>
                <c:pt idx="418">
                  <c:v>39668</c:v>
                </c:pt>
                <c:pt idx="419">
                  <c:v>39671</c:v>
                </c:pt>
                <c:pt idx="420">
                  <c:v>39672</c:v>
                </c:pt>
                <c:pt idx="421">
                  <c:v>39673</c:v>
                </c:pt>
                <c:pt idx="422">
                  <c:v>39674</c:v>
                </c:pt>
                <c:pt idx="423">
                  <c:v>39675</c:v>
                </c:pt>
                <c:pt idx="424">
                  <c:v>39678</c:v>
                </c:pt>
                <c:pt idx="425">
                  <c:v>39679</c:v>
                </c:pt>
                <c:pt idx="426">
                  <c:v>39680</c:v>
                </c:pt>
                <c:pt idx="427">
                  <c:v>39681</c:v>
                </c:pt>
                <c:pt idx="428">
                  <c:v>39682</c:v>
                </c:pt>
                <c:pt idx="429">
                  <c:v>39685</c:v>
                </c:pt>
                <c:pt idx="430">
                  <c:v>39686</c:v>
                </c:pt>
                <c:pt idx="431">
                  <c:v>39687</c:v>
                </c:pt>
                <c:pt idx="432">
                  <c:v>39688</c:v>
                </c:pt>
                <c:pt idx="433">
                  <c:v>39689</c:v>
                </c:pt>
                <c:pt idx="434">
                  <c:v>39692</c:v>
                </c:pt>
                <c:pt idx="435">
                  <c:v>39693</c:v>
                </c:pt>
                <c:pt idx="436">
                  <c:v>39694</c:v>
                </c:pt>
                <c:pt idx="437">
                  <c:v>39695</c:v>
                </c:pt>
                <c:pt idx="438">
                  <c:v>39696</c:v>
                </c:pt>
                <c:pt idx="439">
                  <c:v>39699</c:v>
                </c:pt>
                <c:pt idx="440">
                  <c:v>39700</c:v>
                </c:pt>
                <c:pt idx="441">
                  <c:v>39701</c:v>
                </c:pt>
                <c:pt idx="442">
                  <c:v>39702</c:v>
                </c:pt>
                <c:pt idx="443">
                  <c:v>39703</c:v>
                </c:pt>
                <c:pt idx="444">
                  <c:v>39706</c:v>
                </c:pt>
                <c:pt idx="445">
                  <c:v>39707</c:v>
                </c:pt>
                <c:pt idx="446">
                  <c:v>39708</c:v>
                </c:pt>
                <c:pt idx="447">
                  <c:v>39709</c:v>
                </c:pt>
                <c:pt idx="448">
                  <c:v>39710</c:v>
                </c:pt>
                <c:pt idx="449">
                  <c:v>39713</c:v>
                </c:pt>
                <c:pt idx="450">
                  <c:v>39714</c:v>
                </c:pt>
                <c:pt idx="451">
                  <c:v>39715</c:v>
                </c:pt>
                <c:pt idx="452">
                  <c:v>39716</c:v>
                </c:pt>
                <c:pt idx="453">
                  <c:v>39717</c:v>
                </c:pt>
                <c:pt idx="454">
                  <c:v>39720</c:v>
                </c:pt>
                <c:pt idx="455">
                  <c:v>39721</c:v>
                </c:pt>
                <c:pt idx="456">
                  <c:v>39722</c:v>
                </c:pt>
                <c:pt idx="457">
                  <c:v>39723</c:v>
                </c:pt>
                <c:pt idx="458">
                  <c:v>39724</c:v>
                </c:pt>
                <c:pt idx="459">
                  <c:v>39727</c:v>
                </c:pt>
                <c:pt idx="460">
                  <c:v>39728</c:v>
                </c:pt>
                <c:pt idx="461">
                  <c:v>39729</c:v>
                </c:pt>
                <c:pt idx="462">
                  <c:v>39730</c:v>
                </c:pt>
                <c:pt idx="463">
                  <c:v>39731</c:v>
                </c:pt>
                <c:pt idx="464">
                  <c:v>39734</c:v>
                </c:pt>
                <c:pt idx="465">
                  <c:v>39735</c:v>
                </c:pt>
                <c:pt idx="466">
                  <c:v>39736</c:v>
                </c:pt>
                <c:pt idx="467">
                  <c:v>39737</c:v>
                </c:pt>
                <c:pt idx="468">
                  <c:v>39738</c:v>
                </c:pt>
                <c:pt idx="469">
                  <c:v>39741</c:v>
                </c:pt>
                <c:pt idx="470">
                  <c:v>39742</c:v>
                </c:pt>
                <c:pt idx="471">
                  <c:v>39743</c:v>
                </c:pt>
                <c:pt idx="472">
                  <c:v>39744</c:v>
                </c:pt>
                <c:pt idx="473">
                  <c:v>39745</c:v>
                </c:pt>
                <c:pt idx="474">
                  <c:v>39748</c:v>
                </c:pt>
                <c:pt idx="475">
                  <c:v>39749</c:v>
                </c:pt>
                <c:pt idx="476">
                  <c:v>39750</c:v>
                </c:pt>
                <c:pt idx="477">
                  <c:v>39751</c:v>
                </c:pt>
                <c:pt idx="478">
                  <c:v>39752</c:v>
                </c:pt>
                <c:pt idx="479">
                  <c:v>39755</c:v>
                </c:pt>
                <c:pt idx="480">
                  <c:v>39756</c:v>
                </c:pt>
                <c:pt idx="481">
                  <c:v>39757</c:v>
                </c:pt>
                <c:pt idx="482">
                  <c:v>39758</c:v>
                </c:pt>
                <c:pt idx="483">
                  <c:v>39759</c:v>
                </c:pt>
                <c:pt idx="484">
                  <c:v>39762</c:v>
                </c:pt>
                <c:pt idx="485">
                  <c:v>39763</c:v>
                </c:pt>
                <c:pt idx="486">
                  <c:v>39764</c:v>
                </c:pt>
                <c:pt idx="487">
                  <c:v>39765</c:v>
                </c:pt>
                <c:pt idx="488">
                  <c:v>39766</c:v>
                </c:pt>
                <c:pt idx="489">
                  <c:v>39769</c:v>
                </c:pt>
                <c:pt idx="490">
                  <c:v>39770</c:v>
                </c:pt>
                <c:pt idx="491">
                  <c:v>39771</c:v>
                </c:pt>
                <c:pt idx="492">
                  <c:v>39772</c:v>
                </c:pt>
                <c:pt idx="493">
                  <c:v>39773</c:v>
                </c:pt>
                <c:pt idx="494">
                  <c:v>39776</c:v>
                </c:pt>
                <c:pt idx="495">
                  <c:v>39777</c:v>
                </c:pt>
                <c:pt idx="496">
                  <c:v>39778</c:v>
                </c:pt>
                <c:pt idx="497">
                  <c:v>39779</c:v>
                </c:pt>
                <c:pt idx="498">
                  <c:v>39780</c:v>
                </c:pt>
                <c:pt idx="499">
                  <c:v>39783</c:v>
                </c:pt>
                <c:pt idx="500">
                  <c:v>39784</c:v>
                </c:pt>
                <c:pt idx="501">
                  <c:v>39785</c:v>
                </c:pt>
                <c:pt idx="502">
                  <c:v>39786</c:v>
                </c:pt>
                <c:pt idx="503">
                  <c:v>39787</c:v>
                </c:pt>
                <c:pt idx="504">
                  <c:v>39790</c:v>
                </c:pt>
                <c:pt idx="505">
                  <c:v>39791</c:v>
                </c:pt>
                <c:pt idx="506">
                  <c:v>39792</c:v>
                </c:pt>
                <c:pt idx="507">
                  <c:v>39793</c:v>
                </c:pt>
                <c:pt idx="508">
                  <c:v>39794</c:v>
                </c:pt>
                <c:pt idx="509">
                  <c:v>39797</c:v>
                </c:pt>
                <c:pt idx="510">
                  <c:v>39798</c:v>
                </c:pt>
                <c:pt idx="511">
                  <c:v>39799</c:v>
                </c:pt>
                <c:pt idx="512">
                  <c:v>39800</c:v>
                </c:pt>
                <c:pt idx="513">
                  <c:v>39801</c:v>
                </c:pt>
                <c:pt idx="514">
                  <c:v>39804</c:v>
                </c:pt>
                <c:pt idx="515">
                  <c:v>39805</c:v>
                </c:pt>
                <c:pt idx="516">
                  <c:v>39806</c:v>
                </c:pt>
                <c:pt idx="517">
                  <c:v>39807</c:v>
                </c:pt>
                <c:pt idx="518">
                  <c:v>39808</c:v>
                </c:pt>
                <c:pt idx="519">
                  <c:v>39811</c:v>
                </c:pt>
                <c:pt idx="520">
                  <c:v>39812</c:v>
                </c:pt>
                <c:pt idx="521">
                  <c:v>39813</c:v>
                </c:pt>
                <c:pt idx="522">
                  <c:v>39814</c:v>
                </c:pt>
                <c:pt idx="523">
                  <c:v>39815</c:v>
                </c:pt>
                <c:pt idx="524">
                  <c:v>39818</c:v>
                </c:pt>
                <c:pt idx="525">
                  <c:v>39819</c:v>
                </c:pt>
                <c:pt idx="526">
                  <c:v>39820</c:v>
                </c:pt>
                <c:pt idx="527">
                  <c:v>39821</c:v>
                </c:pt>
                <c:pt idx="528">
                  <c:v>39822</c:v>
                </c:pt>
                <c:pt idx="529">
                  <c:v>39825</c:v>
                </c:pt>
                <c:pt idx="530">
                  <c:v>39826</c:v>
                </c:pt>
                <c:pt idx="531">
                  <c:v>39827</c:v>
                </c:pt>
                <c:pt idx="532">
                  <c:v>39828</c:v>
                </c:pt>
                <c:pt idx="533">
                  <c:v>39829</c:v>
                </c:pt>
                <c:pt idx="534">
                  <c:v>39832</c:v>
                </c:pt>
                <c:pt idx="535">
                  <c:v>39833</c:v>
                </c:pt>
                <c:pt idx="536">
                  <c:v>39834</c:v>
                </c:pt>
                <c:pt idx="537">
                  <c:v>39835</c:v>
                </c:pt>
                <c:pt idx="538">
                  <c:v>39836</c:v>
                </c:pt>
                <c:pt idx="539">
                  <c:v>39839</c:v>
                </c:pt>
                <c:pt idx="540">
                  <c:v>39840</c:v>
                </c:pt>
                <c:pt idx="541">
                  <c:v>39841</c:v>
                </c:pt>
                <c:pt idx="542">
                  <c:v>39842</c:v>
                </c:pt>
                <c:pt idx="543">
                  <c:v>39843</c:v>
                </c:pt>
                <c:pt idx="544">
                  <c:v>39846</c:v>
                </c:pt>
                <c:pt idx="545">
                  <c:v>39847</c:v>
                </c:pt>
                <c:pt idx="546">
                  <c:v>39848</c:v>
                </c:pt>
                <c:pt idx="547">
                  <c:v>39849</c:v>
                </c:pt>
                <c:pt idx="548">
                  <c:v>39850</c:v>
                </c:pt>
                <c:pt idx="549">
                  <c:v>39853</c:v>
                </c:pt>
                <c:pt idx="550">
                  <c:v>39854</c:v>
                </c:pt>
                <c:pt idx="551">
                  <c:v>39855</c:v>
                </c:pt>
                <c:pt idx="552">
                  <c:v>39856</c:v>
                </c:pt>
                <c:pt idx="553">
                  <c:v>39857</c:v>
                </c:pt>
                <c:pt idx="554">
                  <c:v>39860</c:v>
                </c:pt>
                <c:pt idx="555">
                  <c:v>39861</c:v>
                </c:pt>
                <c:pt idx="556">
                  <c:v>39862</c:v>
                </c:pt>
                <c:pt idx="557">
                  <c:v>39863</c:v>
                </c:pt>
                <c:pt idx="558">
                  <c:v>39864</c:v>
                </c:pt>
                <c:pt idx="559">
                  <c:v>39867</c:v>
                </c:pt>
                <c:pt idx="560">
                  <c:v>39868</c:v>
                </c:pt>
                <c:pt idx="561">
                  <c:v>39869</c:v>
                </c:pt>
                <c:pt idx="562">
                  <c:v>39870</c:v>
                </c:pt>
                <c:pt idx="563">
                  <c:v>39871</c:v>
                </c:pt>
                <c:pt idx="564">
                  <c:v>39874</c:v>
                </c:pt>
                <c:pt idx="565">
                  <c:v>39875</c:v>
                </c:pt>
                <c:pt idx="566">
                  <c:v>39876</c:v>
                </c:pt>
                <c:pt idx="567">
                  <c:v>39877</c:v>
                </c:pt>
                <c:pt idx="568">
                  <c:v>39878</c:v>
                </c:pt>
                <c:pt idx="569">
                  <c:v>39881</c:v>
                </c:pt>
                <c:pt idx="570">
                  <c:v>39882</c:v>
                </c:pt>
                <c:pt idx="571">
                  <c:v>39883</c:v>
                </c:pt>
                <c:pt idx="572">
                  <c:v>39884</c:v>
                </c:pt>
                <c:pt idx="573">
                  <c:v>39885</c:v>
                </c:pt>
                <c:pt idx="574">
                  <c:v>39888</c:v>
                </c:pt>
                <c:pt idx="575">
                  <c:v>39889</c:v>
                </c:pt>
                <c:pt idx="576">
                  <c:v>39890</c:v>
                </c:pt>
                <c:pt idx="577">
                  <c:v>39891</c:v>
                </c:pt>
                <c:pt idx="578">
                  <c:v>39892</c:v>
                </c:pt>
                <c:pt idx="579">
                  <c:v>39895</c:v>
                </c:pt>
                <c:pt idx="580">
                  <c:v>39896</c:v>
                </c:pt>
                <c:pt idx="581">
                  <c:v>39897</c:v>
                </c:pt>
                <c:pt idx="582">
                  <c:v>39898</c:v>
                </c:pt>
                <c:pt idx="583">
                  <c:v>39899</c:v>
                </c:pt>
                <c:pt idx="584">
                  <c:v>39902</c:v>
                </c:pt>
                <c:pt idx="585">
                  <c:v>39903</c:v>
                </c:pt>
                <c:pt idx="586">
                  <c:v>39904</c:v>
                </c:pt>
                <c:pt idx="587">
                  <c:v>39905</c:v>
                </c:pt>
                <c:pt idx="588">
                  <c:v>39906</c:v>
                </c:pt>
                <c:pt idx="589">
                  <c:v>39909</c:v>
                </c:pt>
                <c:pt idx="590">
                  <c:v>39910</c:v>
                </c:pt>
                <c:pt idx="591">
                  <c:v>39911</c:v>
                </c:pt>
                <c:pt idx="592">
                  <c:v>39912</c:v>
                </c:pt>
                <c:pt idx="593">
                  <c:v>39913</c:v>
                </c:pt>
                <c:pt idx="594">
                  <c:v>39916</c:v>
                </c:pt>
                <c:pt idx="595">
                  <c:v>39917</c:v>
                </c:pt>
                <c:pt idx="596">
                  <c:v>39918</c:v>
                </c:pt>
                <c:pt idx="597">
                  <c:v>39919</c:v>
                </c:pt>
                <c:pt idx="598">
                  <c:v>39920</c:v>
                </c:pt>
                <c:pt idx="599">
                  <c:v>39923</c:v>
                </c:pt>
                <c:pt idx="600">
                  <c:v>39924</c:v>
                </c:pt>
                <c:pt idx="601">
                  <c:v>39925</c:v>
                </c:pt>
                <c:pt idx="602">
                  <c:v>39926</c:v>
                </c:pt>
                <c:pt idx="603">
                  <c:v>39927</c:v>
                </c:pt>
                <c:pt idx="604">
                  <c:v>39930</c:v>
                </c:pt>
                <c:pt idx="605">
                  <c:v>39931</c:v>
                </c:pt>
                <c:pt idx="606">
                  <c:v>39932</c:v>
                </c:pt>
                <c:pt idx="607">
                  <c:v>39933</c:v>
                </c:pt>
                <c:pt idx="608">
                  <c:v>39934</c:v>
                </c:pt>
                <c:pt idx="609">
                  <c:v>39937</c:v>
                </c:pt>
                <c:pt idx="610">
                  <c:v>39938</c:v>
                </c:pt>
                <c:pt idx="611">
                  <c:v>39939</c:v>
                </c:pt>
                <c:pt idx="612">
                  <c:v>39940</c:v>
                </c:pt>
                <c:pt idx="613">
                  <c:v>39941</c:v>
                </c:pt>
                <c:pt idx="614">
                  <c:v>39944</c:v>
                </c:pt>
                <c:pt idx="615">
                  <c:v>39945</c:v>
                </c:pt>
                <c:pt idx="616">
                  <c:v>39946</c:v>
                </c:pt>
                <c:pt idx="617">
                  <c:v>39947</c:v>
                </c:pt>
                <c:pt idx="618">
                  <c:v>39948</c:v>
                </c:pt>
                <c:pt idx="619">
                  <c:v>39951</c:v>
                </c:pt>
                <c:pt idx="620">
                  <c:v>39952</c:v>
                </c:pt>
                <c:pt idx="621">
                  <c:v>39953</c:v>
                </c:pt>
                <c:pt idx="622">
                  <c:v>39954</c:v>
                </c:pt>
                <c:pt idx="623">
                  <c:v>39955</c:v>
                </c:pt>
                <c:pt idx="624">
                  <c:v>39958</c:v>
                </c:pt>
                <c:pt idx="625">
                  <c:v>39959</c:v>
                </c:pt>
                <c:pt idx="626">
                  <c:v>39960</c:v>
                </c:pt>
                <c:pt idx="627">
                  <c:v>39961</c:v>
                </c:pt>
                <c:pt idx="628">
                  <c:v>39962</c:v>
                </c:pt>
                <c:pt idx="629">
                  <c:v>39965</c:v>
                </c:pt>
                <c:pt idx="630">
                  <c:v>39966</c:v>
                </c:pt>
                <c:pt idx="631">
                  <c:v>39967</c:v>
                </c:pt>
                <c:pt idx="632">
                  <c:v>39968</c:v>
                </c:pt>
                <c:pt idx="633">
                  <c:v>39969</c:v>
                </c:pt>
                <c:pt idx="634">
                  <c:v>39972</c:v>
                </c:pt>
                <c:pt idx="635">
                  <c:v>39973</c:v>
                </c:pt>
                <c:pt idx="636">
                  <c:v>39974</c:v>
                </c:pt>
                <c:pt idx="637">
                  <c:v>39975</c:v>
                </c:pt>
                <c:pt idx="638">
                  <c:v>39976</c:v>
                </c:pt>
                <c:pt idx="639">
                  <c:v>39979</c:v>
                </c:pt>
                <c:pt idx="640">
                  <c:v>39980</c:v>
                </c:pt>
                <c:pt idx="641">
                  <c:v>39981</c:v>
                </c:pt>
                <c:pt idx="642">
                  <c:v>39982</c:v>
                </c:pt>
                <c:pt idx="643">
                  <c:v>39983</c:v>
                </c:pt>
                <c:pt idx="644">
                  <c:v>39986</c:v>
                </c:pt>
                <c:pt idx="645">
                  <c:v>39987</c:v>
                </c:pt>
                <c:pt idx="646">
                  <c:v>39988</c:v>
                </c:pt>
                <c:pt idx="647">
                  <c:v>39989</c:v>
                </c:pt>
                <c:pt idx="648">
                  <c:v>39990</c:v>
                </c:pt>
                <c:pt idx="649">
                  <c:v>39993</c:v>
                </c:pt>
                <c:pt idx="650">
                  <c:v>39994</c:v>
                </c:pt>
                <c:pt idx="651">
                  <c:v>39995</c:v>
                </c:pt>
                <c:pt idx="652">
                  <c:v>39996</c:v>
                </c:pt>
                <c:pt idx="653">
                  <c:v>39997</c:v>
                </c:pt>
                <c:pt idx="654">
                  <c:v>40000</c:v>
                </c:pt>
                <c:pt idx="655">
                  <c:v>40001</c:v>
                </c:pt>
                <c:pt idx="656">
                  <c:v>40002</c:v>
                </c:pt>
                <c:pt idx="657">
                  <c:v>40003</c:v>
                </c:pt>
                <c:pt idx="658">
                  <c:v>40004</c:v>
                </c:pt>
                <c:pt idx="659">
                  <c:v>40007</c:v>
                </c:pt>
                <c:pt idx="660">
                  <c:v>40008</c:v>
                </c:pt>
                <c:pt idx="661">
                  <c:v>40009</c:v>
                </c:pt>
                <c:pt idx="662">
                  <c:v>40010</c:v>
                </c:pt>
                <c:pt idx="663">
                  <c:v>40011</c:v>
                </c:pt>
                <c:pt idx="664">
                  <c:v>40014</c:v>
                </c:pt>
                <c:pt idx="665">
                  <c:v>40015</c:v>
                </c:pt>
                <c:pt idx="666">
                  <c:v>40016</c:v>
                </c:pt>
                <c:pt idx="667">
                  <c:v>40017</c:v>
                </c:pt>
                <c:pt idx="668">
                  <c:v>40018</c:v>
                </c:pt>
                <c:pt idx="669">
                  <c:v>40021</c:v>
                </c:pt>
                <c:pt idx="670">
                  <c:v>40022</c:v>
                </c:pt>
                <c:pt idx="671">
                  <c:v>40023</c:v>
                </c:pt>
                <c:pt idx="672">
                  <c:v>40024</c:v>
                </c:pt>
                <c:pt idx="673">
                  <c:v>40025</c:v>
                </c:pt>
                <c:pt idx="674">
                  <c:v>40028</c:v>
                </c:pt>
                <c:pt idx="675">
                  <c:v>40029</c:v>
                </c:pt>
                <c:pt idx="676">
                  <c:v>40030</c:v>
                </c:pt>
                <c:pt idx="677">
                  <c:v>40031</c:v>
                </c:pt>
                <c:pt idx="678">
                  <c:v>40032</c:v>
                </c:pt>
                <c:pt idx="679">
                  <c:v>40035</c:v>
                </c:pt>
                <c:pt idx="680">
                  <c:v>40036</c:v>
                </c:pt>
                <c:pt idx="681">
                  <c:v>40037</c:v>
                </c:pt>
                <c:pt idx="682">
                  <c:v>40038</c:v>
                </c:pt>
                <c:pt idx="683">
                  <c:v>40039</c:v>
                </c:pt>
                <c:pt idx="684">
                  <c:v>40042</c:v>
                </c:pt>
                <c:pt idx="685">
                  <c:v>40043</c:v>
                </c:pt>
                <c:pt idx="686">
                  <c:v>40044</c:v>
                </c:pt>
                <c:pt idx="687">
                  <c:v>40045</c:v>
                </c:pt>
                <c:pt idx="688">
                  <c:v>40046</c:v>
                </c:pt>
                <c:pt idx="689">
                  <c:v>40049</c:v>
                </c:pt>
                <c:pt idx="690">
                  <c:v>40050</c:v>
                </c:pt>
                <c:pt idx="691">
                  <c:v>40051</c:v>
                </c:pt>
                <c:pt idx="692">
                  <c:v>40052</c:v>
                </c:pt>
                <c:pt idx="693">
                  <c:v>40053</c:v>
                </c:pt>
                <c:pt idx="694">
                  <c:v>40056</c:v>
                </c:pt>
                <c:pt idx="695">
                  <c:v>40057</c:v>
                </c:pt>
                <c:pt idx="696">
                  <c:v>40058</c:v>
                </c:pt>
                <c:pt idx="697">
                  <c:v>40059</c:v>
                </c:pt>
                <c:pt idx="698">
                  <c:v>40060</c:v>
                </c:pt>
                <c:pt idx="699">
                  <c:v>40063</c:v>
                </c:pt>
                <c:pt idx="700">
                  <c:v>40064</c:v>
                </c:pt>
                <c:pt idx="701">
                  <c:v>40065</c:v>
                </c:pt>
                <c:pt idx="702">
                  <c:v>40066</c:v>
                </c:pt>
                <c:pt idx="703">
                  <c:v>40067</c:v>
                </c:pt>
                <c:pt idx="704">
                  <c:v>40070</c:v>
                </c:pt>
                <c:pt idx="705">
                  <c:v>40071</c:v>
                </c:pt>
                <c:pt idx="706">
                  <c:v>40072</c:v>
                </c:pt>
                <c:pt idx="707">
                  <c:v>40073</c:v>
                </c:pt>
                <c:pt idx="708">
                  <c:v>40074</c:v>
                </c:pt>
                <c:pt idx="709">
                  <c:v>40077</c:v>
                </c:pt>
                <c:pt idx="710">
                  <c:v>40078</c:v>
                </c:pt>
                <c:pt idx="711">
                  <c:v>40079</c:v>
                </c:pt>
                <c:pt idx="712">
                  <c:v>40080</c:v>
                </c:pt>
                <c:pt idx="713">
                  <c:v>40081</c:v>
                </c:pt>
                <c:pt idx="714">
                  <c:v>40084</c:v>
                </c:pt>
                <c:pt idx="715">
                  <c:v>40085</c:v>
                </c:pt>
                <c:pt idx="716">
                  <c:v>40086</c:v>
                </c:pt>
                <c:pt idx="717">
                  <c:v>40087</c:v>
                </c:pt>
                <c:pt idx="718">
                  <c:v>40088</c:v>
                </c:pt>
                <c:pt idx="719">
                  <c:v>40091</c:v>
                </c:pt>
                <c:pt idx="720">
                  <c:v>40092</c:v>
                </c:pt>
                <c:pt idx="721">
                  <c:v>40093</c:v>
                </c:pt>
                <c:pt idx="722">
                  <c:v>40094</c:v>
                </c:pt>
                <c:pt idx="723">
                  <c:v>40095</c:v>
                </c:pt>
                <c:pt idx="724">
                  <c:v>40098</c:v>
                </c:pt>
                <c:pt idx="725">
                  <c:v>40099</c:v>
                </c:pt>
                <c:pt idx="726">
                  <c:v>40100</c:v>
                </c:pt>
                <c:pt idx="727">
                  <c:v>40101</c:v>
                </c:pt>
                <c:pt idx="728">
                  <c:v>40102</c:v>
                </c:pt>
                <c:pt idx="729">
                  <c:v>40105</c:v>
                </c:pt>
                <c:pt idx="730">
                  <c:v>40106</c:v>
                </c:pt>
                <c:pt idx="731">
                  <c:v>40107</c:v>
                </c:pt>
                <c:pt idx="732">
                  <c:v>40108</c:v>
                </c:pt>
                <c:pt idx="733">
                  <c:v>40109</c:v>
                </c:pt>
                <c:pt idx="734">
                  <c:v>40112</c:v>
                </c:pt>
                <c:pt idx="735">
                  <c:v>40113</c:v>
                </c:pt>
                <c:pt idx="736">
                  <c:v>40114</c:v>
                </c:pt>
                <c:pt idx="737">
                  <c:v>40115</c:v>
                </c:pt>
                <c:pt idx="738">
                  <c:v>40116</c:v>
                </c:pt>
                <c:pt idx="739">
                  <c:v>40119</c:v>
                </c:pt>
                <c:pt idx="740">
                  <c:v>40120</c:v>
                </c:pt>
                <c:pt idx="741">
                  <c:v>40121</c:v>
                </c:pt>
                <c:pt idx="742">
                  <c:v>40122</c:v>
                </c:pt>
                <c:pt idx="743">
                  <c:v>40123</c:v>
                </c:pt>
                <c:pt idx="744">
                  <c:v>40126</c:v>
                </c:pt>
                <c:pt idx="745">
                  <c:v>40127</c:v>
                </c:pt>
                <c:pt idx="746">
                  <c:v>40128</c:v>
                </c:pt>
                <c:pt idx="747">
                  <c:v>40129</c:v>
                </c:pt>
                <c:pt idx="748">
                  <c:v>40130</c:v>
                </c:pt>
                <c:pt idx="749">
                  <c:v>40133</c:v>
                </c:pt>
                <c:pt idx="750">
                  <c:v>40134</c:v>
                </c:pt>
                <c:pt idx="751">
                  <c:v>40135</c:v>
                </c:pt>
                <c:pt idx="752">
                  <c:v>40136</c:v>
                </c:pt>
                <c:pt idx="753">
                  <c:v>40137</c:v>
                </c:pt>
                <c:pt idx="754">
                  <c:v>40140</c:v>
                </c:pt>
                <c:pt idx="755">
                  <c:v>40141</c:v>
                </c:pt>
                <c:pt idx="756">
                  <c:v>40142</c:v>
                </c:pt>
                <c:pt idx="757">
                  <c:v>40143</c:v>
                </c:pt>
                <c:pt idx="758">
                  <c:v>40144</c:v>
                </c:pt>
                <c:pt idx="759">
                  <c:v>40147</c:v>
                </c:pt>
                <c:pt idx="760">
                  <c:v>40148</c:v>
                </c:pt>
                <c:pt idx="761">
                  <c:v>40149</c:v>
                </c:pt>
                <c:pt idx="762">
                  <c:v>40150</c:v>
                </c:pt>
                <c:pt idx="763">
                  <c:v>40151</c:v>
                </c:pt>
                <c:pt idx="764">
                  <c:v>40154</c:v>
                </c:pt>
                <c:pt idx="765">
                  <c:v>40155</c:v>
                </c:pt>
                <c:pt idx="766">
                  <c:v>40156</c:v>
                </c:pt>
                <c:pt idx="767">
                  <c:v>40157</c:v>
                </c:pt>
                <c:pt idx="768">
                  <c:v>40158</c:v>
                </c:pt>
                <c:pt idx="769">
                  <c:v>40161</c:v>
                </c:pt>
                <c:pt idx="770">
                  <c:v>40162</c:v>
                </c:pt>
                <c:pt idx="771">
                  <c:v>40163</c:v>
                </c:pt>
                <c:pt idx="772">
                  <c:v>40164</c:v>
                </c:pt>
                <c:pt idx="773">
                  <c:v>40165</c:v>
                </c:pt>
                <c:pt idx="774">
                  <c:v>40168</c:v>
                </c:pt>
                <c:pt idx="775">
                  <c:v>40169</c:v>
                </c:pt>
                <c:pt idx="776">
                  <c:v>40170</c:v>
                </c:pt>
                <c:pt idx="777">
                  <c:v>40171</c:v>
                </c:pt>
                <c:pt idx="778">
                  <c:v>40172</c:v>
                </c:pt>
                <c:pt idx="779">
                  <c:v>40175</c:v>
                </c:pt>
                <c:pt idx="780">
                  <c:v>40176</c:v>
                </c:pt>
                <c:pt idx="781">
                  <c:v>40177</c:v>
                </c:pt>
                <c:pt idx="782">
                  <c:v>40178</c:v>
                </c:pt>
                <c:pt idx="783">
                  <c:v>40179</c:v>
                </c:pt>
                <c:pt idx="784">
                  <c:v>40182</c:v>
                </c:pt>
                <c:pt idx="785">
                  <c:v>40183</c:v>
                </c:pt>
                <c:pt idx="786">
                  <c:v>40184</c:v>
                </c:pt>
                <c:pt idx="787">
                  <c:v>40185</c:v>
                </c:pt>
                <c:pt idx="788">
                  <c:v>40186</c:v>
                </c:pt>
                <c:pt idx="789">
                  <c:v>40189</c:v>
                </c:pt>
                <c:pt idx="790">
                  <c:v>40190</c:v>
                </c:pt>
                <c:pt idx="791">
                  <c:v>40191</c:v>
                </c:pt>
                <c:pt idx="792">
                  <c:v>40192</c:v>
                </c:pt>
                <c:pt idx="793">
                  <c:v>40193</c:v>
                </c:pt>
                <c:pt idx="794">
                  <c:v>40196</c:v>
                </c:pt>
                <c:pt idx="795">
                  <c:v>40197</c:v>
                </c:pt>
                <c:pt idx="796">
                  <c:v>40198</c:v>
                </c:pt>
                <c:pt idx="797">
                  <c:v>40199</c:v>
                </c:pt>
                <c:pt idx="798">
                  <c:v>40200</c:v>
                </c:pt>
                <c:pt idx="799">
                  <c:v>40203</c:v>
                </c:pt>
                <c:pt idx="800">
                  <c:v>40204</c:v>
                </c:pt>
                <c:pt idx="801">
                  <c:v>40205</c:v>
                </c:pt>
                <c:pt idx="802">
                  <c:v>40206</c:v>
                </c:pt>
                <c:pt idx="803">
                  <c:v>40207</c:v>
                </c:pt>
                <c:pt idx="804">
                  <c:v>40210</c:v>
                </c:pt>
                <c:pt idx="805">
                  <c:v>40211</c:v>
                </c:pt>
                <c:pt idx="806">
                  <c:v>40212</c:v>
                </c:pt>
                <c:pt idx="807">
                  <c:v>40213</c:v>
                </c:pt>
                <c:pt idx="808">
                  <c:v>40214</c:v>
                </c:pt>
                <c:pt idx="809">
                  <c:v>40217</c:v>
                </c:pt>
                <c:pt idx="810">
                  <c:v>40218</c:v>
                </c:pt>
                <c:pt idx="811">
                  <c:v>40219</c:v>
                </c:pt>
                <c:pt idx="812">
                  <c:v>40220</c:v>
                </c:pt>
                <c:pt idx="813">
                  <c:v>40221</c:v>
                </c:pt>
                <c:pt idx="814">
                  <c:v>40224</c:v>
                </c:pt>
                <c:pt idx="815">
                  <c:v>40225</c:v>
                </c:pt>
                <c:pt idx="816">
                  <c:v>40226</c:v>
                </c:pt>
                <c:pt idx="817">
                  <c:v>40227</c:v>
                </c:pt>
                <c:pt idx="818">
                  <c:v>40228</c:v>
                </c:pt>
                <c:pt idx="819">
                  <c:v>40231</c:v>
                </c:pt>
                <c:pt idx="820">
                  <c:v>40232</c:v>
                </c:pt>
                <c:pt idx="821">
                  <c:v>40233</c:v>
                </c:pt>
                <c:pt idx="822">
                  <c:v>40234</c:v>
                </c:pt>
                <c:pt idx="823">
                  <c:v>40235</c:v>
                </c:pt>
                <c:pt idx="824">
                  <c:v>40238</c:v>
                </c:pt>
                <c:pt idx="825">
                  <c:v>40239</c:v>
                </c:pt>
                <c:pt idx="826">
                  <c:v>40240</c:v>
                </c:pt>
                <c:pt idx="827">
                  <c:v>40241</c:v>
                </c:pt>
                <c:pt idx="828">
                  <c:v>40242</c:v>
                </c:pt>
                <c:pt idx="829">
                  <c:v>40245</c:v>
                </c:pt>
                <c:pt idx="830">
                  <c:v>40246</c:v>
                </c:pt>
                <c:pt idx="831">
                  <c:v>40247</c:v>
                </c:pt>
                <c:pt idx="832">
                  <c:v>40248</c:v>
                </c:pt>
                <c:pt idx="833">
                  <c:v>40249</c:v>
                </c:pt>
                <c:pt idx="834">
                  <c:v>40252</c:v>
                </c:pt>
                <c:pt idx="835">
                  <c:v>40253</c:v>
                </c:pt>
                <c:pt idx="836">
                  <c:v>40254</c:v>
                </c:pt>
                <c:pt idx="837">
                  <c:v>40255</c:v>
                </c:pt>
                <c:pt idx="838">
                  <c:v>40256</c:v>
                </c:pt>
                <c:pt idx="839">
                  <c:v>40259</c:v>
                </c:pt>
                <c:pt idx="840">
                  <c:v>40260</c:v>
                </c:pt>
                <c:pt idx="841">
                  <c:v>40261</c:v>
                </c:pt>
                <c:pt idx="842">
                  <c:v>40262</c:v>
                </c:pt>
                <c:pt idx="843">
                  <c:v>40263</c:v>
                </c:pt>
                <c:pt idx="844">
                  <c:v>40266</c:v>
                </c:pt>
                <c:pt idx="845">
                  <c:v>40267</c:v>
                </c:pt>
                <c:pt idx="846">
                  <c:v>40268</c:v>
                </c:pt>
                <c:pt idx="847">
                  <c:v>40269</c:v>
                </c:pt>
                <c:pt idx="848">
                  <c:v>40270</c:v>
                </c:pt>
                <c:pt idx="849">
                  <c:v>40273</c:v>
                </c:pt>
                <c:pt idx="850">
                  <c:v>40274</c:v>
                </c:pt>
                <c:pt idx="851">
                  <c:v>40275</c:v>
                </c:pt>
                <c:pt idx="852">
                  <c:v>40276</c:v>
                </c:pt>
                <c:pt idx="853">
                  <c:v>40277</c:v>
                </c:pt>
                <c:pt idx="854">
                  <c:v>40280</c:v>
                </c:pt>
                <c:pt idx="855">
                  <c:v>40281</c:v>
                </c:pt>
                <c:pt idx="856">
                  <c:v>40282</c:v>
                </c:pt>
                <c:pt idx="857">
                  <c:v>40283</c:v>
                </c:pt>
                <c:pt idx="858">
                  <c:v>40284</c:v>
                </c:pt>
                <c:pt idx="859">
                  <c:v>40287</c:v>
                </c:pt>
                <c:pt idx="860">
                  <c:v>40288</c:v>
                </c:pt>
                <c:pt idx="861">
                  <c:v>40289</c:v>
                </c:pt>
                <c:pt idx="862">
                  <c:v>40290</c:v>
                </c:pt>
                <c:pt idx="863">
                  <c:v>40291</c:v>
                </c:pt>
                <c:pt idx="864">
                  <c:v>40294</c:v>
                </c:pt>
                <c:pt idx="865">
                  <c:v>40295</c:v>
                </c:pt>
                <c:pt idx="866">
                  <c:v>40296</c:v>
                </c:pt>
                <c:pt idx="867">
                  <c:v>40297</c:v>
                </c:pt>
                <c:pt idx="868">
                  <c:v>40298</c:v>
                </c:pt>
                <c:pt idx="869">
                  <c:v>40301</c:v>
                </c:pt>
                <c:pt idx="870">
                  <c:v>40302</c:v>
                </c:pt>
                <c:pt idx="871">
                  <c:v>40303</c:v>
                </c:pt>
                <c:pt idx="872">
                  <c:v>40304</c:v>
                </c:pt>
                <c:pt idx="873">
                  <c:v>40305</c:v>
                </c:pt>
                <c:pt idx="874">
                  <c:v>40308</c:v>
                </c:pt>
                <c:pt idx="875">
                  <c:v>40309</c:v>
                </c:pt>
                <c:pt idx="876">
                  <c:v>40310</c:v>
                </c:pt>
                <c:pt idx="877">
                  <c:v>40311</c:v>
                </c:pt>
                <c:pt idx="878">
                  <c:v>40312</c:v>
                </c:pt>
                <c:pt idx="879">
                  <c:v>40315</c:v>
                </c:pt>
                <c:pt idx="880">
                  <c:v>40316</c:v>
                </c:pt>
                <c:pt idx="881">
                  <c:v>40317</c:v>
                </c:pt>
                <c:pt idx="882">
                  <c:v>40318</c:v>
                </c:pt>
                <c:pt idx="883">
                  <c:v>40319</c:v>
                </c:pt>
                <c:pt idx="884">
                  <c:v>40322</c:v>
                </c:pt>
                <c:pt idx="885">
                  <c:v>40323</c:v>
                </c:pt>
                <c:pt idx="886">
                  <c:v>40324</c:v>
                </c:pt>
                <c:pt idx="887">
                  <c:v>40325</c:v>
                </c:pt>
                <c:pt idx="888">
                  <c:v>40326</c:v>
                </c:pt>
                <c:pt idx="889">
                  <c:v>40329</c:v>
                </c:pt>
                <c:pt idx="890">
                  <c:v>40330</c:v>
                </c:pt>
                <c:pt idx="891">
                  <c:v>40331</c:v>
                </c:pt>
                <c:pt idx="892">
                  <c:v>40332</c:v>
                </c:pt>
                <c:pt idx="893">
                  <c:v>40333</c:v>
                </c:pt>
                <c:pt idx="894">
                  <c:v>40336</c:v>
                </c:pt>
                <c:pt idx="895">
                  <c:v>40337</c:v>
                </c:pt>
                <c:pt idx="896">
                  <c:v>40338</c:v>
                </c:pt>
                <c:pt idx="897">
                  <c:v>40339</c:v>
                </c:pt>
                <c:pt idx="898">
                  <c:v>40340</c:v>
                </c:pt>
                <c:pt idx="899">
                  <c:v>40343</c:v>
                </c:pt>
                <c:pt idx="900">
                  <c:v>40344</c:v>
                </c:pt>
                <c:pt idx="901">
                  <c:v>40345</c:v>
                </c:pt>
                <c:pt idx="902">
                  <c:v>40346</c:v>
                </c:pt>
                <c:pt idx="903">
                  <c:v>40347</c:v>
                </c:pt>
                <c:pt idx="904">
                  <c:v>40350</c:v>
                </c:pt>
                <c:pt idx="905">
                  <c:v>40351</c:v>
                </c:pt>
                <c:pt idx="906">
                  <c:v>40352</c:v>
                </c:pt>
                <c:pt idx="907">
                  <c:v>40353</c:v>
                </c:pt>
                <c:pt idx="908">
                  <c:v>40354</c:v>
                </c:pt>
                <c:pt idx="909">
                  <c:v>40357</c:v>
                </c:pt>
                <c:pt idx="910">
                  <c:v>40358</c:v>
                </c:pt>
                <c:pt idx="911">
                  <c:v>40359</c:v>
                </c:pt>
                <c:pt idx="912">
                  <c:v>40360</c:v>
                </c:pt>
                <c:pt idx="913">
                  <c:v>40361</c:v>
                </c:pt>
                <c:pt idx="914">
                  <c:v>40364</c:v>
                </c:pt>
                <c:pt idx="915">
                  <c:v>40365</c:v>
                </c:pt>
                <c:pt idx="916">
                  <c:v>40366</c:v>
                </c:pt>
                <c:pt idx="917">
                  <c:v>40367</c:v>
                </c:pt>
                <c:pt idx="918">
                  <c:v>40368</c:v>
                </c:pt>
                <c:pt idx="919">
                  <c:v>40371</c:v>
                </c:pt>
                <c:pt idx="920">
                  <c:v>40372</c:v>
                </c:pt>
                <c:pt idx="921">
                  <c:v>40373</c:v>
                </c:pt>
                <c:pt idx="922">
                  <c:v>40374</c:v>
                </c:pt>
                <c:pt idx="923">
                  <c:v>40375</c:v>
                </c:pt>
                <c:pt idx="924">
                  <c:v>40378</c:v>
                </c:pt>
                <c:pt idx="925">
                  <c:v>40379</c:v>
                </c:pt>
                <c:pt idx="926">
                  <c:v>40380</c:v>
                </c:pt>
                <c:pt idx="927">
                  <c:v>40381</c:v>
                </c:pt>
                <c:pt idx="928">
                  <c:v>40382</c:v>
                </c:pt>
                <c:pt idx="929">
                  <c:v>40385</c:v>
                </c:pt>
                <c:pt idx="930">
                  <c:v>40386</c:v>
                </c:pt>
                <c:pt idx="931">
                  <c:v>40387</c:v>
                </c:pt>
                <c:pt idx="932">
                  <c:v>40388</c:v>
                </c:pt>
                <c:pt idx="933">
                  <c:v>40389</c:v>
                </c:pt>
                <c:pt idx="934">
                  <c:v>40392</c:v>
                </c:pt>
                <c:pt idx="935">
                  <c:v>40393</c:v>
                </c:pt>
                <c:pt idx="936">
                  <c:v>40394</c:v>
                </c:pt>
                <c:pt idx="937">
                  <c:v>40395</c:v>
                </c:pt>
                <c:pt idx="938">
                  <c:v>40396</c:v>
                </c:pt>
                <c:pt idx="939">
                  <c:v>40399</c:v>
                </c:pt>
                <c:pt idx="940">
                  <c:v>40400</c:v>
                </c:pt>
                <c:pt idx="941">
                  <c:v>40401</c:v>
                </c:pt>
                <c:pt idx="942">
                  <c:v>40402</c:v>
                </c:pt>
                <c:pt idx="943">
                  <c:v>40403</c:v>
                </c:pt>
                <c:pt idx="944">
                  <c:v>40406</c:v>
                </c:pt>
                <c:pt idx="945">
                  <c:v>40407</c:v>
                </c:pt>
                <c:pt idx="946">
                  <c:v>40408</c:v>
                </c:pt>
                <c:pt idx="947">
                  <c:v>40409</c:v>
                </c:pt>
                <c:pt idx="948">
                  <c:v>40410</c:v>
                </c:pt>
                <c:pt idx="949">
                  <c:v>40413</c:v>
                </c:pt>
                <c:pt idx="950">
                  <c:v>40414</c:v>
                </c:pt>
                <c:pt idx="951">
                  <c:v>40415</c:v>
                </c:pt>
                <c:pt idx="952">
                  <c:v>40416</c:v>
                </c:pt>
                <c:pt idx="953">
                  <c:v>40417</c:v>
                </c:pt>
                <c:pt idx="954">
                  <c:v>40420</c:v>
                </c:pt>
                <c:pt idx="955">
                  <c:v>40421</c:v>
                </c:pt>
                <c:pt idx="956">
                  <c:v>40422</c:v>
                </c:pt>
                <c:pt idx="957">
                  <c:v>40423</c:v>
                </c:pt>
                <c:pt idx="958">
                  <c:v>40424</c:v>
                </c:pt>
                <c:pt idx="959">
                  <c:v>40427</c:v>
                </c:pt>
                <c:pt idx="960">
                  <c:v>40428</c:v>
                </c:pt>
                <c:pt idx="961">
                  <c:v>40429</c:v>
                </c:pt>
                <c:pt idx="962">
                  <c:v>40430</c:v>
                </c:pt>
                <c:pt idx="963">
                  <c:v>40431</c:v>
                </c:pt>
                <c:pt idx="964">
                  <c:v>40434</c:v>
                </c:pt>
                <c:pt idx="965">
                  <c:v>40435</c:v>
                </c:pt>
                <c:pt idx="966">
                  <c:v>40436</c:v>
                </c:pt>
                <c:pt idx="967">
                  <c:v>40437</c:v>
                </c:pt>
                <c:pt idx="968">
                  <c:v>40438</c:v>
                </c:pt>
                <c:pt idx="969">
                  <c:v>40441</c:v>
                </c:pt>
                <c:pt idx="970">
                  <c:v>40442</c:v>
                </c:pt>
                <c:pt idx="971">
                  <c:v>40443</c:v>
                </c:pt>
                <c:pt idx="972">
                  <c:v>40444</c:v>
                </c:pt>
                <c:pt idx="973">
                  <c:v>40445</c:v>
                </c:pt>
                <c:pt idx="974">
                  <c:v>40448</c:v>
                </c:pt>
                <c:pt idx="975">
                  <c:v>40449</c:v>
                </c:pt>
                <c:pt idx="976">
                  <c:v>40450</c:v>
                </c:pt>
                <c:pt idx="977">
                  <c:v>40451</c:v>
                </c:pt>
                <c:pt idx="978">
                  <c:v>40452</c:v>
                </c:pt>
                <c:pt idx="979">
                  <c:v>40455</c:v>
                </c:pt>
                <c:pt idx="980">
                  <c:v>40456</c:v>
                </c:pt>
                <c:pt idx="981">
                  <c:v>40457</c:v>
                </c:pt>
                <c:pt idx="982">
                  <c:v>40458</c:v>
                </c:pt>
                <c:pt idx="983">
                  <c:v>40459</c:v>
                </c:pt>
                <c:pt idx="984">
                  <c:v>40462</c:v>
                </c:pt>
                <c:pt idx="985">
                  <c:v>40463</c:v>
                </c:pt>
                <c:pt idx="986">
                  <c:v>40464</c:v>
                </c:pt>
                <c:pt idx="987">
                  <c:v>40465</c:v>
                </c:pt>
                <c:pt idx="988">
                  <c:v>40466</c:v>
                </c:pt>
                <c:pt idx="989">
                  <c:v>40469</c:v>
                </c:pt>
                <c:pt idx="990">
                  <c:v>40470</c:v>
                </c:pt>
                <c:pt idx="991">
                  <c:v>40471</c:v>
                </c:pt>
                <c:pt idx="992">
                  <c:v>40472</c:v>
                </c:pt>
                <c:pt idx="993">
                  <c:v>40473</c:v>
                </c:pt>
                <c:pt idx="994">
                  <c:v>40476</c:v>
                </c:pt>
                <c:pt idx="995">
                  <c:v>40477</c:v>
                </c:pt>
                <c:pt idx="996">
                  <c:v>40478</c:v>
                </c:pt>
                <c:pt idx="997">
                  <c:v>40479</c:v>
                </c:pt>
                <c:pt idx="998">
                  <c:v>40480</c:v>
                </c:pt>
                <c:pt idx="999">
                  <c:v>40483</c:v>
                </c:pt>
                <c:pt idx="1000">
                  <c:v>40484</c:v>
                </c:pt>
                <c:pt idx="1001">
                  <c:v>40485</c:v>
                </c:pt>
                <c:pt idx="1002">
                  <c:v>40486</c:v>
                </c:pt>
                <c:pt idx="1003">
                  <c:v>40487</c:v>
                </c:pt>
                <c:pt idx="1004">
                  <c:v>40490</c:v>
                </c:pt>
                <c:pt idx="1005">
                  <c:v>40491</c:v>
                </c:pt>
                <c:pt idx="1006">
                  <c:v>40492</c:v>
                </c:pt>
                <c:pt idx="1007">
                  <c:v>40493</c:v>
                </c:pt>
                <c:pt idx="1008">
                  <c:v>40494</c:v>
                </c:pt>
                <c:pt idx="1009">
                  <c:v>40497</c:v>
                </c:pt>
                <c:pt idx="1010">
                  <c:v>40498</c:v>
                </c:pt>
                <c:pt idx="1011">
                  <c:v>40499</c:v>
                </c:pt>
                <c:pt idx="1012">
                  <c:v>40500</c:v>
                </c:pt>
                <c:pt idx="1013">
                  <c:v>40501</c:v>
                </c:pt>
                <c:pt idx="1014">
                  <c:v>40504</c:v>
                </c:pt>
                <c:pt idx="1015">
                  <c:v>40505</c:v>
                </c:pt>
                <c:pt idx="1016">
                  <c:v>40506</c:v>
                </c:pt>
                <c:pt idx="1017">
                  <c:v>40507</c:v>
                </c:pt>
                <c:pt idx="1018">
                  <c:v>40508</c:v>
                </c:pt>
                <c:pt idx="1019">
                  <c:v>40511</c:v>
                </c:pt>
                <c:pt idx="1020">
                  <c:v>40512</c:v>
                </c:pt>
                <c:pt idx="1021">
                  <c:v>40513</c:v>
                </c:pt>
                <c:pt idx="1022">
                  <c:v>40514</c:v>
                </c:pt>
                <c:pt idx="1023">
                  <c:v>40515</c:v>
                </c:pt>
                <c:pt idx="1024">
                  <c:v>40518</c:v>
                </c:pt>
                <c:pt idx="1025">
                  <c:v>40519</c:v>
                </c:pt>
                <c:pt idx="1026">
                  <c:v>40520</c:v>
                </c:pt>
                <c:pt idx="1027">
                  <c:v>40521</c:v>
                </c:pt>
                <c:pt idx="1028">
                  <c:v>40522</c:v>
                </c:pt>
                <c:pt idx="1029">
                  <c:v>40525</c:v>
                </c:pt>
                <c:pt idx="1030">
                  <c:v>40526</c:v>
                </c:pt>
                <c:pt idx="1031">
                  <c:v>40527</c:v>
                </c:pt>
                <c:pt idx="1032">
                  <c:v>40528</c:v>
                </c:pt>
                <c:pt idx="1033">
                  <c:v>40529</c:v>
                </c:pt>
                <c:pt idx="1034">
                  <c:v>40532</c:v>
                </c:pt>
                <c:pt idx="1035">
                  <c:v>40533</c:v>
                </c:pt>
                <c:pt idx="1036">
                  <c:v>40534</c:v>
                </c:pt>
                <c:pt idx="1037">
                  <c:v>40535</c:v>
                </c:pt>
                <c:pt idx="1038">
                  <c:v>40536</c:v>
                </c:pt>
                <c:pt idx="1039">
                  <c:v>40539</c:v>
                </c:pt>
                <c:pt idx="1040">
                  <c:v>40540</c:v>
                </c:pt>
                <c:pt idx="1041">
                  <c:v>40541</c:v>
                </c:pt>
                <c:pt idx="1042">
                  <c:v>40542</c:v>
                </c:pt>
                <c:pt idx="1043">
                  <c:v>40543</c:v>
                </c:pt>
                <c:pt idx="1044">
                  <c:v>40546</c:v>
                </c:pt>
                <c:pt idx="1045">
                  <c:v>40547</c:v>
                </c:pt>
                <c:pt idx="1046">
                  <c:v>40548</c:v>
                </c:pt>
                <c:pt idx="1047">
                  <c:v>40549</c:v>
                </c:pt>
                <c:pt idx="1048">
                  <c:v>40550</c:v>
                </c:pt>
                <c:pt idx="1049">
                  <c:v>40553</c:v>
                </c:pt>
                <c:pt idx="1050">
                  <c:v>40554</c:v>
                </c:pt>
                <c:pt idx="1051">
                  <c:v>40555</c:v>
                </c:pt>
                <c:pt idx="1052">
                  <c:v>40556</c:v>
                </c:pt>
                <c:pt idx="1053">
                  <c:v>40557</c:v>
                </c:pt>
                <c:pt idx="1054">
                  <c:v>40560</c:v>
                </c:pt>
                <c:pt idx="1055">
                  <c:v>40561</c:v>
                </c:pt>
                <c:pt idx="1056">
                  <c:v>40562</c:v>
                </c:pt>
                <c:pt idx="1057">
                  <c:v>40563</c:v>
                </c:pt>
                <c:pt idx="1058">
                  <c:v>40564</c:v>
                </c:pt>
                <c:pt idx="1059">
                  <c:v>40567</c:v>
                </c:pt>
                <c:pt idx="1060">
                  <c:v>40568</c:v>
                </c:pt>
                <c:pt idx="1061">
                  <c:v>40569</c:v>
                </c:pt>
                <c:pt idx="1062">
                  <c:v>40570</c:v>
                </c:pt>
                <c:pt idx="1063">
                  <c:v>40571</c:v>
                </c:pt>
                <c:pt idx="1064">
                  <c:v>40574</c:v>
                </c:pt>
                <c:pt idx="1065">
                  <c:v>40575</c:v>
                </c:pt>
                <c:pt idx="1066">
                  <c:v>40576</c:v>
                </c:pt>
                <c:pt idx="1067">
                  <c:v>40577</c:v>
                </c:pt>
                <c:pt idx="1068">
                  <c:v>40578</c:v>
                </c:pt>
                <c:pt idx="1069">
                  <c:v>40581</c:v>
                </c:pt>
                <c:pt idx="1070">
                  <c:v>40582</c:v>
                </c:pt>
                <c:pt idx="1071">
                  <c:v>40583</c:v>
                </c:pt>
                <c:pt idx="1072">
                  <c:v>40584</c:v>
                </c:pt>
                <c:pt idx="1073">
                  <c:v>40585</c:v>
                </c:pt>
                <c:pt idx="1074">
                  <c:v>40588</c:v>
                </c:pt>
                <c:pt idx="1075">
                  <c:v>40589</c:v>
                </c:pt>
                <c:pt idx="1076">
                  <c:v>40590</c:v>
                </c:pt>
                <c:pt idx="1077">
                  <c:v>40591</c:v>
                </c:pt>
                <c:pt idx="1078">
                  <c:v>40592</c:v>
                </c:pt>
                <c:pt idx="1079">
                  <c:v>40595</c:v>
                </c:pt>
                <c:pt idx="1080">
                  <c:v>40596</c:v>
                </c:pt>
                <c:pt idx="1081">
                  <c:v>40597</c:v>
                </c:pt>
                <c:pt idx="1082">
                  <c:v>40598</c:v>
                </c:pt>
                <c:pt idx="1083">
                  <c:v>40599</c:v>
                </c:pt>
                <c:pt idx="1084">
                  <c:v>40602</c:v>
                </c:pt>
                <c:pt idx="1085">
                  <c:v>40603</c:v>
                </c:pt>
                <c:pt idx="1086">
                  <c:v>40604</c:v>
                </c:pt>
                <c:pt idx="1087">
                  <c:v>40605</c:v>
                </c:pt>
                <c:pt idx="1088">
                  <c:v>40606</c:v>
                </c:pt>
                <c:pt idx="1089">
                  <c:v>40609</c:v>
                </c:pt>
                <c:pt idx="1090">
                  <c:v>40610</c:v>
                </c:pt>
                <c:pt idx="1091">
                  <c:v>40611</c:v>
                </c:pt>
                <c:pt idx="1092">
                  <c:v>40612</c:v>
                </c:pt>
                <c:pt idx="1093">
                  <c:v>40613</c:v>
                </c:pt>
                <c:pt idx="1094">
                  <c:v>40616</c:v>
                </c:pt>
                <c:pt idx="1095">
                  <c:v>40617</c:v>
                </c:pt>
                <c:pt idx="1096">
                  <c:v>40618</c:v>
                </c:pt>
                <c:pt idx="1097">
                  <c:v>40619</c:v>
                </c:pt>
                <c:pt idx="1098">
                  <c:v>40620</c:v>
                </c:pt>
                <c:pt idx="1099">
                  <c:v>40623</c:v>
                </c:pt>
                <c:pt idx="1100">
                  <c:v>40624</c:v>
                </c:pt>
                <c:pt idx="1101">
                  <c:v>40625</c:v>
                </c:pt>
                <c:pt idx="1102">
                  <c:v>40626</c:v>
                </c:pt>
                <c:pt idx="1103">
                  <c:v>40627</c:v>
                </c:pt>
                <c:pt idx="1104">
                  <c:v>40630</c:v>
                </c:pt>
                <c:pt idx="1105">
                  <c:v>40631</c:v>
                </c:pt>
                <c:pt idx="1106">
                  <c:v>40632</c:v>
                </c:pt>
                <c:pt idx="1107">
                  <c:v>40633</c:v>
                </c:pt>
                <c:pt idx="1108">
                  <c:v>40634</c:v>
                </c:pt>
                <c:pt idx="1109">
                  <c:v>40637</c:v>
                </c:pt>
                <c:pt idx="1110">
                  <c:v>40638</c:v>
                </c:pt>
                <c:pt idx="1111">
                  <c:v>40639</c:v>
                </c:pt>
                <c:pt idx="1112">
                  <c:v>40640</c:v>
                </c:pt>
                <c:pt idx="1113">
                  <c:v>40641</c:v>
                </c:pt>
                <c:pt idx="1114">
                  <c:v>40644</c:v>
                </c:pt>
                <c:pt idx="1115">
                  <c:v>40645</c:v>
                </c:pt>
                <c:pt idx="1116">
                  <c:v>40646</c:v>
                </c:pt>
                <c:pt idx="1117">
                  <c:v>40647</c:v>
                </c:pt>
                <c:pt idx="1118">
                  <c:v>40648</c:v>
                </c:pt>
                <c:pt idx="1119">
                  <c:v>40651</c:v>
                </c:pt>
                <c:pt idx="1120">
                  <c:v>40652</c:v>
                </c:pt>
                <c:pt idx="1121">
                  <c:v>40653</c:v>
                </c:pt>
                <c:pt idx="1122">
                  <c:v>40654</c:v>
                </c:pt>
                <c:pt idx="1123">
                  <c:v>40655</c:v>
                </c:pt>
                <c:pt idx="1124">
                  <c:v>40658</c:v>
                </c:pt>
                <c:pt idx="1125">
                  <c:v>40659</c:v>
                </c:pt>
                <c:pt idx="1126">
                  <c:v>40660</c:v>
                </c:pt>
                <c:pt idx="1127">
                  <c:v>40661</c:v>
                </c:pt>
                <c:pt idx="1128">
                  <c:v>40662</c:v>
                </c:pt>
                <c:pt idx="1129">
                  <c:v>40665</c:v>
                </c:pt>
                <c:pt idx="1130">
                  <c:v>40666</c:v>
                </c:pt>
                <c:pt idx="1131">
                  <c:v>40667</c:v>
                </c:pt>
                <c:pt idx="1132">
                  <c:v>40668</c:v>
                </c:pt>
                <c:pt idx="1133">
                  <c:v>40669</c:v>
                </c:pt>
                <c:pt idx="1134">
                  <c:v>40672</c:v>
                </c:pt>
                <c:pt idx="1135">
                  <c:v>40673</c:v>
                </c:pt>
                <c:pt idx="1136">
                  <c:v>40674</c:v>
                </c:pt>
                <c:pt idx="1137">
                  <c:v>40675</c:v>
                </c:pt>
                <c:pt idx="1138">
                  <c:v>40676</c:v>
                </c:pt>
                <c:pt idx="1139">
                  <c:v>40679</c:v>
                </c:pt>
                <c:pt idx="1140">
                  <c:v>40680</c:v>
                </c:pt>
                <c:pt idx="1141">
                  <c:v>40681</c:v>
                </c:pt>
                <c:pt idx="1142">
                  <c:v>40682</c:v>
                </c:pt>
                <c:pt idx="1143">
                  <c:v>40683</c:v>
                </c:pt>
                <c:pt idx="1144">
                  <c:v>40686</c:v>
                </c:pt>
                <c:pt idx="1145">
                  <c:v>40687</c:v>
                </c:pt>
                <c:pt idx="1146">
                  <c:v>40688</c:v>
                </c:pt>
                <c:pt idx="1147">
                  <c:v>40689</c:v>
                </c:pt>
                <c:pt idx="1148">
                  <c:v>40690</c:v>
                </c:pt>
                <c:pt idx="1149">
                  <c:v>40693</c:v>
                </c:pt>
                <c:pt idx="1150">
                  <c:v>40694</c:v>
                </c:pt>
                <c:pt idx="1151">
                  <c:v>40695</c:v>
                </c:pt>
                <c:pt idx="1152">
                  <c:v>40696</c:v>
                </c:pt>
                <c:pt idx="1153">
                  <c:v>40697</c:v>
                </c:pt>
                <c:pt idx="1154">
                  <c:v>40700</c:v>
                </c:pt>
                <c:pt idx="1155">
                  <c:v>40701</c:v>
                </c:pt>
                <c:pt idx="1156">
                  <c:v>40702</c:v>
                </c:pt>
                <c:pt idx="1157">
                  <c:v>40703</c:v>
                </c:pt>
                <c:pt idx="1158">
                  <c:v>40704</c:v>
                </c:pt>
                <c:pt idx="1159">
                  <c:v>40707</c:v>
                </c:pt>
                <c:pt idx="1160">
                  <c:v>40708</c:v>
                </c:pt>
                <c:pt idx="1161">
                  <c:v>40709</c:v>
                </c:pt>
                <c:pt idx="1162">
                  <c:v>40710</c:v>
                </c:pt>
                <c:pt idx="1163">
                  <c:v>40711</c:v>
                </c:pt>
                <c:pt idx="1164">
                  <c:v>40714</c:v>
                </c:pt>
                <c:pt idx="1165">
                  <c:v>40715</c:v>
                </c:pt>
                <c:pt idx="1166">
                  <c:v>40716</c:v>
                </c:pt>
                <c:pt idx="1167">
                  <c:v>40717</c:v>
                </c:pt>
                <c:pt idx="1168">
                  <c:v>40718</c:v>
                </c:pt>
                <c:pt idx="1169">
                  <c:v>40721</c:v>
                </c:pt>
                <c:pt idx="1170">
                  <c:v>40722</c:v>
                </c:pt>
                <c:pt idx="1171">
                  <c:v>40723</c:v>
                </c:pt>
                <c:pt idx="1172">
                  <c:v>40724</c:v>
                </c:pt>
                <c:pt idx="1173">
                  <c:v>40725</c:v>
                </c:pt>
                <c:pt idx="1174">
                  <c:v>40728</c:v>
                </c:pt>
                <c:pt idx="1175">
                  <c:v>40729</c:v>
                </c:pt>
                <c:pt idx="1176">
                  <c:v>40730</c:v>
                </c:pt>
                <c:pt idx="1177">
                  <c:v>40731</c:v>
                </c:pt>
                <c:pt idx="1178">
                  <c:v>40732</c:v>
                </c:pt>
                <c:pt idx="1179">
                  <c:v>40735</c:v>
                </c:pt>
                <c:pt idx="1180">
                  <c:v>40736</c:v>
                </c:pt>
                <c:pt idx="1181">
                  <c:v>40737</c:v>
                </c:pt>
                <c:pt idx="1182">
                  <c:v>40738</c:v>
                </c:pt>
                <c:pt idx="1183">
                  <c:v>40739</c:v>
                </c:pt>
                <c:pt idx="1184">
                  <c:v>40742</c:v>
                </c:pt>
                <c:pt idx="1185">
                  <c:v>40743</c:v>
                </c:pt>
                <c:pt idx="1186">
                  <c:v>40744</c:v>
                </c:pt>
                <c:pt idx="1187">
                  <c:v>40745</c:v>
                </c:pt>
                <c:pt idx="1188">
                  <c:v>40746</c:v>
                </c:pt>
                <c:pt idx="1189">
                  <c:v>40749</c:v>
                </c:pt>
                <c:pt idx="1190">
                  <c:v>40750</c:v>
                </c:pt>
                <c:pt idx="1191">
                  <c:v>40751</c:v>
                </c:pt>
                <c:pt idx="1192">
                  <c:v>40752</c:v>
                </c:pt>
                <c:pt idx="1193">
                  <c:v>40753</c:v>
                </c:pt>
                <c:pt idx="1194">
                  <c:v>40756</c:v>
                </c:pt>
                <c:pt idx="1195">
                  <c:v>40757</c:v>
                </c:pt>
                <c:pt idx="1196">
                  <c:v>40758</c:v>
                </c:pt>
                <c:pt idx="1197">
                  <c:v>40759</c:v>
                </c:pt>
                <c:pt idx="1198">
                  <c:v>40760</c:v>
                </c:pt>
                <c:pt idx="1199">
                  <c:v>40763</c:v>
                </c:pt>
                <c:pt idx="1200">
                  <c:v>40764</c:v>
                </c:pt>
                <c:pt idx="1201">
                  <c:v>40765</c:v>
                </c:pt>
                <c:pt idx="1202">
                  <c:v>40766</c:v>
                </c:pt>
                <c:pt idx="1203">
                  <c:v>40767</c:v>
                </c:pt>
                <c:pt idx="1204">
                  <c:v>40770</c:v>
                </c:pt>
                <c:pt idx="1205">
                  <c:v>40771</c:v>
                </c:pt>
                <c:pt idx="1206">
                  <c:v>40772</c:v>
                </c:pt>
                <c:pt idx="1207">
                  <c:v>40773</c:v>
                </c:pt>
                <c:pt idx="1208">
                  <c:v>40774</c:v>
                </c:pt>
                <c:pt idx="1209">
                  <c:v>40777</c:v>
                </c:pt>
                <c:pt idx="1210">
                  <c:v>40778</c:v>
                </c:pt>
                <c:pt idx="1211">
                  <c:v>40779</c:v>
                </c:pt>
                <c:pt idx="1212">
                  <c:v>40780</c:v>
                </c:pt>
                <c:pt idx="1213">
                  <c:v>40781</c:v>
                </c:pt>
                <c:pt idx="1214">
                  <c:v>40784</c:v>
                </c:pt>
                <c:pt idx="1215">
                  <c:v>40785</c:v>
                </c:pt>
                <c:pt idx="1216">
                  <c:v>40786</c:v>
                </c:pt>
                <c:pt idx="1217">
                  <c:v>40787</c:v>
                </c:pt>
                <c:pt idx="1218">
                  <c:v>40788</c:v>
                </c:pt>
                <c:pt idx="1219">
                  <c:v>40791</c:v>
                </c:pt>
                <c:pt idx="1220">
                  <c:v>40792</c:v>
                </c:pt>
                <c:pt idx="1221">
                  <c:v>40793</c:v>
                </c:pt>
                <c:pt idx="1222">
                  <c:v>40794</c:v>
                </c:pt>
                <c:pt idx="1223">
                  <c:v>40795</c:v>
                </c:pt>
                <c:pt idx="1224">
                  <c:v>40798</c:v>
                </c:pt>
                <c:pt idx="1225">
                  <c:v>40799</c:v>
                </c:pt>
                <c:pt idx="1226">
                  <c:v>40800</c:v>
                </c:pt>
                <c:pt idx="1227">
                  <c:v>40801</c:v>
                </c:pt>
                <c:pt idx="1228">
                  <c:v>40802</c:v>
                </c:pt>
                <c:pt idx="1229">
                  <c:v>40805</c:v>
                </c:pt>
                <c:pt idx="1230">
                  <c:v>40806</c:v>
                </c:pt>
                <c:pt idx="1231">
                  <c:v>40807</c:v>
                </c:pt>
                <c:pt idx="1232">
                  <c:v>40808</c:v>
                </c:pt>
                <c:pt idx="1233">
                  <c:v>40809</c:v>
                </c:pt>
                <c:pt idx="1234">
                  <c:v>40812</c:v>
                </c:pt>
                <c:pt idx="1235">
                  <c:v>40813</c:v>
                </c:pt>
                <c:pt idx="1236">
                  <c:v>40814</c:v>
                </c:pt>
                <c:pt idx="1237">
                  <c:v>40815</c:v>
                </c:pt>
                <c:pt idx="1238">
                  <c:v>40816</c:v>
                </c:pt>
                <c:pt idx="1239">
                  <c:v>40819</c:v>
                </c:pt>
                <c:pt idx="1240">
                  <c:v>40820</c:v>
                </c:pt>
                <c:pt idx="1241">
                  <c:v>40821</c:v>
                </c:pt>
                <c:pt idx="1242">
                  <c:v>40822</c:v>
                </c:pt>
                <c:pt idx="1243">
                  <c:v>40823</c:v>
                </c:pt>
                <c:pt idx="1244">
                  <c:v>40826</c:v>
                </c:pt>
                <c:pt idx="1245">
                  <c:v>40827</c:v>
                </c:pt>
                <c:pt idx="1246">
                  <c:v>40828</c:v>
                </c:pt>
                <c:pt idx="1247">
                  <c:v>40829</c:v>
                </c:pt>
                <c:pt idx="1248">
                  <c:v>40830</c:v>
                </c:pt>
                <c:pt idx="1249">
                  <c:v>40833</c:v>
                </c:pt>
                <c:pt idx="1250">
                  <c:v>40834</c:v>
                </c:pt>
                <c:pt idx="1251">
                  <c:v>40835</c:v>
                </c:pt>
                <c:pt idx="1252">
                  <c:v>40836</c:v>
                </c:pt>
                <c:pt idx="1253">
                  <c:v>40837</c:v>
                </c:pt>
                <c:pt idx="1254">
                  <c:v>40840</c:v>
                </c:pt>
                <c:pt idx="1255">
                  <c:v>40841</c:v>
                </c:pt>
                <c:pt idx="1256">
                  <c:v>40842</c:v>
                </c:pt>
                <c:pt idx="1257">
                  <c:v>40843</c:v>
                </c:pt>
                <c:pt idx="1258">
                  <c:v>40844</c:v>
                </c:pt>
                <c:pt idx="1259">
                  <c:v>40847</c:v>
                </c:pt>
                <c:pt idx="1260">
                  <c:v>40848</c:v>
                </c:pt>
                <c:pt idx="1261">
                  <c:v>40849</c:v>
                </c:pt>
                <c:pt idx="1262">
                  <c:v>40850</c:v>
                </c:pt>
                <c:pt idx="1263">
                  <c:v>40851</c:v>
                </c:pt>
                <c:pt idx="1264">
                  <c:v>40854</c:v>
                </c:pt>
                <c:pt idx="1265">
                  <c:v>40855</c:v>
                </c:pt>
                <c:pt idx="1266">
                  <c:v>40856</c:v>
                </c:pt>
                <c:pt idx="1267">
                  <c:v>40857</c:v>
                </c:pt>
                <c:pt idx="1268">
                  <c:v>40858</c:v>
                </c:pt>
                <c:pt idx="1269">
                  <c:v>40861</c:v>
                </c:pt>
                <c:pt idx="1270">
                  <c:v>40862</c:v>
                </c:pt>
                <c:pt idx="1271">
                  <c:v>40863</c:v>
                </c:pt>
                <c:pt idx="1272">
                  <c:v>40864</c:v>
                </c:pt>
                <c:pt idx="1273">
                  <c:v>40865</c:v>
                </c:pt>
                <c:pt idx="1274">
                  <c:v>40868</c:v>
                </c:pt>
                <c:pt idx="1275">
                  <c:v>40869</c:v>
                </c:pt>
                <c:pt idx="1276">
                  <c:v>40870</c:v>
                </c:pt>
                <c:pt idx="1277">
                  <c:v>40871</c:v>
                </c:pt>
                <c:pt idx="1278">
                  <c:v>40872</c:v>
                </c:pt>
                <c:pt idx="1279">
                  <c:v>40875</c:v>
                </c:pt>
                <c:pt idx="1280">
                  <c:v>40876</c:v>
                </c:pt>
                <c:pt idx="1281">
                  <c:v>40877</c:v>
                </c:pt>
                <c:pt idx="1282">
                  <c:v>40878</c:v>
                </c:pt>
                <c:pt idx="1283">
                  <c:v>40879</c:v>
                </c:pt>
                <c:pt idx="1284">
                  <c:v>40882</c:v>
                </c:pt>
                <c:pt idx="1285">
                  <c:v>40883</c:v>
                </c:pt>
                <c:pt idx="1286">
                  <c:v>40884</c:v>
                </c:pt>
                <c:pt idx="1287">
                  <c:v>40885</c:v>
                </c:pt>
                <c:pt idx="1288">
                  <c:v>40886</c:v>
                </c:pt>
                <c:pt idx="1289">
                  <c:v>40889</c:v>
                </c:pt>
                <c:pt idx="1290">
                  <c:v>40890</c:v>
                </c:pt>
                <c:pt idx="1291">
                  <c:v>40891</c:v>
                </c:pt>
                <c:pt idx="1292">
                  <c:v>40892</c:v>
                </c:pt>
                <c:pt idx="1293">
                  <c:v>40893</c:v>
                </c:pt>
                <c:pt idx="1294">
                  <c:v>40896</c:v>
                </c:pt>
                <c:pt idx="1295">
                  <c:v>40897</c:v>
                </c:pt>
                <c:pt idx="1296">
                  <c:v>40898</c:v>
                </c:pt>
                <c:pt idx="1297">
                  <c:v>40899</c:v>
                </c:pt>
                <c:pt idx="1298">
                  <c:v>40900</c:v>
                </c:pt>
                <c:pt idx="1299">
                  <c:v>40903</c:v>
                </c:pt>
                <c:pt idx="1300">
                  <c:v>40904</c:v>
                </c:pt>
                <c:pt idx="1301">
                  <c:v>40905</c:v>
                </c:pt>
                <c:pt idx="1302">
                  <c:v>40906</c:v>
                </c:pt>
                <c:pt idx="1303">
                  <c:v>40907</c:v>
                </c:pt>
                <c:pt idx="1304">
                  <c:v>40910</c:v>
                </c:pt>
                <c:pt idx="1305">
                  <c:v>40911</c:v>
                </c:pt>
                <c:pt idx="1306">
                  <c:v>40912</c:v>
                </c:pt>
                <c:pt idx="1307">
                  <c:v>40913</c:v>
                </c:pt>
                <c:pt idx="1308">
                  <c:v>40914</c:v>
                </c:pt>
                <c:pt idx="1309">
                  <c:v>40917</c:v>
                </c:pt>
                <c:pt idx="1310">
                  <c:v>40918</c:v>
                </c:pt>
                <c:pt idx="1311">
                  <c:v>40919</c:v>
                </c:pt>
                <c:pt idx="1312">
                  <c:v>40920</c:v>
                </c:pt>
                <c:pt idx="1313">
                  <c:v>40921</c:v>
                </c:pt>
                <c:pt idx="1314">
                  <c:v>40924</c:v>
                </c:pt>
                <c:pt idx="1315">
                  <c:v>40925</c:v>
                </c:pt>
                <c:pt idx="1316">
                  <c:v>40926</c:v>
                </c:pt>
                <c:pt idx="1317">
                  <c:v>40927</c:v>
                </c:pt>
                <c:pt idx="1318">
                  <c:v>40928</c:v>
                </c:pt>
                <c:pt idx="1319">
                  <c:v>40931</c:v>
                </c:pt>
                <c:pt idx="1320">
                  <c:v>40932</c:v>
                </c:pt>
                <c:pt idx="1321">
                  <c:v>40933</c:v>
                </c:pt>
                <c:pt idx="1322">
                  <c:v>40934</c:v>
                </c:pt>
                <c:pt idx="1323">
                  <c:v>40935</c:v>
                </c:pt>
                <c:pt idx="1324">
                  <c:v>40938</c:v>
                </c:pt>
                <c:pt idx="1325">
                  <c:v>40939</c:v>
                </c:pt>
                <c:pt idx="1326">
                  <c:v>40940</c:v>
                </c:pt>
                <c:pt idx="1327">
                  <c:v>40941</c:v>
                </c:pt>
                <c:pt idx="1328">
                  <c:v>40942</c:v>
                </c:pt>
                <c:pt idx="1329">
                  <c:v>40945</c:v>
                </c:pt>
                <c:pt idx="1330">
                  <c:v>40946</c:v>
                </c:pt>
                <c:pt idx="1331">
                  <c:v>40947</c:v>
                </c:pt>
                <c:pt idx="1332">
                  <c:v>40948</c:v>
                </c:pt>
                <c:pt idx="1333">
                  <c:v>40949</c:v>
                </c:pt>
                <c:pt idx="1334">
                  <c:v>40952</c:v>
                </c:pt>
                <c:pt idx="1335">
                  <c:v>40953</c:v>
                </c:pt>
                <c:pt idx="1336">
                  <c:v>40954</c:v>
                </c:pt>
                <c:pt idx="1337">
                  <c:v>40955</c:v>
                </c:pt>
                <c:pt idx="1338">
                  <c:v>40956</c:v>
                </c:pt>
                <c:pt idx="1339">
                  <c:v>40959</c:v>
                </c:pt>
                <c:pt idx="1340">
                  <c:v>40960</c:v>
                </c:pt>
                <c:pt idx="1341">
                  <c:v>40961</c:v>
                </c:pt>
                <c:pt idx="1342">
                  <c:v>40962</c:v>
                </c:pt>
                <c:pt idx="1343">
                  <c:v>40963</c:v>
                </c:pt>
                <c:pt idx="1344">
                  <c:v>40966</c:v>
                </c:pt>
                <c:pt idx="1345">
                  <c:v>40967</c:v>
                </c:pt>
                <c:pt idx="1346">
                  <c:v>40968</c:v>
                </c:pt>
                <c:pt idx="1347">
                  <c:v>40969</c:v>
                </c:pt>
                <c:pt idx="1348">
                  <c:v>40970</c:v>
                </c:pt>
                <c:pt idx="1349">
                  <c:v>40973</c:v>
                </c:pt>
                <c:pt idx="1350">
                  <c:v>40974</c:v>
                </c:pt>
                <c:pt idx="1351">
                  <c:v>40975</c:v>
                </c:pt>
                <c:pt idx="1352">
                  <c:v>40976</c:v>
                </c:pt>
                <c:pt idx="1353">
                  <c:v>40977</c:v>
                </c:pt>
                <c:pt idx="1354">
                  <c:v>40980</c:v>
                </c:pt>
                <c:pt idx="1355">
                  <c:v>40981</c:v>
                </c:pt>
                <c:pt idx="1356">
                  <c:v>40982</c:v>
                </c:pt>
                <c:pt idx="1357">
                  <c:v>40983</c:v>
                </c:pt>
                <c:pt idx="1358">
                  <c:v>40984</c:v>
                </c:pt>
                <c:pt idx="1359">
                  <c:v>40987</c:v>
                </c:pt>
                <c:pt idx="1360">
                  <c:v>40988</c:v>
                </c:pt>
                <c:pt idx="1361">
                  <c:v>40989</c:v>
                </c:pt>
                <c:pt idx="1362">
                  <c:v>40990</c:v>
                </c:pt>
                <c:pt idx="1363">
                  <c:v>40991</c:v>
                </c:pt>
                <c:pt idx="1364">
                  <c:v>40994</c:v>
                </c:pt>
                <c:pt idx="1365">
                  <c:v>40995</c:v>
                </c:pt>
                <c:pt idx="1366">
                  <c:v>40996</c:v>
                </c:pt>
                <c:pt idx="1367">
                  <c:v>40997</c:v>
                </c:pt>
                <c:pt idx="1368">
                  <c:v>40998</c:v>
                </c:pt>
                <c:pt idx="1369">
                  <c:v>41001</c:v>
                </c:pt>
                <c:pt idx="1370">
                  <c:v>41002</c:v>
                </c:pt>
                <c:pt idx="1371">
                  <c:v>41003</c:v>
                </c:pt>
                <c:pt idx="1372">
                  <c:v>41004</c:v>
                </c:pt>
                <c:pt idx="1373">
                  <c:v>41005</c:v>
                </c:pt>
                <c:pt idx="1374">
                  <c:v>41008</c:v>
                </c:pt>
                <c:pt idx="1375">
                  <c:v>41009</c:v>
                </c:pt>
                <c:pt idx="1376">
                  <c:v>41010</c:v>
                </c:pt>
                <c:pt idx="1377">
                  <c:v>41011</c:v>
                </c:pt>
                <c:pt idx="1378">
                  <c:v>41012</c:v>
                </c:pt>
                <c:pt idx="1379">
                  <c:v>41015</c:v>
                </c:pt>
                <c:pt idx="1380">
                  <c:v>41016</c:v>
                </c:pt>
                <c:pt idx="1381">
                  <c:v>41017</c:v>
                </c:pt>
                <c:pt idx="1382">
                  <c:v>41018</c:v>
                </c:pt>
                <c:pt idx="1383">
                  <c:v>41019</c:v>
                </c:pt>
                <c:pt idx="1384">
                  <c:v>41022</c:v>
                </c:pt>
                <c:pt idx="1385">
                  <c:v>41023</c:v>
                </c:pt>
                <c:pt idx="1386">
                  <c:v>41024</c:v>
                </c:pt>
                <c:pt idx="1387">
                  <c:v>41025</c:v>
                </c:pt>
                <c:pt idx="1388">
                  <c:v>41026</c:v>
                </c:pt>
                <c:pt idx="1389">
                  <c:v>41029</c:v>
                </c:pt>
                <c:pt idx="1390">
                  <c:v>41030</c:v>
                </c:pt>
                <c:pt idx="1391">
                  <c:v>41031</c:v>
                </c:pt>
                <c:pt idx="1392">
                  <c:v>41032</c:v>
                </c:pt>
                <c:pt idx="1393">
                  <c:v>41033</c:v>
                </c:pt>
                <c:pt idx="1394">
                  <c:v>41036</c:v>
                </c:pt>
                <c:pt idx="1395">
                  <c:v>41037</c:v>
                </c:pt>
                <c:pt idx="1396">
                  <c:v>41038</c:v>
                </c:pt>
                <c:pt idx="1397">
                  <c:v>41039</c:v>
                </c:pt>
                <c:pt idx="1398">
                  <c:v>41040</c:v>
                </c:pt>
                <c:pt idx="1399">
                  <c:v>41043</c:v>
                </c:pt>
                <c:pt idx="1400">
                  <c:v>41044</c:v>
                </c:pt>
                <c:pt idx="1401">
                  <c:v>41045</c:v>
                </c:pt>
                <c:pt idx="1402">
                  <c:v>41046</c:v>
                </c:pt>
                <c:pt idx="1403">
                  <c:v>41047</c:v>
                </c:pt>
                <c:pt idx="1404">
                  <c:v>41050</c:v>
                </c:pt>
                <c:pt idx="1405">
                  <c:v>41051</c:v>
                </c:pt>
                <c:pt idx="1406">
                  <c:v>41052</c:v>
                </c:pt>
                <c:pt idx="1407">
                  <c:v>41053</c:v>
                </c:pt>
                <c:pt idx="1408">
                  <c:v>41054</c:v>
                </c:pt>
                <c:pt idx="1409">
                  <c:v>41057</c:v>
                </c:pt>
                <c:pt idx="1410">
                  <c:v>41058</c:v>
                </c:pt>
                <c:pt idx="1411">
                  <c:v>41059</c:v>
                </c:pt>
                <c:pt idx="1412">
                  <c:v>41060</c:v>
                </c:pt>
                <c:pt idx="1413">
                  <c:v>41061</c:v>
                </c:pt>
                <c:pt idx="1414">
                  <c:v>41064</c:v>
                </c:pt>
                <c:pt idx="1415">
                  <c:v>41065</c:v>
                </c:pt>
                <c:pt idx="1416">
                  <c:v>41066</c:v>
                </c:pt>
                <c:pt idx="1417">
                  <c:v>41067</c:v>
                </c:pt>
                <c:pt idx="1418">
                  <c:v>41068</c:v>
                </c:pt>
                <c:pt idx="1419">
                  <c:v>41071</c:v>
                </c:pt>
                <c:pt idx="1420">
                  <c:v>41072</c:v>
                </c:pt>
                <c:pt idx="1421">
                  <c:v>41073</c:v>
                </c:pt>
                <c:pt idx="1422">
                  <c:v>41074</c:v>
                </c:pt>
                <c:pt idx="1423">
                  <c:v>41075</c:v>
                </c:pt>
                <c:pt idx="1424">
                  <c:v>41078</c:v>
                </c:pt>
                <c:pt idx="1425">
                  <c:v>41079</c:v>
                </c:pt>
                <c:pt idx="1426">
                  <c:v>41080</c:v>
                </c:pt>
                <c:pt idx="1427">
                  <c:v>41081</c:v>
                </c:pt>
                <c:pt idx="1428">
                  <c:v>41082</c:v>
                </c:pt>
                <c:pt idx="1429">
                  <c:v>41085</c:v>
                </c:pt>
                <c:pt idx="1430">
                  <c:v>41086</c:v>
                </c:pt>
                <c:pt idx="1431">
                  <c:v>41087</c:v>
                </c:pt>
                <c:pt idx="1432">
                  <c:v>41088</c:v>
                </c:pt>
                <c:pt idx="1433">
                  <c:v>41089</c:v>
                </c:pt>
                <c:pt idx="1434">
                  <c:v>41092</c:v>
                </c:pt>
                <c:pt idx="1435">
                  <c:v>41093</c:v>
                </c:pt>
                <c:pt idx="1436">
                  <c:v>41094</c:v>
                </c:pt>
                <c:pt idx="1437">
                  <c:v>41095</c:v>
                </c:pt>
                <c:pt idx="1438">
                  <c:v>41096</c:v>
                </c:pt>
                <c:pt idx="1439">
                  <c:v>41099</c:v>
                </c:pt>
                <c:pt idx="1440">
                  <c:v>41100</c:v>
                </c:pt>
                <c:pt idx="1441">
                  <c:v>41101</c:v>
                </c:pt>
                <c:pt idx="1442">
                  <c:v>41102</c:v>
                </c:pt>
                <c:pt idx="1443">
                  <c:v>41103</c:v>
                </c:pt>
                <c:pt idx="1444">
                  <c:v>41106</c:v>
                </c:pt>
                <c:pt idx="1445">
                  <c:v>41107</c:v>
                </c:pt>
                <c:pt idx="1446">
                  <c:v>41108</c:v>
                </c:pt>
                <c:pt idx="1447">
                  <c:v>41109</c:v>
                </c:pt>
                <c:pt idx="1448">
                  <c:v>41110</c:v>
                </c:pt>
                <c:pt idx="1449">
                  <c:v>41113</c:v>
                </c:pt>
                <c:pt idx="1450">
                  <c:v>41114</c:v>
                </c:pt>
                <c:pt idx="1451">
                  <c:v>41115</c:v>
                </c:pt>
                <c:pt idx="1452">
                  <c:v>41116</c:v>
                </c:pt>
                <c:pt idx="1453">
                  <c:v>41117</c:v>
                </c:pt>
                <c:pt idx="1454">
                  <c:v>41120</c:v>
                </c:pt>
                <c:pt idx="1455">
                  <c:v>41121</c:v>
                </c:pt>
                <c:pt idx="1456">
                  <c:v>41122</c:v>
                </c:pt>
                <c:pt idx="1457">
                  <c:v>41123</c:v>
                </c:pt>
                <c:pt idx="1458">
                  <c:v>41124</c:v>
                </c:pt>
                <c:pt idx="1459">
                  <c:v>41127</c:v>
                </c:pt>
                <c:pt idx="1460">
                  <c:v>41128</c:v>
                </c:pt>
                <c:pt idx="1461">
                  <c:v>41129</c:v>
                </c:pt>
                <c:pt idx="1462">
                  <c:v>41130</c:v>
                </c:pt>
                <c:pt idx="1463">
                  <c:v>41131</c:v>
                </c:pt>
                <c:pt idx="1464">
                  <c:v>41134</c:v>
                </c:pt>
                <c:pt idx="1465">
                  <c:v>41135</c:v>
                </c:pt>
                <c:pt idx="1466">
                  <c:v>41136</c:v>
                </c:pt>
                <c:pt idx="1467">
                  <c:v>41137</c:v>
                </c:pt>
                <c:pt idx="1468">
                  <c:v>41138</c:v>
                </c:pt>
                <c:pt idx="1469">
                  <c:v>41141</c:v>
                </c:pt>
                <c:pt idx="1470">
                  <c:v>41142</c:v>
                </c:pt>
                <c:pt idx="1471">
                  <c:v>41143</c:v>
                </c:pt>
                <c:pt idx="1472">
                  <c:v>41144</c:v>
                </c:pt>
                <c:pt idx="1473">
                  <c:v>41145</c:v>
                </c:pt>
                <c:pt idx="1474">
                  <c:v>41148</c:v>
                </c:pt>
                <c:pt idx="1475">
                  <c:v>41149</c:v>
                </c:pt>
                <c:pt idx="1476">
                  <c:v>41150</c:v>
                </c:pt>
                <c:pt idx="1477">
                  <c:v>41151</c:v>
                </c:pt>
                <c:pt idx="1478">
                  <c:v>41152</c:v>
                </c:pt>
                <c:pt idx="1479">
                  <c:v>41155</c:v>
                </c:pt>
                <c:pt idx="1480">
                  <c:v>41156</c:v>
                </c:pt>
                <c:pt idx="1481">
                  <c:v>41157</c:v>
                </c:pt>
                <c:pt idx="1482">
                  <c:v>41158</c:v>
                </c:pt>
                <c:pt idx="1483">
                  <c:v>41159</c:v>
                </c:pt>
                <c:pt idx="1484">
                  <c:v>41162</c:v>
                </c:pt>
                <c:pt idx="1485">
                  <c:v>41163</c:v>
                </c:pt>
                <c:pt idx="1486">
                  <c:v>41164</c:v>
                </c:pt>
                <c:pt idx="1487">
                  <c:v>41165</c:v>
                </c:pt>
                <c:pt idx="1488">
                  <c:v>41166</c:v>
                </c:pt>
                <c:pt idx="1489">
                  <c:v>41169</c:v>
                </c:pt>
                <c:pt idx="1490">
                  <c:v>41170</c:v>
                </c:pt>
                <c:pt idx="1491">
                  <c:v>41171</c:v>
                </c:pt>
                <c:pt idx="1492">
                  <c:v>41172</c:v>
                </c:pt>
                <c:pt idx="1493">
                  <c:v>41173</c:v>
                </c:pt>
                <c:pt idx="1494">
                  <c:v>41176</c:v>
                </c:pt>
                <c:pt idx="1495">
                  <c:v>41177</c:v>
                </c:pt>
                <c:pt idx="1496">
                  <c:v>41178</c:v>
                </c:pt>
                <c:pt idx="1497">
                  <c:v>41179</c:v>
                </c:pt>
                <c:pt idx="1498">
                  <c:v>41180</c:v>
                </c:pt>
                <c:pt idx="1499">
                  <c:v>41183</c:v>
                </c:pt>
                <c:pt idx="1500">
                  <c:v>41184</c:v>
                </c:pt>
                <c:pt idx="1501">
                  <c:v>41185</c:v>
                </c:pt>
                <c:pt idx="1502">
                  <c:v>41186</c:v>
                </c:pt>
                <c:pt idx="1503">
                  <c:v>41187</c:v>
                </c:pt>
                <c:pt idx="1504">
                  <c:v>41190</c:v>
                </c:pt>
                <c:pt idx="1505">
                  <c:v>41191</c:v>
                </c:pt>
                <c:pt idx="1506">
                  <c:v>41192</c:v>
                </c:pt>
                <c:pt idx="1507">
                  <c:v>41193</c:v>
                </c:pt>
                <c:pt idx="1508">
                  <c:v>41194</c:v>
                </c:pt>
                <c:pt idx="1509">
                  <c:v>41197</c:v>
                </c:pt>
                <c:pt idx="1510">
                  <c:v>41198</c:v>
                </c:pt>
                <c:pt idx="1511">
                  <c:v>41199</c:v>
                </c:pt>
                <c:pt idx="1512">
                  <c:v>41200</c:v>
                </c:pt>
                <c:pt idx="1513">
                  <c:v>41201</c:v>
                </c:pt>
                <c:pt idx="1514">
                  <c:v>41204</c:v>
                </c:pt>
                <c:pt idx="1515">
                  <c:v>41205</c:v>
                </c:pt>
                <c:pt idx="1516">
                  <c:v>41206</c:v>
                </c:pt>
                <c:pt idx="1517">
                  <c:v>41207</c:v>
                </c:pt>
                <c:pt idx="1518">
                  <c:v>41208</c:v>
                </c:pt>
                <c:pt idx="1519">
                  <c:v>41211</c:v>
                </c:pt>
                <c:pt idx="1520">
                  <c:v>41212</c:v>
                </c:pt>
                <c:pt idx="1521">
                  <c:v>41213</c:v>
                </c:pt>
                <c:pt idx="1522">
                  <c:v>41214</c:v>
                </c:pt>
                <c:pt idx="1523">
                  <c:v>41215</c:v>
                </c:pt>
                <c:pt idx="1524">
                  <c:v>41212</c:v>
                </c:pt>
                <c:pt idx="1525">
                  <c:v>41213</c:v>
                </c:pt>
                <c:pt idx="1526">
                  <c:v>41214</c:v>
                </c:pt>
                <c:pt idx="1527">
                  <c:v>41215</c:v>
                </c:pt>
                <c:pt idx="1528">
                  <c:v>41216</c:v>
                </c:pt>
                <c:pt idx="1529">
                  <c:v>41217</c:v>
                </c:pt>
                <c:pt idx="1530">
                  <c:v>41218</c:v>
                </c:pt>
                <c:pt idx="1531">
                  <c:v>41219</c:v>
                </c:pt>
                <c:pt idx="1532">
                  <c:v>41220</c:v>
                </c:pt>
                <c:pt idx="1533">
                  <c:v>41221</c:v>
                </c:pt>
                <c:pt idx="1534">
                  <c:v>41222</c:v>
                </c:pt>
                <c:pt idx="1535">
                  <c:v>41223</c:v>
                </c:pt>
                <c:pt idx="1536">
                  <c:v>41224</c:v>
                </c:pt>
                <c:pt idx="1537">
                  <c:v>41225</c:v>
                </c:pt>
                <c:pt idx="1538">
                  <c:v>41226</c:v>
                </c:pt>
                <c:pt idx="1539">
                  <c:v>41227</c:v>
                </c:pt>
                <c:pt idx="1540">
                  <c:v>41228</c:v>
                </c:pt>
                <c:pt idx="1541">
                  <c:v>41229</c:v>
                </c:pt>
                <c:pt idx="1542">
                  <c:v>41230</c:v>
                </c:pt>
                <c:pt idx="1543">
                  <c:v>41231</c:v>
                </c:pt>
                <c:pt idx="1544">
                  <c:v>41232</c:v>
                </c:pt>
                <c:pt idx="1545">
                  <c:v>41233</c:v>
                </c:pt>
                <c:pt idx="1546">
                  <c:v>41234</c:v>
                </c:pt>
                <c:pt idx="1547">
                  <c:v>41235</c:v>
                </c:pt>
                <c:pt idx="1548">
                  <c:v>41236</c:v>
                </c:pt>
                <c:pt idx="1549">
                  <c:v>41237</c:v>
                </c:pt>
                <c:pt idx="1550">
                  <c:v>41238</c:v>
                </c:pt>
                <c:pt idx="1551">
                  <c:v>41239</c:v>
                </c:pt>
                <c:pt idx="1552">
                  <c:v>41240</c:v>
                </c:pt>
                <c:pt idx="1553">
                  <c:v>41241</c:v>
                </c:pt>
                <c:pt idx="1554">
                  <c:v>41242</c:v>
                </c:pt>
                <c:pt idx="1555">
                  <c:v>41243</c:v>
                </c:pt>
                <c:pt idx="1556">
                  <c:v>41244</c:v>
                </c:pt>
                <c:pt idx="1557">
                  <c:v>41245</c:v>
                </c:pt>
                <c:pt idx="1558">
                  <c:v>41246</c:v>
                </c:pt>
                <c:pt idx="1559">
                  <c:v>41247</c:v>
                </c:pt>
                <c:pt idx="1560">
                  <c:v>41248</c:v>
                </c:pt>
                <c:pt idx="1561">
                  <c:v>41249</c:v>
                </c:pt>
                <c:pt idx="1562">
                  <c:v>41250</c:v>
                </c:pt>
                <c:pt idx="1563">
                  <c:v>41251</c:v>
                </c:pt>
                <c:pt idx="1564">
                  <c:v>41252</c:v>
                </c:pt>
                <c:pt idx="1565">
                  <c:v>41253</c:v>
                </c:pt>
                <c:pt idx="1566">
                  <c:v>41254</c:v>
                </c:pt>
                <c:pt idx="1567">
                  <c:v>41255</c:v>
                </c:pt>
                <c:pt idx="1568">
                  <c:v>41256</c:v>
                </c:pt>
                <c:pt idx="1569">
                  <c:v>41257</c:v>
                </c:pt>
                <c:pt idx="1570">
                  <c:v>41258</c:v>
                </c:pt>
                <c:pt idx="1571">
                  <c:v>41259</c:v>
                </c:pt>
                <c:pt idx="1572">
                  <c:v>41260</c:v>
                </c:pt>
                <c:pt idx="1573">
                  <c:v>41261</c:v>
                </c:pt>
                <c:pt idx="1574">
                  <c:v>41262</c:v>
                </c:pt>
                <c:pt idx="1575">
                  <c:v>41263</c:v>
                </c:pt>
                <c:pt idx="1576">
                  <c:v>41264</c:v>
                </c:pt>
                <c:pt idx="1577">
                  <c:v>41265</c:v>
                </c:pt>
                <c:pt idx="1578">
                  <c:v>41266</c:v>
                </c:pt>
                <c:pt idx="1579">
                  <c:v>41267</c:v>
                </c:pt>
                <c:pt idx="1580">
                  <c:v>41268</c:v>
                </c:pt>
                <c:pt idx="1581">
                  <c:v>41269</c:v>
                </c:pt>
                <c:pt idx="1582">
                  <c:v>41270</c:v>
                </c:pt>
                <c:pt idx="1583">
                  <c:v>41271</c:v>
                </c:pt>
                <c:pt idx="1584">
                  <c:v>41272</c:v>
                </c:pt>
                <c:pt idx="1585">
                  <c:v>41273</c:v>
                </c:pt>
                <c:pt idx="1586">
                  <c:v>41274</c:v>
                </c:pt>
                <c:pt idx="1587">
                  <c:v>41275</c:v>
                </c:pt>
                <c:pt idx="1588">
                  <c:v>41276</c:v>
                </c:pt>
                <c:pt idx="1589">
                  <c:v>41277</c:v>
                </c:pt>
                <c:pt idx="1590">
                  <c:v>41278</c:v>
                </c:pt>
                <c:pt idx="1591">
                  <c:v>41279</c:v>
                </c:pt>
                <c:pt idx="1592">
                  <c:v>41280</c:v>
                </c:pt>
                <c:pt idx="1593">
                  <c:v>41281</c:v>
                </c:pt>
                <c:pt idx="1594">
                  <c:v>41282</c:v>
                </c:pt>
                <c:pt idx="1595">
                  <c:v>41283</c:v>
                </c:pt>
                <c:pt idx="1596">
                  <c:v>41284</c:v>
                </c:pt>
                <c:pt idx="1597">
                  <c:v>41285</c:v>
                </c:pt>
                <c:pt idx="1598">
                  <c:v>41286</c:v>
                </c:pt>
                <c:pt idx="1599">
                  <c:v>41287</c:v>
                </c:pt>
                <c:pt idx="1600">
                  <c:v>41288</c:v>
                </c:pt>
                <c:pt idx="1601">
                  <c:v>41289</c:v>
                </c:pt>
                <c:pt idx="1602">
                  <c:v>41290</c:v>
                </c:pt>
                <c:pt idx="1603">
                  <c:v>41291</c:v>
                </c:pt>
                <c:pt idx="1604">
                  <c:v>41292</c:v>
                </c:pt>
                <c:pt idx="1605">
                  <c:v>41293</c:v>
                </c:pt>
                <c:pt idx="1606">
                  <c:v>41294</c:v>
                </c:pt>
                <c:pt idx="1607">
                  <c:v>41295</c:v>
                </c:pt>
                <c:pt idx="1608">
                  <c:v>41296</c:v>
                </c:pt>
                <c:pt idx="1609">
                  <c:v>41297</c:v>
                </c:pt>
                <c:pt idx="1610">
                  <c:v>41298</c:v>
                </c:pt>
                <c:pt idx="1611">
                  <c:v>41299</c:v>
                </c:pt>
                <c:pt idx="1612">
                  <c:v>41300</c:v>
                </c:pt>
                <c:pt idx="1613">
                  <c:v>41301</c:v>
                </c:pt>
                <c:pt idx="1614">
                  <c:v>41302</c:v>
                </c:pt>
                <c:pt idx="1615">
                  <c:v>41303</c:v>
                </c:pt>
                <c:pt idx="1616">
                  <c:v>41304</c:v>
                </c:pt>
                <c:pt idx="1617">
                  <c:v>41305</c:v>
                </c:pt>
                <c:pt idx="1618">
                  <c:v>41306</c:v>
                </c:pt>
                <c:pt idx="1619">
                  <c:v>41307</c:v>
                </c:pt>
                <c:pt idx="1620">
                  <c:v>41308</c:v>
                </c:pt>
                <c:pt idx="1621">
                  <c:v>41309</c:v>
                </c:pt>
                <c:pt idx="1622">
                  <c:v>41310</c:v>
                </c:pt>
                <c:pt idx="1623">
                  <c:v>41311</c:v>
                </c:pt>
                <c:pt idx="1624">
                  <c:v>41312</c:v>
                </c:pt>
                <c:pt idx="1625">
                  <c:v>41313</c:v>
                </c:pt>
                <c:pt idx="1626">
                  <c:v>41314</c:v>
                </c:pt>
                <c:pt idx="1627">
                  <c:v>41315</c:v>
                </c:pt>
                <c:pt idx="1628">
                  <c:v>41316</c:v>
                </c:pt>
                <c:pt idx="1629">
                  <c:v>41317</c:v>
                </c:pt>
                <c:pt idx="1630">
                  <c:v>41318</c:v>
                </c:pt>
                <c:pt idx="1631">
                  <c:v>41319</c:v>
                </c:pt>
                <c:pt idx="1632">
                  <c:v>41320</c:v>
                </c:pt>
                <c:pt idx="1633">
                  <c:v>41321</c:v>
                </c:pt>
                <c:pt idx="1634">
                  <c:v>41322</c:v>
                </c:pt>
                <c:pt idx="1635">
                  <c:v>41323</c:v>
                </c:pt>
                <c:pt idx="1636">
                  <c:v>41324</c:v>
                </c:pt>
                <c:pt idx="1637">
                  <c:v>41325</c:v>
                </c:pt>
                <c:pt idx="1638">
                  <c:v>41326</c:v>
                </c:pt>
                <c:pt idx="1639">
                  <c:v>41327</c:v>
                </c:pt>
                <c:pt idx="1640">
                  <c:v>41328</c:v>
                </c:pt>
                <c:pt idx="1641">
                  <c:v>41329</c:v>
                </c:pt>
                <c:pt idx="1642">
                  <c:v>41330</c:v>
                </c:pt>
                <c:pt idx="1643">
                  <c:v>41331</c:v>
                </c:pt>
                <c:pt idx="1644">
                  <c:v>41332</c:v>
                </c:pt>
                <c:pt idx="1645">
                  <c:v>41333</c:v>
                </c:pt>
                <c:pt idx="1646">
                  <c:v>41334</c:v>
                </c:pt>
                <c:pt idx="1647">
                  <c:v>41335</c:v>
                </c:pt>
                <c:pt idx="1648">
                  <c:v>41336</c:v>
                </c:pt>
                <c:pt idx="1649">
                  <c:v>41337</c:v>
                </c:pt>
                <c:pt idx="1650">
                  <c:v>41338</c:v>
                </c:pt>
                <c:pt idx="1651">
                  <c:v>41339</c:v>
                </c:pt>
                <c:pt idx="1652">
                  <c:v>41340</c:v>
                </c:pt>
                <c:pt idx="1653">
                  <c:v>41341</c:v>
                </c:pt>
                <c:pt idx="1654">
                  <c:v>41342</c:v>
                </c:pt>
                <c:pt idx="1655">
                  <c:v>41343</c:v>
                </c:pt>
                <c:pt idx="1656">
                  <c:v>41344</c:v>
                </c:pt>
                <c:pt idx="1657">
                  <c:v>41345</c:v>
                </c:pt>
                <c:pt idx="1658">
                  <c:v>41346</c:v>
                </c:pt>
                <c:pt idx="1659">
                  <c:v>41347</c:v>
                </c:pt>
                <c:pt idx="1660">
                  <c:v>41348</c:v>
                </c:pt>
                <c:pt idx="1661">
                  <c:v>41349</c:v>
                </c:pt>
                <c:pt idx="1662">
                  <c:v>41350</c:v>
                </c:pt>
                <c:pt idx="1663">
                  <c:v>41351</c:v>
                </c:pt>
                <c:pt idx="1664">
                  <c:v>41352</c:v>
                </c:pt>
                <c:pt idx="1665">
                  <c:v>41353</c:v>
                </c:pt>
                <c:pt idx="1666">
                  <c:v>41354</c:v>
                </c:pt>
                <c:pt idx="1667">
                  <c:v>41355</c:v>
                </c:pt>
                <c:pt idx="1668">
                  <c:v>41356</c:v>
                </c:pt>
                <c:pt idx="1669">
                  <c:v>41357</c:v>
                </c:pt>
                <c:pt idx="1670">
                  <c:v>41358</c:v>
                </c:pt>
                <c:pt idx="1671">
                  <c:v>41359</c:v>
                </c:pt>
                <c:pt idx="1672">
                  <c:v>41360</c:v>
                </c:pt>
                <c:pt idx="1673">
                  <c:v>41361</c:v>
                </c:pt>
                <c:pt idx="1674">
                  <c:v>41362</c:v>
                </c:pt>
                <c:pt idx="1675">
                  <c:v>41363</c:v>
                </c:pt>
                <c:pt idx="1676">
                  <c:v>41364</c:v>
                </c:pt>
                <c:pt idx="1677">
                  <c:v>41365</c:v>
                </c:pt>
                <c:pt idx="1678">
                  <c:v>41366</c:v>
                </c:pt>
                <c:pt idx="1679">
                  <c:v>41367</c:v>
                </c:pt>
                <c:pt idx="1680">
                  <c:v>41368</c:v>
                </c:pt>
                <c:pt idx="1681">
                  <c:v>41369</c:v>
                </c:pt>
                <c:pt idx="1682">
                  <c:v>41370</c:v>
                </c:pt>
                <c:pt idx="1683">
                  <c:v>41371</c:v>
                </c:pt>
                <c:pt idx="1684">
                  <c:v>41372</c:v>
                </c:pt>
                <c:pt idx="1685">
                  <c:v>41373</c:v>
                </c:pt>
                <c:pt idx="1686">
                  <c:v>41374</c:v>
                </c:pt>
                <c:pt idx="1687">
                  <c:v>41375</c:v>
                </c:pt>
                <c:pt idx="1688">
                  <c:v>41376</c:v>
                </c:pt>
                <c:pt idx="1689">
                  <c:v>41377</c:v>
                </c:pt>
                <c:pt idx="1690">
                  <c:v>41378</c:v>
                </c:pt>
                <c:pt idx="1691">
                  <c:v>41379</c:v>
                </c:pt>
                <c:pt idx="1692">
                  <c:v>41380</c:v>
                </c:pt>
                <c:pt idx="1693">
                  <c:v>41381</c:v>
                </c:pt>
                <c:pt idx="1694">
                  <c:v>41382</c:v>
                </c:pt>
                <c:pt idx="1695">
                  <c:v>41383</c:v>
                </c:pt>
                <c:pt idx="1696">
                  <c:v>41384</c:v>
                </c:pt>
                <c:pt idx="1697">
                  <c:v>41385</c:v>
                </c:pt>
                <c:pt idx="1698">
                  <c:v>41386</c:v>
                </c:pt>
                <c:pt idx="1699">
                  <c:v>41387</c:v>
                </c:pt>
                <c:pt idx="1700">
                  <c:v>41388</c:v>
                </c:pt>
                <c:pt idx="1701">
                  <c:v>41389</c:v>
                </c:pt>
                <c:pt idx="1702">
                  <c:v>41390</c:v>
                </c:pt>
                <c:pt idx="1703">
                  <c:v>41391</c:v>
                </c:pt>
                <c:pt idx="1704">
                  <c:v>41392</c:v>
                </c:pt>
                <c:pt idx="1705">
                  <c:v>41393</c:v>
                </c:pt>
                <c:pt idx="1706">
                  <c:v>41394</c:v>
                </c:pt>
                <c:pt idx="1707">
                  <c:v>41395</c:v>
                </c:pt>
                <c:pt idx="1708">
                  <c:v>41396</c:v>
                </c:pt>
                <c:pt idx="1709">
                  <c:v>41397</c:v>
                </c:pt>
                <c:pt idx="1710">
                  <c:v>41398</c:v>
                </c:pt>
                <c:pt idx="1711">
                  <c:v>41399</c:v>
                </c:pt>
                <c:pt idx="1712">
                  <c:v>41400</c:v>
                </c:pt>
                <c:pt idx="1713">
                  <c:v>41401</c:v>
                </c:pt>
                <c:pt idx="1714">
                  <c:v>41402</c:v>
                </c:pt>
                <c:pt idx="1715">
                  <c:v>41403</c:v>
                </c:pt>
                <c:pt idx="1716">
                  <c:v>41404</c:v>
                </c:pt>
                <c:pt idx="1717">
                  <c:v>41405</c:v>
                </c:pt>
                <c:pt idx="1718">
                  <c:v>41406</c:v>
                </c:pt>
                <c:pt idx="1719">
                  <c:v>41407</c:v>
                </c:pt>
                <c:pt idx="1720">
                  <c:v>41408</c:v>
                </c:pt>
                <c:pt idx="1721">
                  <c:v>41409</c:v>
                </c:pt>
                <c:pt idx="1722">
                  <c:v>41410</c:v>
                </c:pt>
                <c:pt idx="1723">
                  <c:v>41411</c:v>
                </c:pt>
                <c:pt idx="1724">
                  <c:v>41412</c:v>
                </c:pt>
                <c:pt idx="1725">
                  <c:v>41413</c:v>
                </c:pt>
                <c:pt idx="1726">
                  <c:v>41414</c:v>
                </c:pt>
                <c:pt idx="1727">
                  <c:v>41415</c:v>
                </c:pt>
                <c:pt idx="1728">
                  <c:v>41416</c:v>
                </c:pt>
                <c:pt idx="1729">
                  <c:v>41417</c:v>
                </c:pt>
                <c:pt idx="1730">
                  <c:v>41418</c:v>
                </c:pt>
                <c:pt idx="1731">
                  <c:v>41419</c:v>
                </c:pt>
                <c:pt idx="1732">
                  <c:v>41420</c:v>
                </c:pt>
                <c:pt idx="1733">
                  <c:v>41421</c:v>
                </c:pt>
                <c:pt idx="1734">
                  <c:v>41422</c:v>
                </c:pt>
                <c:pt idx="1735">
                  <c:v>41423</c:v>
                </c:pt>
                <c:pt idx="1736">
                  <c:v>41424</c:v>
                </c:pt>
                <c:pt idx="1737">
                  <c:v>41425</c:v>
                </c:pt>
                <c:pt idx="1738">
                  <c:v>41426</c:v>
                </c:pt>
                <c:pt idx="1739">
                  <c:v>41427</c:v>
                </c:pt>
                <c:pt idx="1740">
                  <c:v>41428</c:v>
                </c:pt>
                <c:pt idx="1741">
                  <c:v>41429</c:v>
                </c:pt>
                <c:pt idx="1742">
                  <c:v>41430</c:v>
                </c:pt>
                <c:pt idx="1743">
                  <c:v>41431</c:v>
                </c:pt>
                <c:pt idx="1744">
                  <c:v>41432</c:v>
                </c:pt>
                <c:pt idx="1745">
                  <c:v>41433</c:v>
                </c:pt>
                <c:pt idx="1746">
                  <c:v>41434</c:v>
                </c:pt>
                <c:pt idx="1747">
                  <c:v>41435</c:v>
                </c:pt>
                <c:pt idx="1748">
                  <c:v>41436</c:v>
                </c:pt>
                <c:pt idx="1749">
                  <c:v>41437</c:v>
                </c:pt>
                <c:pt idx="1750">
                  <c:v>41438</c:v>
                </c:pt>
                <c:pt idx="1751">
                  <c:v>41439</c:v>
                </c:pt>
                <c:pt idx="1752">
                  <c:v>41440</c:v>
                </c:pt>
                <c:pt idx="1753">
                  <c:v>41441</c:v>
                </c:pt>
                <c:pt idx="1754">
                  <c:v>41442</c:v>
                </c:pt>
                <c:pt idx="1755">
                  <c:v>41443</c:v>
                </c:pt>
                <c:pt idx="1756">
                  <c:v>41444</c:v>
                </c:pt>
                <c:pt idx="1757">
                  <c:v>41445</c:v>
                </c:pt>
                <c:pt idx="1758">
                  <c:v>41446</c:v>
                </c:pt>
                <c:pt idx="1759">
                  <c:v>41447</c:v>
                </c:pt>
                <c:pt idx="1760">
                  <c:v>41448</c:v>
                </c:pt>
                <c:pt idx="1761">
                  <c:v>41449</c:v>
                </c:pt>
                <c:pt idx="1762">
                  <c:v>41450</c:v>
                </c:pt>
                <c:pt idx="1763">
                  <c:v>41451</c:v>
                </c:pt>
                <c:pt idx="1764">
                  <c:v>41452</c:v>
                </c:pt>
                <c:pt idx="1765">
                  <c:v>41453</c:v>
                </c:pt>
                <c:pt idx="1766">
                  <c:v>41454</c:v>
                </c:pt>
                <c:pt idx="1767">
                  <c:v>41455</c:v>
                </c:pt>
                <c:pt idx="1768">
                  <c:v>41456</c:v>
                </c:pt>
                <c:pt idx="1769">
                  <c:v>41457</c:v>
                </c:pt>
                <c:pt idx="1770">
                  <c:v>41458</c:v>
                </c:pt>
                <c:pt idx="1771">
                  <c:v>41459</c:v>
                </c:pt>
                <c:pt idx="1772">
                  <c:v>41460</c:v>
                </c:pt>
                <c:pt idx="1773">
                  <c:v>41461</c:v>
                </c:pt>
                <c:pt idx="1774">
                  <c:v>41462</c:v>
                </c:pt>
                <c:pt idx="1775">
                  <c:v>41463</c:v>
                </c:pt>
                <c:pt idx="1776">
                  <c:v>41464</c:v>
                </c:pt>
                <c:pt idx="1777">
                  <c:v>41465</c:v>
                </c:pt>
                <c:pt idx="1778">
                  <c:v>41466</c:v>
                </c:pt>
                <c:pt idx="1779">
                  <c:v>41467</c:v>
                </c:pt>
                <c:pt idx="1780">
                  <c:v>41468</c:v>
                </c:pt>
                <c:pt idx="1781">
                  <c:v>41469</c:v>
                </c:pt>
                <c:pt idx="1782">
                  <c:v>41470</c:v>
                </c:pt>
                <c:pt idx="1783">
                  <c:v>41471</c:v>
                </c:pt>
                <c:pt idx="1784">
                  <c:v>41472</c:v>
                </c:pt>
                <c:pt idx="1785">
                  <c:v>41473</c:v>
                </c:pt>
                <c:pt idx="1786">
                  <c:v>41474</c:v>
                </c:pt>
                <c:pt idx="1787">
                  <c:v>41475</c:v>
                </c:pt>
                <c:pt idx="1788">
                  <c:v>41476</c:v>
                </c:pt>
                <c:pt idx="1789">
                  <c:v>41477</c:v>
                </c:pt>
                <c:pt idx="1790">
                  <c:v>41478</c:v>
                </c:pt>
                <c:pt idx="1791">
                  <c:v>41479</c:v>
                </c:pt>
                <c:pt idx="1792">
                  <c:v>41480</c:v>
                </c:pt>
                <c:pt idx="1793">
                  <c:v>41481</c:v>
                </c:pt>
                <c:pt idx="1794">
                  <c:v>41482</c:v>
                </c:pt>
                <c:pt idx="1795">
                  <c:v>41483</c:v>
                </c:pt>
                <c:pt idx="1796">
                  <c:v>41484</c:v>
                </c:pt>
                <c:pt idx="1797">
                  <c:v>41485</c:v>
                </c:pt>
                <c:pt idx="1798">
                  <c:v>41486</c:v>
                </c:pt>
                <c:pt idx="1799">
                  <c:v>41487</c:v>
                </c:pt>
                <c:pt idx="1800">
                  <c:v>41488</c:v>
                </c:pt>
                <c:pt idx="1801">
                  <c:v>41489</c:v>
                </c:pt>
                <c:pt idx="1802">
                  <c:v>41490</c:v>
                </c:pt>
                <c:pt idx="1803">
                  <c:v>41491</c:v>
                </c:pt>
                <c:pt idx="1804">
                  <c:v>41492</c:v>
                </c:pt>
                <c:pt idx="1805">
                  <c:v>41493</c:v>
                </c:pt>
                <c:pt idx="1806">
                  <c:v>41494</c:v>
                </c:pt>
                <c:pt idx="1807">
                  <c:v>41495</c:v>
                </c:pt>
                <c:pt idx="1808">
                  <c:v>41496</c:v>
                </c:pt>
                <c:pt idx="1809">
                  <c:v>41497</c:v>
                </c:pt>
                <c:pt idx="1810">
                  <c:v>41498</c:v>
                </c:pt>
                <c:pt idx="1811">
                  <c:v>41499</c:v>
                </c:pt>
                <c:pt idx="1812">
                  <c:v>41500</c:v>
                </c:pt>
                <c:pt idx="1813">
                  <c:v>41501</c:v>
                </c:pt>
                <c:pt idx="1814">
                  <c:v>41502</c:v>
                </c:pt>
                <c:pt idx="1815">
                  <c:v>41503</c:v>
                </c:pt>
                <c:pt idx="1816">
                  <c:v>41504</c:v>
                </c:pt>
                <c:pt idx="1817">
                  <c:v>41505</c:v>
                </c:pt>
                <c:pt idx="1818">
                  <c:v>41506</c:v>
                </c:pt>
                <c:pt idx="1819">
                  <c:v>41507</c:v>
                </c:pt>
                <c:pt idx="1820">
                  <c:v>41508</c:v>
                </c:pt>
                <c:pt idx="1821">
                  <c:v>41509</c:v>
                </c:pt>
                <c:pt idx="1822">
                  <c:v>41510</c:v>
                </c:pt>
                <c:pt idx="1823">
                  <c:v>41511</c:v>
                </c:pt>
                <c:pt idx="1824">
                  <c:v>41512</c:v>
                </c:pt>
                <c:pt idx="1825">
                  <c:v>41513</c:v>
                </c:pt>
                <c:pt idx="1826">
                  <c:v>41514</c:v>
                </c:pt>
                <c:pt idx="1827">
                  <c:v>41515</c:v>
                </c:pt>
                <c:pt idx="1828">
                  <c:v>41516</c:v>
                </c:pt>
                <c:pt idx="1829">
                  <c:v>41517</c:v>
                </c:pt>
                <c:pt idx="1830">
                  <c:v>41518</c:v>
                </c:pt>
                <c:pt idx="1831">
                  <c:v>41519</c:v>
                </c:pt>
                <c:pt idx="1832">
                  <c:v>41520</c:v>
                </c:pt>
                <c:pt idx="1833">
                  <c:v>41521</c:v>
                </c:pt>
                <c:pt idx="1834">
                  <c:v>41522</c:v>
                </c:pt>
                <c:pt idx="1835">
                  <c:v>41523</c:v>
                </c:pt>
                <c:pt idx="1836">
                  <c:v>41524</c:v>
                </c:pt>
                <c:pt idx="1837">
                  <c:v>41525</c:v>
                </c:pt>
                <c:pt idx="1838">
                  <c:v>41526</c:v>
                </c:pt>
                <c:pt idx="1839">
                  <c:v>41527</c:v>
                </c:pt>
                <c:pt idx="1840">
                  <c:v>41528</c:v>
                </c:pt>
                <c:pt idx="1841">
                  <c:v>41529</c:v>
                </c:pt>
                <c:pt idx="1842">
                  <c:v>41530</c:v>
                </c:pt>
                <c:pt idx="1843">
                  <c:v>41531</c:v>
                </c:pt>
                <c:pt idx="1844">
                  <c:v>41532</c:v>
                </c:pt>
                <c:pt idx="1845">
                  <c:v>41533</c:v>
                </c:pt>
                <c:pt idx="1846">
                  <c:v>41534</c:v>
                </c:pt>
                <c:pt idx="1847">
                  <c:v>41535</c:v>
                </c:pt>
                <c:pt idx="1848">
                  <c:v>41536</c:v>
                </c:pt>
                <c:pt idx="1849">
                  <c:v>41537</c:v>
                </c:pt>
                <c:pt idx="1850">
                  <c:v>41538</c:v>
                </c:pt>
                <c:pt idx="1851">
                  <c:v>41539</c:v>
                </c:pt>
                <c:pt idx="1852">
                  <c:v>41540</c:v>
                </c:pt>
                <c:pt idx="1853">
                  <c:v>41541</c:v>
                </c:pt>
                <c:pt idx="1854">
                  <c:v>41542</c:v>
                </c:pt>
                <c:pt idx="1855">
                  <c:v>41543</c:v>
                </c:pt>
                <c:pt idx="1856">
                  <c:v>41544</c:v>
                </c:pt>
                <c:pt idx="1857">
                  <c:v>41545</c:v>
                </c:pt>
                <c:pt idx="1858">
                  <c:v>41546</c:v>
                </c:pt>
                <c:pt idx="1859">
                  <c:v>41547</c:v>
                </c:pt>
                <c:pt idx="1860">
                  <c:v>41548</c:v>
                </c:pt>
                <c:pt idx="1861">
                  <c:v>41549</c:v>
                </c:pt>
                <c:pt idx="1862">
                  <c:v>41550</c:v>
                </c:pt>
                <c:pt idx="1863">
                  <c:v>41551</c:v>
                </c:pt>
                <c:pt idx="1864">
                  <c:v>41552</c:v>
                </c:pt>
                <c:pt idx="1865">
                  <c:v>41553</c:v>
                </c:pt>
                <c:pt idx="1866">
                  <c:v>41554</c:v>
                </c:pt>
                <c:pt idx="1867">
                  <c:v>41555</c:v>
                </c:pt>
                <c:pt idx="1868">
                  <c:v>41556</c:v>
                </c:pt>
                <c:pt idx="1869">
                  <c:v>41557</c:v>
                </c:pt>
                <c:pt idx="1870">
                  <c:v>41558</c:v>
                </c:pt>
                <c:pt idx="1871">
                  <c:v>41559</c:v>
                </c:pt>
                <c:pt idx="1872">
                  <c:v>41560</c:v>
                </c:pt>
                <c:pt idx="1873">
                  <c:v>41561</c:v>
                </c:pt>
                <c:pt idx="1874">
                  <c:v>41562</c:v>
                </c:pt>
                <c:pt idx="1875">
                  <c:v>41563</c:v>
                </c:pt>
                <c:pt idx="1876">
                  <c:v>41564</c:v>
                </c:pt>
                <c:pt idx="1877">
                  <c:v>41565</c:v>
                </c:pt>
                <c:pt idx="1878">
                  <c:v>41566</c:v>
                </c:pt>
                <c:pt idx="1879">
                  <c:v>41567</c:v>
                </c:pt>
                <c:pt idx="1880">
                  <c:v>41568</c:v>
                </c:pt>
                <c:pt idx="1881">
                  <c:v>41569</c:v>
                </c:pt>
                <c:pt idx="1882">
                  <c:v>41570</c:v>
                </c:pt>
                <c:pt idx="1883">
                  <c:v>41571</c:v>
                </c:pt>
                <c:pt idx="1884">
                  <c:v>41572</c:v>
                </c:pt>
                <c:pt idx="1885">
                  <c:v>41573</c:v>
                </c:pt>
                <c:pt idx="1886">
                  <c:v>41574</c:v>
                </c:pt>
                <c:pt idx="1887">
                  <c:v>41575</c:v>
                </c:pt>
                <c:pt idx="1888">
                  <c:v>41576</c:v>
                </c:pt>
                <c:pt idx="1889">
                  <c:v>41577</c:v>
                </c:pt>
                <c:pt idx="1890">
                  <c:v>41578</c:v>
                </c:pt>
                <c:pt idx="1891">
                  <c:v>41579</c:v>
                </c:pt>
                <c:pt idx="1892">
                  <c:v>41580</c:v>
                </c:pt>
                <c:pt idx="1893">
                  <c:v>41581</c:v>
                </c:pt>
                <c:pt idx="1894">
                  <c:v>41582</c:v>
                </c:pt>
                <c:pt idx="1895">
                  <c:v>41583</c:v>
                </c:pt>
                <c:pt idx="1896">
                  <c:v>41584</c:v>
                </c:pt>
                <c:pt idx="1897">
                  <c:v>41585</c:v>
                </c:pt>
                <c:pt idx="1898">
                  <c:v>41586</c:v>
                </c:pt>
                <c:pt idx="1899">
                  <c:v>41587</c:v>
                </c:pt>
                <c:pt idx="1900">
                  <c:v>41588</c:v>
                </c:pt>
                <c:pt idx="1901">
                  <c:v>41589</c:v>
                </c:pt>
                <c:pt idx="1902">
                  <c:v>41590</c:v>
                </c:pt>
                <c:pt idx="1903">
                  <c:v>41591</c:v>
                </c:pt>
                <c:pt idx="1904">
                  <c:v>41592</c:v>
                </c:pt>
                <c:pt idx="1905">
                  <c:v>41593</c:v>
                </c:pt>
                <c:pt idx="1906">
                  <c:v>41594</c:v>
                </c:pt>
                <c:pt idx="1907">
                  <c:v>41595</c:v>
                </c:pt>
                <c:pt idx="1908">
                  <c:v>41596</c:v>
                </c:pt>
                <c:pt idx="1909">
                  <c:v>41597</c:v>
                </c:pt>
                <c:pt idx="1910">
                  <c:v>41598</c:v>
                </c:pt>
                <c:pt idx="1911">
                  <c:v>41599</c:v>
                </c:pt>
                <c:pt idx="1912">
                  <c:v>41600</c:v>
                </c:pt>
                <c:pt idx="1913">
                  <c:v>41601</c:v>
                </c:pt>
                <c:pt idx="1914">
                  <c:v>41602</c:v>
                </c:pt>
                <c:pt idx="1915">
                  <c:v>41603</c:v>
                </c:pt>
                <c:pt idx="1916">
                  <c:v>41604</c:v>
                </c:pt>
                <c:pt idx="1917">
                  <c:v>41605</c:v>
                </c:pt>
                <c:pt idx="1918">
                  <c:v>41606</c:v>
                </c:pt>
                <c:pt idx="1919">
                  <c:v>41607</c:v>
                </c:pt>
                <c:pt idx="1920">
                  <c:v>41608</c:v>
                </c:pt>
                <c:pt idx="1921">
                  <c:v>41609</c:v>
                </c:pt>
                <c:pt idx="1922">
                  <c:v>41610</c:v>
                </c:pt>
                <c:pt idx="1923">
                  <c:v>41611</c:v>
                </c:pt>
                <c:pt idx="1924">
                  <c:v>41612</c:v>
                </c:pt>
                <c:pt idx="1925">
                  <c:v>41613</c:v>
                </c:pt>
                <c:pt idx="1926">
                  <c:v>41614</c:v>
                </c:pt>
                <c:pt idx="1927">
                  <c:v>41615</c:v>
                </c:pt>
                <c:pt idx="1928">
                  <c:v>41616</c:v>
                </c:pt>
                <c:pt idx="1929">
                  <c:v>41617</c:v>
                </c:pt>
                <c:pt idx="1930">
                  <c:v>41618</c:v>
                </c:pt>
                <c:pt idx="1931">
                  <c:v>41619</c:v>
                </c:pt>
                <c:pt idx="1932">
                  <c:v>41620</c:v>
                </c:pt>
                <c:pt idx="1933">
                  <c:v>41621</c:v>
                </c:pt>
                <c:pt idx="1934">
                  <c:v>41622</c:v>
                </c:pt>
                <c:pt idx="1935">
                  <c:v>41623</c:v>
                </c:pt>
                <c:pt idx="1936">
                  <c:v>41624</c:v>
                </c:pt>
                <c:pt idx="1937">
                  <c:v>41625</c:v>
                </c:pt>
                <c:pt idx="1938">
                  <c:v>41626</c:v>
                </c:pt>
                <c:pt idx="1939">
                  <c:v>41627</c:v>
                </c:pt>
                <c:pt idx="1940">
                  <c:v>41628</c:v>
                </c:pt>
                <c:pt idx="1941">
                  <c:v>41629</c:v>
                </c:pt>
                <c:pt idx="1942">
                  <c:v>41630</c:v>
                </c:pt>
                <c:pt idx="1943">
                  <c:v>41631</c:v>
                </c:pt>
                <c:pt idx="1944">
                  <c:v>41632</c:v>
                </c:pt>
                <c:pt idx="1945">
                  <c:v>41633</c:v>
                </c:pt>
                <c:pt idx="1946">
                  <c:v>41634</c:v>
                </c:pt>
                <c:pt idx="1947">
                  <c:v>41635</c:v>
                </c:pt>
                <c:pt idx="1948">
                  <c:v>41636</c:v>
                </c:pt>
                <c:pt idx="1949">
                  <c:v>41637</c:v>
                </c:pt>
                <c:pt idx="1950">
                  <c:v>41638</c:v>
                </c:pt>
                <c:pt idx="1951">
                  <c:v>41639</c:v>
                </c:pt>
                <c:pt idx="1952">
                  <c:v>41640</c:v>
                </c:pt>
                <c:pt idx="1953">
                  <c:v>41641</c:v>
                </c:pt>
                <c:pt idx="1954">
                  <c:v>41642</c:v>
                </c:pt>
                <c:pt idx="1955">
                  <c:v>41643</c:v>
                </c:pt>
                <c:pt idx="1956">
                  <c:v>41644</c:v>
                </c:pt>
                <c:pt idx="1957">
                  <c:v>41645</c:v>
                </c:pt>
                <c:pt idx="1958">
                  <c:v>41646</c:v>
                </c:pt>
                <c:pt idx="1959">
                  <c:v>41647</c:v>
                </c:pt>
                <c:pt idx="1960">
                  <c:v>41648</c:v>
                </c:pt>
                <c:pt idx="1961">
                  <c:v>41649</c:v>
                </c:pt>
                <c:pt idx="1962">
                  <c:v>41650</c:v>
                </c:pt>
                <c:pt idx="1963">
                  <c:v>41651</c:v>
                </c:pt>
                <c:pt idx="1964">
                  <c:v>41652</c:v>
                </c:pt>
                <c:pt idx="1965">
                  <c:v>41653</c:v>
                </c:pt>
                <c:pt idx="1966">
                  <c:v>41654</c:v>
                </c:pt>
                <c:pt idx="1967">
                  <c:v>41655</c:v>
                </c:pt>
                <c:pt idx="1968">
                  <c:v>41656</c:v>
                </c:pt>
                <c:pt idx="1969">
                  <c:v>41657</c:v>
                </c:pt>
                <c:pt idx="1970">
                  <c:v>41658</c:v>
                </c:pt>
                <c:pt idx="1971">
                  <c:v>41659</c:v>
                </c:pt>
                <c:pt idx="1972">
                  <c:v>41660</c:v>
                </c:pt>
                <c:pt idx="1973">
                  <c:v>41661</c:v>
                </c:pt>
                <c:pt idx="1974">
                  <c:v>41662</c:v>
                </c:pt>
                <c:pt idx="1975">
                  <c:v>41663</c:v>
                </c:pt>
                <c:pt idx="1976">
                  <c:v>41664</c:v>
                </c:pt>
                <c:pt idx="1977">
                  <c:v>41665</c:v>
                </c:pt>
                <c:pt idx="1978">
                  <c:v>41666</c:v>
                </c:pt>
                <c:pt idx="1979">
                  <c:v>41667</c:v>
                </c:pt>
                <c:pt idx="1980">
                  <c:v>41668</c:v>
                </c:pt>
                <c:pt idx="1981">
                  <c:v>41669</c:v>
                </c:pt>
                <c:pt idx="1982">
                  <c:v>41670</c:v>
                </c:pt>
                <c:pt idx="1983">
                  <c:v>41671</c:v>
                </c:pt>
                <c:pt idx="1984">
                  <c:v>41672</c:v>
                </c:pt>
                <c:pt idx="1985">
                  <c:v>41673</c:v>
                </c:pt>
                <c:pt idx="1986">
                  <c:v>41674</c:v>
                </c:pt>
                <c:pt idx="1987">
                  <c:v>41675</c:v>
                </c:pt>
                <c:pt idx="1988">
                  <c:v>41676</c:v>
                </c:pt>
                <c:pt idx="1989">
                  <c:v>41677</c:v>
                </c:pt>
                <c:pt idx="1990">
                  <c:v>41678</c:v>
                </c:pt>
                <c:pt idx="1991">
                  <c:v>41679</c:v>
                </c:pt>
                <c:pt idx="1992">
                  <c:v>41680</c:v>
                </c:pt>
                <c:pt idx="1993">
                  <c:v>41681</c:v>
                </c:pt>
                <c:pt idx="1994">
                  <c:v>41682</c:v>
                </c:pt>
                <c:pt idx="1995">
                  <c:v>41683</c:v>
                </c:pt>
                <c:pt idx="1996">
                  <c:v>41684</c:v>
                </c:pt>
              </c:numCache>
            </c:numRef>
          </c:cat>
          <c:val>
            <c:numRef>
              <c:f>FX!$CB$14:$CB$2010</c:f>
              <c:numCache>
                <c:formatCode>General</c:formatCode>
                <c:ptCount val="1997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#N/A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#N/A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#N/A</c:v>
                </c:pt>
                <c:pt idx="222">
                  <c:v>#N/A</c:v>
                </c:pt>
                <c:pt idx="223">
                  <c:v>#N/A</c:v>
                </c:pt>
                <c:pt idx="224">
                  <c:v>#N/A</c:v>
                </c:pt>
                <c:pt idx="225">
                  <c:v>#N/A</c:v>
                </c:pt>
                <c:pt idx="226">
                  <c:v>#N/A</c:v>
                </c:pt>
                <c:pt idx="227">
                  <c:v>#N/A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#N/A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#N/A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#N/A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#N/A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#N/A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#N/A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#N/A</c:v>
                </c:pt>
                <c:pt idx="300">
                  <c:v>#N/A</c:v>
                </c:pt>
                <c:pt idx="301">
                  <c:v>#N/A</c:v>
                </c:pt>
                <c:pt idx="302">
                  <c:v>#N/A</c:v>
                </c:pt>
                <c:pt idx="303">
                  <c:v>#N/A</c:v>
                </c:pt>
                <c:pt idx="304">
                  <c:v>#N/A</c:v>
                </c:pt>
                <c:pt idx="305">
                  <c:v>#N/A</c:v>
                </c:pt>
                <c:pt idx="306">
                  <c:v>#N/A</c:v>
                </c:pt>
                <c:pt idx="307">
                  <c:v>#N/A</c:v>
                </c:pt>
                <c:pt idx="308">
                  <c:v>#N/A</c:v>
                </c:pt>
                <c:pt idx="309">
                  <c:v>#N/A</c:v>
                </c:pt>
                <c:pt idx="310">
                  <c:v>#N/A</c:v>
                </c:pt>
                <c:pt idx="311">
                  <c:v>#N/A</c:v>
                </c:pt>
                <c:pt idx="312">
                  <c:v>#N/A</c:v>
                </c:pt>
                <c:pt idx="313">
                  <c:v>#N/A</c:v>
                </c:pt>
                <c:pt idx="314">
                  <c:v>#N/A</c:v>
                </c:pt>
                <c:pt idx="315">
                  <c:v>#N/A</c:v>
                </c:pt>
                <c:pt idx="316">
                  <c:v>#N/A</c:v>
                </c:pt>
                <c:pt idx="317">
                  <c:v>#N/A</c:v>
                </c:pt>
                <c:pt idx="318">
                  <c:v>#N/A</c:v>
                </c:pt>
                <c:pt idx="319">
                  <c:v>#N/A</c:v>
                </c:pt>
                <c:pt idx="320">
                  <c:v>#N/A</c:v>
                </c:pt>
                <c:pt idx="321">
                  <c:v>#N/A</c:v>
                </c:pt>
                <c:pt idx="322">
                  <c:v>#N/A</c:v>
                </c:pt>
                <c:pt idx="323">
                  <c:v>#N/A</c:v>
                </c:pt>
                <c:pt idx="324">
                  <c:v>#N/A</c:v>
                </c:pt>
                <c:pt idx="325">
                  <c:v>#N/A</c:v>
                </c:pt>
                <c:pt idx="326">
                  <c:v>#N/A</c:v>
                </c:pt>
                <c:pt idx="327">
                  <c:v>#N/A</c:v>
                </c:pt>
                <c:pt idx="328">
                  <c:v>#N/A</c:v>
                </c:pt>
                <c:pt idx="329">
                  <c:v>#N/A</c:v>
                </c:pt>
                <c:pt idx="330">
                  <c:v>#N/A</c:v>
                </c:pt>
                <c:pt idx="331">
                  <c:v>#N/A</c:v>
                </c:pt>
                <c:pt idx="332">
                  <c:v>#N/A</c:v>
                </c:pt>
                <c:pt idx="333">
                  <c:v>#N/A</c:v>
                </c:pt>
                <c:pt idx="334">
                  <c:v>#N/A</c:v>
                </c:pt>
                <c:pt idx="335">
                  <c:v>#N/A</c:v>
                </c:pt>
                <c:pt idx="336">
                  <c:v>#N/A</c:v>
                </c:pt>
                <c:pt idx="337">
                  <c:v>#N/A</c:v>
                </c:pt>
                <c:pt idx="338">
                  <c:v>#N/A</c:v>
                </c:pt>
                <c:pt idx="339">
                  <c:v>#N/A</c:v>
                </c:pt>
                <c:pt idx="340">
                  <c:v>#N/A</c:v>
                </c:pt>
                <c:pt idx="341">
                  <c:v>#N/A</c:v>
                </c:pt>
                <c:pt idx="342">
                  <c:v>#N/A</c:v>
                </c:pt>
                <c:pt idx="343">
                  <c:v>#N/A</c:v>
                </c:pt>
                <c:pt idx="344">
                  <c:v>#N/A</c:v>
                </c:pt>
                <c:pt idx="345">
                  <c:v>#N/A</c:v>
                </c:pt>
                <c:pt idx="346">
                  <c:v>#N/A</c:v>
                </c:pt>
                <c:pt idx="347">
                  <c:v>#N/A</c:v>
                </c:pt>
                <c:pt idx="348">
                  <c:v>#N/A</c:v>
                </c:pt>
                <c:pt idx="349">
                  <c:v>#N/A</c:v>
                </c:pt>
                <c:pt idx="350">
                  <c:v>#N/A</c:v>
                </c:pt>
                <c:pt idx="351">
                  <c:v>#N/A</c:v>
                </c:pt>
                <c:pt idx="352">
                  <c:v>#N/A</c:v>
                </c:pt>
                <c:pt idx="353">
                  <c:v>#N/A</c:v>
                </c:pt>
                <c:pt idx="354">
                  <c:v>#N/A</c:v>
                </c:pt>
                <c:pt idx="355">
                  <c:v>#N/A</c:v>
                </c:pt>
                <c:pt idx="356">
                  <c:v>#N/A</c:v>
                </c:pt>
                <c:pt idx="357">
                  <c:v>#N/A</c:v>
                </c:pt>
                <c:pt idx="358">
                  <c:v>#N/A</c:v>
                </c:pt>
                <c:pt idx="359">
                  <c:v>#N/A</c:v>
                </c:pt>
                <c:pt idx="360">
                  <c:v>#N/A</c:v>
                </c:pt>
                <c:pt idx="361">
                  <c:v>#N/A</c:v>
                </c:pt>
                <c:pt idx="362">
                  <c:v>#N/A</c:v>
                </c:pt>
                <c:pt idx="363">
                  <c:v>#N/A</c:v>
                </c:pt>
                <c:pt idx="364">
                  <c:v>#N/A</c:v>
                </c:pt>
                <c:pt idx="365">
                  <c:v>#N/A</c:v>
                </c:pt>
                <c:pt idx="366">
                  <c:v>#N/A</c:v>
                </c:pt>
                <c:pt idx="367">
                  <c:v>#N/A</c:v>
                </c:pt>
                <c:pt idx="368">
                  <c:v>#N/A</c:v>
                </c:pt>
                <c:pt idx="369">
                  <c:v>#N/A</c:v>
                </c:pt>
                <c:pt idx="370">
                  <c:v>#N/A</c:v>
                </c:pt>
                <c:pt idx="371">
                  <c:v>#N/A</c:v>
                </c:pt>
                <c:pt idx="372">
                  <c:v>#N/A</c:v>
                </c:pt>
                <c:pt idx="373">
                  <c:v>#N/A</c:v>
                </c:pt>
                <c:pt idx="374">
                  <c:v>#N/A</c:v>
                </c:pt>
                <c:pt idx="375">
                  <c:v>#N/A</c:v>
                </c:pt>
                <c:pt idx="376">
                  <c:v>#N/A</c:v>
                </c:pt>
                <c:pt idx="377">
                  <c:v>#N/A</c:v>
                </c:pt>
                <c:pt idx="378">
                  <c:v>#N/A</c:v>
                </c:pt>
                <c:pt idx="379">
                  <c:v>#N/A</c:v>
                </c:pt>
                <c:pt idx="380">
                  <c:v>#N/A</c:v>
                </c:pt>
                <c:pt idx="381">
                  <c:v>#N/A</c:v>
                </c:pt>
                <c:pt idx="382">
                  <c:v>#N/A</c:v>
                </c:pt>
                <c:pt idx="383">
                  <c:v>#N/A</c:v>
                </c:pt>
                <c:pt idx="384">
                  <c:v>#N/A</c:v>
                </c:pt>
                <c:pt idx="385">
                  <c:v>#N/A</c:v>
                </c:pt>
                <c:pt idx="386">
                  <c:v>#N/A</c:v>
                </c:pt>
                <c:pt idx="387">
                  <c:v>#N/A</c:v>
                </c:pt>
                <c:pt idx="388">
                  <c:v>#N/A</c:v>
                </c:pt>
                <c:pt idx="389">
                  <c:v>#N/A</c:v>
                </c:pt>
                <c:pt idx="390">
                  <c:v>#N/A</c:v>
                </c:pt>
                <c:pt idx="391">
                  <c:v>#N/A</c:v>
                </c:pt>
                <c:pt idx="392">
                  <c:v>#N/A</c:v>
                </c:pt>
                <c:pt idx="393">
                  <c:v>#N/A</c:v>
                </c:pt>
                <c:pt idx="394">
                  <c:v>#N/A</c:v>
                </c:pt>
                <c:pt idx="395">
                  <c:v>#N/A</c:v>
                </c:pt>
                <c:pt idx="396">
                  <c:v>#N/A</c:v>
                </c:pt>
                <c:pt idx="397">
                  <c:v>#N/A</c:v>
                </c:pt>
                <c:pt idx="398">
                  <c:v>#N/A</c:v>
                </c:pt>
                <c:pt idx="399">
                  <c:v>#N/A</c:v>
                </c:pt>
                <c:pt idx="400">
                  <c:v>#N/A</c:v>
                </c:pt>
                <c:pt idx="401">
                  <c:v>#N/A</c:v>
                </c:pt>
                <c:pt idx="402">
                  <c:v>#N/A</c:v>
                </c:pt>
                <c:pt idx="403">
                  <c:v>#N/A</c:v>
                </c:pt>
                <c:pt idx="404">
                  <c:v>#N/A</c:v>
                </c:pt>
                <c:pt idx="405">
                  <c:v>#N/A</c:v>
                </c:pt>
                <c:pt idx="406">
                  <c:v>#N/A</c:v>
                </c:pt>
                <c:pt idx="407">
                  <c:v>#N/A</c:v>
                </c:pt>
                <c:pt idx="408">
                  <c:v>#N/A</c:v>
                </c:pt>
                <c:pt idx="409">
                  <c:v>#N/A</c:v>
                </c:pt>
                <c:pt idx="410">
                  <c:v>#N/A</c:v>
                </c:pt>
                <c:pt idx="411">
                  <c:v>#N/A</c:v>
                </c:pt>
                <c:pt idx="412">
                  <c:v>#N/A</c:v>
                </c:pt>
                <c:pt idx="413">
                  <c:v>#N/A</c:v>
                </c:pt>
                <c:pt idx="414">
                  <c:v>#N/A</c:v>
                </c:pt>
                <c:pt idx="415">
                  <c:v>#N/A</c:v>
                </c:pt>
                <c:pt idx="416">
                  <c:v>#N/A</c:v>
                </c:pt>
                <c:pt idx="417">
                  <c:v>#N/A</c:v>
                </c:pt>
                <c:pt idx="418">
                  <c:v>#N/A</c:v>
                </c:pt>
                <c:pt idx="419">
                  <c:v>#N/A</c:v>
                </c:pt>
                <c:pt idx="420">
                  <c:v>#N/A</c:v>
                </c:pt>
                <c:pt idx="421">
                  <c:v>#N/A</c:v>
                </c:pt>
                <c:pt idx="422">
                  <c:v>#N/A</c:v>
                </c:pt>
                <c:pt idx="423">
                  <c:v>#N/A</c:v>
                </c:pt>
                <c:pt idx="424">
                  <c:v>#N/A</c:v>
                </c:pt>
                <c:pt idx="425">
                  <c:v>#N/A</c:v>
                </c:pt>
                <c:pt idx="426">
                  <c:v>#N/A</c:v>
                </c:pt>
                <c:pt idx="427">
                  <c:v>#N/A</c:v>
                </c:pt>
                <c:pt idx="428">
                  <c:v>#N/A</c:v>
                </c:pt>
                <c:pt idx="429">
                  <c:v>#N/A</c:v>
                </c:pt>
                <c:pt idx="430">
                  <c:v>#N/A</c:v>
                </c:pt>
                <c:pt idx="431">
                  <c:v>#N/A</c:v>
                </c:pt>
                <c:pt idx="432">
                  <c:v>#N/A</c:v>
                </c:pt>
                <c:pt idx="433">
                  <c:v>#N/A</c:v>
                </c:pt>
                <c:pt idx="434">
                  <c:v>#N/A</c:v>
                </c:pt>
                <c:pt idx="435">
                  <c:v>#N/A</c:v>
                </c:pt>
                <c:pt idx="436">
                  <c:v>#N/A</c:v>
                </c:pt>
                <c:pt idx="437">
                  <c:v>#N/A</c:v>
                </c:pt>
                <c:pt idx="438">
                  <c:v>#N/A</c:v>
                </c:pt>
                <c:pt idx="439">
                  <c:v>#N/A</c:v>
                </c:pt>
                <c:pt idx="440">
                  <c:v>#N/A</c:v>
                </c:pt>
                <c:pt idx="441">
                  <c:v>#N/A</c:v>
                </c:pt>
                <c:pt idx="442">
                  <c:v>#N/A</c:v>
                </c:pt>
                <c:pt idx="443">
                  <c:v>#N/A</c:v>
                </c:pt>
                <c:pt idx="444">
                  <c:v>#N/A</c:v>
                </c:pt>
                <c:pt idx="445">
                  <c:v>#N/A</c:v>
                </c:pt>
                <c:pt idx="446">
                  <c:v>#N/A</c:v>
                </c:pt>
                <c:pt idx="447">
                  <c:v>#N/A</c:v>
                </c:pt>
                <c:pt idx="448">
                  <c:v>#N/A</c:v>
                </c:pt>
                <c:pt idx="449">
                  <c:v>#N/A</c:v>
                </c:pt>
                <c:pt idx="450">
                  <c:v>#N/A</c:v>
                </c:pt>
                <c:pt idx="451">
                  <c:v>#N/A</c:v>
                </c:pt>
                <c:pt idx="452">
                  <c:v>#N/A</c:v>
                </c:pt>
                <c:pt idx="453">
                  <c:v>#N/A</c:v>
                </c:pt>
                <c:pt idx="454">
                  <c:v>#N/A</c:v>
                </c:pt>
                <c:pt idx="455">
                  <c:v>#N/A</c:v>
                </c:pt>
                <c:pt idx="456">
                  <c:v>#N/A</c:v>
                </c:pt>
                <c:pt idx="457">
                  <c:v>#N/A</c:v>
                </c:pt>
                <c:pt idx="458">
                  <c:v>#N/A</c:v>
                </c:pt>
                <c:pt idx="459">
                  <c:v>#N/A</c:v>
                </c:pt>
                <c:pt idx="460">
                  <c:v>#N/A</c:v>
                </c:pt>
                <c:pt idx="461">
                  <c:v>#N/A</c:v>
                </c:pt>
                <c:pt idx="462">
                  <c:v>#N/A</c:v>
                </c:pt>
                <c:pt idx="463">
                  <c:v>#N/A</c:v>
                </c:pt>
                <c:pt idx="464">
                  <c:v>#N/A</c:v>
                </c:pt>
                <c:pt idx="465">
                  <c:v>#N/A</c:v>
                </c:pt>
                <c:pt idx="466">
                  <c:v>#N/A</c:v>
                </c:pt>
                <c:pt idx="467">
                  <c:v>#N/A</c:v>
                </c:pt>
                <c:pt idx="468">
                  <c:v>#N/A</c:v>
                </c:pt>
                <c:pt idx="469">
                  <c:v>#N/A</c:v>
                </c:pt>
                <c:pt idx="470">
                  <c:v>#N/A</c:v>
                </c:pt>
                <c:pt idx="471">
                  <c:v>#N/A</c:v>
                </c:pt>
                <c:pt idx="472">
                  <c:v>#N/A</c:v>
                </c:pt>
                <c:pt idx="473">
                  <c:v>#N/A</c:v>
                </c:pt>
                <c:pt idx="474">
                  <c:v>#N/A</c:v>
                </c:pt>
                <c:pt idx="475">
                  <c:v>#N/A</c:v>
                </c:pt>
                <c:pt idx="476">
                  <c:v>#N/A</c:v>
                </c:pt>
                <c:pt idx="477">
                  <c:v>#N/A</c:v>
                </c:pt>
                <c:pt idx="478">
                  <c:v>#N/A</c:v>
                </c:pt>
                <c:pt idx="479">
                  <c:v>#N/A</c:v>
                </c:pt>
                <c:pt idx="480">
                  <c:v>#N/A</c:v>
                </c:pt>
                <c:pt idx="481">
                  <c:v>#N/A</c:v>
                </c:pt>
                <c:pt idx="482">
                  <c:v>#N/A</c:v>
                </c:pt>
                <c:pt idx="483">
                  <c:v>#N/A</c:v>
                </c:pt>
                <c:pt idx="484">
                  <c:v>#N/A</c:v>
                </c:pt>
                <c:pt idx="485">
                  <c:v>#N/A</c:v>
                </c:pt>
                <c:pt idx="486">
                  <c:v>#N/A</c:v>
                </c:pt>
                <c:pt idx="487">
                  <c:v>#N/A</c:v>
                </c:pt>
                <c:pt idx="488">
                  <c:v>#N/A</c:v>
                </c:pt>
                <c:pt idx="489">
                  <c:v>#N/A</c:v>
                </c:pt>
                <c:pt idx="490">
                  <c:v>#N/A</c:v>
                </c:pt>
                <c:pt idx="491">
                  <c:v>#N/A</c:v>
                </c:pt>
                <c:pt idx="492">
                  <c:v>#N/A</c:v>
                </c:pt>
                <c:pt idx="493">
                  <c:v>#N/A</c:v>
                </c:pt>
                <c:pt idx="494">
                  <c:v>#N/A</c:v>
                </c:pt>
                <c:pt idx="495">
                  <c:v>#N/A</c:v>
                </c:pt>
                <c:pt idx="496">
                  <c:v>#N/A</c:v>
                </c:pt>
                <c:pt idx="497">
                  <c:v>#N/A</c:v>
                </c:pt>
                <c:pt idx="498">
                  <c:v>#N/A</c:v>
                </c:pt>
                <c:pt idx="499">
                  <c:v>#N/A</c:v>
                </c:pt>
                <c:pt idx="500">
                  <c:v>#N/A</c:v>
                </c:pt>
                <c:pt idx="501">
                  <c:v>#N/A</c:v>
                </c:pt>
                <c:pt idx="502">
                  <c:v>#N/A</c:v>
                </c:pt>
                <c:pt idx="503">
                  <c:v>#N/A</c:v>
                </c:pt>
                <c:pt idx="504">
                  <c:v>#N/A</c:v>
                </c:pt>
                <c:pt idx="505">
                  <c:v>#N/A</c:v>
                </c:pt>
                <c:pt idx="506">
                  <c:v>#N/A</c:v>
                </c:pt>
                <c:pt idx="507">
                  <c:v>#N/A</c:v>
                </c:pt>
                <c:pt idx="508">
                  <c:v>#N/A</c:v>
                </c:pt>
                <c:pt idx="509">
                  <c:v>#N/A</c:v>
                </c:pt>
                <c:pt idx="510">
                  <c:v>#N/A</c:v>
                </c:pt>
                <c:pt idx="511">
                  <c:v>#N/A</c:v>
                </c:pt>
                <c:pt idx="512">
                  <c:v>#N/A</c:v>
                </c:pt>
                <c:pt idx="513">
                  <c:v>#N/A</c:v>
                </c:pt>
                <c:pt idx="514">
                  <c:v>#N/A</c:v>
                </c:pt>
                <c:pt idx="515">
                  <c:v>#N/A</c:v>
                </c:pt>
                <c:pt idx="516">
                  <c:v>#N/A</c:v>
                </c:pt>
                <c:pt idx="517">
                  <c:v>#N/A</c:v>
                </c:pt>
                <c:pt idx="518">
                  <c:v>#N/A</c:v>
                </c:pt>
                <c:pt idx="519">
                  <c:v>#N/A</c:v>
                </c:pt>
                <c:pt idx="520">
                  <c:v>#N/A</c:v>
                </c:pt>
                <c:pt idx="521">
                  <c:v>#N/A</c:v>
                </c:pt>
                <c:pt idx="522">
                  <c:v>#N/A</c:v>
                </c:pt>
                <c:pt idx="523">
                  <c:v>#N/A</c:v>
                </c:pt>
                <c:pt idx="524">
                  <c:v>#N/A</c:v>
                </c:pt>
                <c:pt idx="525">
                  <c:v>#N/A</c:v>
                </c:pt>
                <c:pt idx="526">
                  <c:v>#N/A</c:v>
                </c:pt>
                <c:pt idx="527">
                  <c:v>#N/A</c:v>
                </c:pt>
                <c:pt idx="528">
                  <c:v>#N/A</c:v>
                </c:pt>
                <c:pt idx="529">
                  <c:v>#N/A</c:v>
                </c:pt>
                <c:pt idx="530">
                  <c:v>#N/A</c:v>
                </c:pt>
                <c:pt idx="531">
                  <c:v>#N/A</c:v>
                </c:pt>
                <c:pt idx="532">
                  <c:v>#N/A</c:v>
                </c:pt>
                <c:pt idx="533">
                  <c:v>#N/A</c:v>
                </c:pt>
                <c:pt idx="534">
                  <c:v>#N/A</c:v>
                </c:pt>
                <c:pt idx="535">
                  <c:v>#N/A</c:v>
                </c:pt>
                <c:pt idx="536">
                  <c:v>#N/A</c:v>
                </c:pt>
                <c:pt idx="537">
                  <c:v>#N/A</c:v>
                </c:pt>
                <c:pt idx="538">
                  <c:v>#N/A</c:v>
                </c:pt>
                <c:pt idx="539">
                  <c:v>#N/A</c:v>
                </c:pt>
                <c:pt idx="540">
                  <c:v>#N/A</c:v>
                </c:pt>
                <c:pt idx="541">
                  <c:v>#N/A</c:v>
                </c:pt>
                <c:pt idx="542">
                  <c:v>#N/A</c:v>
                </c:pt>
                <c:pt idx="543">
                  <c:v>#N/A</c:v>
                </c:pt>
                <c:pt idx="544">
                  <c:v>#N/A</c:v>
                </c:pt>
                <c:pt idx="545">
                  <c:v>#N/A</c:v>
                </c:pt>
                <c:pt idx="546">
                  <c:v>#N/A</c:v>
                </c:pt>
                <c:pt idx="547">
                  <c:v>#N/A</c:v>
                </c:pt>
                <c:pt idx="548">
                  <c:v>#N/A</c:v>
                </c:pt>
                <c:pt idx="549">
                  <c:v>#N/A</c:v>
                </c:pt>
                <c:pt idx="550">
                  <c:v>#N/A</c:v>
                </c:pt>
                <c:pt idx="551">
                  <c:v>#N/A</c:v>
                </c:pt>
                <c:pt idx="552">
                  <c:v>#N/A</c:v>
                </c:pt>
                <c:pt idx="553">
                  <c:v>#N/A</c:v>
                </c:pt>
                <c:pt idx="554">
                  <c:v>#N/A</c:v>
                </c:pt>
                <c:pt idx="555">
                  <c:v>#N/A</c:v>
                </c:pt>
                <c:pt idx="556">
                  <c:v>#N/A</c:v>
                </c:pt>
                <c:pt idx="557">
                  <c:v>#N/A</c:v>
                </c:pt>
                <c:pt idx="558">
                  <c:v>#N/A</c:v>
                </c:pt>
                <c:pt idx="559">
                  <c:v>#N/A</c:v>
                </c:pt>
                <c:pt idx="560">
                  <c:v>#N/A</c:v>
                </c:pt>
                <c:pt idx="561">
                  <c:v>#N/A</c:v>
                </c:pt>
                <c:pt idx="562">
                  <c:v>#N/A</c:v>
                </c:pt>
                <c:pt idx="563">
                  <c:v>#N/A</c:v>
                </c:pt>
                <c:pt idx="564">
                  <c:v>#N/A</c:v>
                </c:pt>
                <c:pt idx="565">
                  <c:v>#N/A</c:v>
                </c:pt>
                <c:pt idx="566">
                  <c:v>#N/A</c:v>
                </c:pt>
                <c:pt idx="567">
                  <c:v>#N/A</c:v>
                </c:pt>
                <c:pt idx="568">
                  <c:v>#N/A</c:v>
                </c:pt>
                <c:pt idx="569">
                  <c:v>#N/A</c:v>
                </c:pt>
                <c:pt idx="570">
                  <c:v>#N/A</c:v>
                </c:pt>
                <c:pt idx="571">
                  <c:v>#N/A</c:v>
                </c:pt>
                <c:pt idx="572">
                  <c:v>#N/A</c:v>
                </c:pt>
                <c:pt idx="573">
                  <c:v>#N/A</c:v>
                </c:pt>
                <c:pt idx="574">
                  <c:v>#N/A</c:v>
                </c:pt>
                <c:pt idx="575">
                  <c:v>#N/A</c:v>
                </c:pt>
                <c:pt idx="576">
                  <c:v>#N/A</c:v>
                </c:pt>
                <c:pt idx="577">
                  <c:v>#N/A</c:v>
                </c:pt>
                <c:pt idx="578">
                  <c:v>#N/A</c:v>
                </c:pt>
                <c:pt idx="579">
                  <c:v>#N/A</c:v>
                </c:pt>
                <c:pt idx="580">
                  <c:v>#N/A</c:v>
                </c:pt>
                <c:pt idx="581">
                  <c:v>#N/A</c:v>
                </c:pt>
                <c:pt idx="582">
                  <c:v>#N/A</c:v>
                </c:pt>
                <c:pt idx="583">
                  <c:v>#N/A</c:v>
                </c:pt>
                <c:pt idx="584">
                  <c:v>#N/A</c:v>
                </c:pt>
                <c:pt idx="585">
                  <c:v>#N/A</c:v>
                </c:pt>
                <c:pt idx="586">
                  <c:v>#N/A</c:v>
                </c:pt>
                <c:pt idx="587">
                  <c:v>#N/A</c:v>
                </c:pt>
                <c:pt idx="588">
                  <c:v>#N/A</c:v>
                </c:pt>
                <c:pt idx="589">
                  <c:v>#N/A</c:v>
                </c:pt>
                <c:pt idx="590">
                  <c:v>#N/A</c:v>
                </c:pt>
                <c:pt idx="591">
                  <c:v>#N/A</c:v>
                </c:pt>
                <c:pt idx="592">
                  <c:v>#N/A</c:v>
                </c:pt>
                <c:pt idx="593">
                  <c:v>#N/A</c:v>
                </c:pt>
                <c:pt idx="594">
                  <c:v>#N/A</c:v>
                </c:pt>
                <c:pt idx="595">
                  <c:v>#N/A</c:v>
                </c:pt>
                <c:pt idx="596">
                  <c:v>#N/A</c:v>
                </c:pt>
                <c:pt idx="597">
                  <c:v>#N/A</c:v>
                </c:pt>
                <c:pt idx="598">
                  <c:v>#N/A</c:v>
                </c:pt>
                <c:pt idx="599">
                  <c:v>#N/A</c:v>
                </c:pt>
                <c:pt idx="600">
                  <c:v>#N/A</c:v>
                </c:pt>
                <c:pt idx="601">
                  <c:v>#N/A</c:v>
                </c:pt>
                <c:pt idx="602">
                  <c:v>#N/A</c:v>
                </c:pt>
                <c:pt idx="603">
                  <c:v>#N/A</c:v>
                </c:pt>
                <c:pt idx="604">
                  <c:v>#N/A</c:v>
                </c:pt>
                <c:pt idx="605">
                  <c:v>#N/A</c:v>
                </c:pt>
                <c:pt idx="606">
                  <c:v>#N/A</c:v>
                </c:pt>
                <c:pt idx="607">
                  <c:v>#N/A</c:v>
                </c:pt>
                <c:pt idx="608">
                  <c:v>#N/A</c:v>
                </c:pt>
                <c:pt idx="609">
                  <c:v>#N/A</c:v>
                </c:pt>
                <c:pt idx="610">
                  <c:v>#N/A</c:v>
                </c:pt>
                <c:pt idx="611">
                  <c:v>#N/A</c:v>
                </c:pt>
                <c:pt idx="612">
                  <c:v>#N/A</c:v>
                </c:pt>
                <c:pt idx="613">
                  <c:v>#N/A</c:v>
                </c:pt>
                <c:pt idx="614">
                  <c:v>#N/A</c:v>
                </c:pt>
                <c:pt idx="615">
                  <c:v>#N/A</c:v>
                </c:pt>
                <c:pt idx="616">
                  <c:v>#N/A</c:v>
                </c:pt>
                <c:pt idx="617">
                  <c:v>#N/A</c:v>
                </c:pt>
                <c:pt idx="618">
                  <c:v>#N/A</c:v>
                </c:pt>
                <c:pt idx="619">
                  <c:v>#N/A</c:v>
                </c:pt>
                <c:pt idx="620">
                  <c:v>#N/A</c:v>
                </c:pt>
                <c:pt idx="621">
                  <c:v>#N/A</c:v>
                </c:pt>
                <c:pt idx="622">
                  <c:v>#N/A</c:v>
                </c:pt>
                <c:pt idx="623">
                  <c:v>#N/A</c:v>
                </c:pt>
                <c:pt idx="624">
                  <c:v>#N/A</c:v>
                </c:pt>
                <c:pt idx="625">
                  <c:v>#N/A</c:v>
                </c:pt>
                <c:pt idx="626">
                  <c:v>#N/A</c:v>
                </c:pt>
                <c:pt idx="627">
                  <c:v>#N/A</c:v>
                </c:pt>
                <c:pt idx="628">
                  <c:v>#N/A</c:v>
                </c:pt>
                <c:pt idx="629">
                  <c:v>#N/A</c:v>
                </c:pt>
                <c:pt idx="630">
                  <c:v>#N/A</c:v>
                </c:pt>
                <c:pt idx="631">
                  <c:v>#N/A</c:v>
                </c:pt>
                <c:pt idx="632">
                  <c:v>#N/A</c:v>
                </c:pt>
                <c:pt idx="633">
                  <c:v>#N/A</c:v>
                </c:pt>
                <c:pt idx="634">
                  <c:v>#N/A</c:v>
                </c:pt>
                <c:pt idx="635">
                  <c:v>#N/A</c:v>
                </c:pt>
                <c:pt idx="636">
                  <c:v>#N/A</c:v>
                </c:pt>
                <c:pt idx="637">
                  <c:v>#N/A</c:v>
                </c:pt>
                <c:pt idx="638">
                  <c:v>#N/A</c:v>
                </c:pt>
                <c:pt idx="639">
                  <c:v>#N/A</c:v>
                </c:pt>
                <c:pt idx="640">
                  <c:v>#N/A</c:v>
                </c:pt>
                <c:pt idx="641">
                  <c:v>#N/A</c:v>
                </c:pt>
                <c:pt idx="642">
                  <c:v>#N/A</c:v>
                </c:pt>
                <c:pt idx="643">
                  <c:v>#N/A</c:v>
                </c:pt>
                <c:pt idx="644">
                  <c:v>#N/A</c:v>
                </c:pt>
                <c:pt idx="645">
                  <c:v>#N/A</c:v>
                </c:pt>
                <c:pt idx="646">
                  <c:v>#N/A</c:v>
                </c:pt>
                <c:pt idx="647">
                  <c:v>#N/A</c:v>
                </c:pt>
                <c:pt idx="648">
                  <c:v>#N/A</c:v>
                </c:pt>
                <c:pt idx="649">
                  <c:v>#N/A</c:v>
                </c:pt>
                <c:pt idx="650">
                  <c:v>#N/A</c:v>
                </c:pt>
                <c:pt idx="651">
                  <c:v>#N/A</c:v>
                </c:pt>
                <c:pt idx="652">
                  <c:v>#N/A</c:v>
                </c:pt>
                <c:pt idx="653">
                  <c:v>#N/A</c:v>
                </c:pt>
                <c:pt idx="654">
                  <c:v>#N/A</c:v>
                </c:pt>
                <c:pt idx="655">
                  <c:v>#N/A</c:v>
                </c:pt>
                <c:pt idx="656">
                  <c:v>#N/A</c:v>
                </c:pt>
                <c:pt idx="657">
                  <c:v>#N/A</c:v>
                </c:pt>
                <c:pt idx="658">
                  <c:v>#N/A</c:v>
                </c:pt>
                <c:pt idx="659">
                  <c:v>#N/A</c:v>
                </c:pt>
                <c:pt idx="660">
                  <c:v>#N/A</c:v>
                </c:pt>
                <c:pt idx="661">
                  <c:v>#N/A</c:v>
                </c:pt>
                <c:pt idx="662">
                  <c:v>#N/A</c:v>
                </c:pt>
                <c:pt idx="663">
                  <c:v>#N/A</c:v>
                </c:pt>
                <c:pt idx="664">
                  <c:v>#N/A</c:v>
                </c:pt>
                <c:pt idx="665">
                  <c:v>#N/A</c:v>
                </c:pt>
                <c:pt idx="666">
                  <c:v>#N/A</c:v>
                </c:pt>
                <c:pt idx="667">
                  <c:v>#N/A</c:v>
                </c:pt>
                <c:pt idx="668">
                  <c:v>#N/A</c:v>
                </c:pt>
                <c:pt idx="669">
                  <c:v>#N/A</c:v>
                </c:pt>
                <c:pt idx="670">
                  <c:v>#N/A</c:v>
                </c:pt>
                <c:pt idx="671">
                  <c:v>#N/A</c:v>
                </c:pt>
                <c:pt idx="672">
                  <c:v>#N/A</c:v>
                </c:pt>
                <c:pt idx="673">
                  <c:v>#N/A</c:v>
                </c:pt>
                <c:pt idx="674">
                  <c:v>#N/A</c:v>
                </c:pt>
                <c:pt idx="675">
                  <c:v>#N/A</c:v>
                </c:pt>
                <c:pt idx="676">
                  <c:v>#N/A</c:v>
                </c:pt>
                <c:pt idx="677">
                  <c:v>#N/A</c:v>
                </c:pt>
                <c:pt idx="678">
                  <c:v>#N/A</c:v>
                </c:pt>
                <c:pt idx="679">
                  <c:v>#N/A</c:v>
                </c:pt>
                <c:pt idx="680">
                  <c:v>#N/A</c:v>
                </c:pt>
                <c:pt idx="681">
                  <c:v>#N/A</c:v>
                </c:pt>
                <c:pt idx="682">
                  <c:v>#N/A</c:v>
                </c:pt>
                <c:pt idx="683">
                  <c:v>#N/A</c:v>
                </c:pt>
                <c:pt idx="684">
                  <c:v>#N/A</c:v>
                </c:pt>
                <c:pt idx="685">
                  <c:v>#N/A</c:v>
                </c:pt>
                <c:pt idx="686">
                  <c:v>#N/A</c:v>
                </c:pt>
                <c:pt idx="687">
                  <c:v>#N/A</c:v>
                </c:pt>
                <c:pt idx="688">
                  <c:v>#N/A</c:v>
                </c:pt>
                <c:pt idx="689">
                  <c:v>#N/A</c:v>
                </c:pt>
                <c:pt idx="690">
                  <c:v>#N/A</c:v>
                </c:pt>
                <c:pt idx="691">
                  <c:v>#N/A</c:v>
                </c:pt>
                <c:pt idx="692">
                  <c:v>#N/A</c:v>
                </c:pt>
                <c:pt idx="693">
                  <c:v>#N/A</c:v>
                </c:pt>
                <c:pt idx="694">
                  <c:v>#N/A</c:v>
                </c:pt>
                <c:pt idx="695">
                  <c:v>#N/A</c:v>
                </c:pt>
                <c:pt idx="696">
                  <c:v>#N/A</c:v>
                </c:pt>
                <c:pt idx="697">
                  <c:v>#N/A</c:v>
                </c:pt>
                <c:pt idx="698">
                  <c:v>#N/A</c:v>
                </c:pt>
                <c:pt idx="699">
                  <c:v>#N/A</c:v>
                </c:pt>
                <c:pt idx="700">
                  <c:v>#N/A</c:v>
                </c:pt>
                <c:pt idx="701">
                  <c:v>#N/A</c:v>
                </c:pt>
                <c:pt idx="702">
                  <c:v>#N/A</c:v>
                </c:pt>
                <c:pt idx="703">
                  <c:v>#N/A</c:v>
                </c:pt>
                <c:pt idx="704">
                  <c:v>#N/A</c:v>
                </c:pt>
                <c:pt idx="705">
                  <c:v>#N/A</c:v>
                </c:pt>
                <c:pt idx="706">
                  <c:v>#N/A</c:v>
                </c:pt>
                <c:pt idx="707">
                  <c:v>#N/A</c:v>
                </c:pt>
                <c:pt idx="708">
                  <c:v>#N/A</c:v>
                </c:pt>
                <c:pt idx="709">
                  <c:v>#N/A</c:v>
                </c:pt>
                <c:pt idx="710">
                  <c:v>#N/A</c:v>
                </c:pt>
                <c:pt idx="711">
                  <c:v>#N/A</c:v>
                </c:pt>
                <c:pt idx="712">
                  <c:v>#N/A</c:v>
                </c:pt>
                <c:pt idx="713">
                  <c:v>#N/A</c:v>
                </c:pt>
                <c:pt idx="714">
                  <c:v>#N/A</c:v>
                </c:pt>
                <c:pt idx="715">
                  <c:v>#N/A</c:v>
                </c:pt>
                <c:pt idx="716">
                  <c:v>#N/A</c:v>
                </c:pt>
                <c:pt idx="717">
                  <c:v>#N/A</c:v>
                </c:pt>
                <c:pt idx="718">
                  <c:v>#N/A</c:v>
                </c:pt>
                <c:pt idx="719">
                  <c:v>#N/A</c:v>
                </c:pt>
                <c:pt idx="720">
                  <c:v>#N/A</c:v>
                </c:pt>
                <c:pt idx="721">
                  <c:v>#N/A</c:v>
                </c:pt>
                <c:pt idx="722">
                  <c:v>#N/A</c:v>
                </c:pt>
                <c:pt idx="723">
                  <c:v>#N/A</c:v>
                </c:pt>
                <c:pt idx="724">
                  <c:v>#N/A</c:v>
                </c:pt>
                <c:pt idx="725">
                  <c:v>#N/A</c:v>
                </c:pt>
                <c:pt idx="726">
                  <c:v>#N/A</c:v>
                </c:pt>
                <c:pt idx="727">
                  <c:v>#N/A</c:v>
                </c:pt>
                <c:pt idx="728">
                  <c:v>#N/A</c:v>
                </c:pt>
                <c:pt idx="729">
                  <c:v>#N/A</c:v>
                </c:pt>
                <c:pt idx="730">
                  <c:v>#N/A</c:v>
                </c:pt>
                <c:pt idx="731">
                  <c:v>#N/A</c:v>
                </c:pt>
                <c:pt idx="732">
                  <c:v>#N/A</c:v>
                </c:pt>
                <c:pt idx="733">
                  <c:v>#N/A</c:v>
                </c:pt>
                <c:pt idx="734">
                  <c:v>#N/A</c:v>
                </c:pt>
                <c:pt idx="735">
                  <c:v>#N/A</c:v>
                </c:pt>
                <c:pt idx="736">
                  <c:v>#N/A</c:v>
                </c:pt>
                <c:pt idx="737">
                  <c:v>#N/A</c:v>
                </c:pt>
                <c:pt idx="738">
                  <c:v>#N/A</c:v>
                </c:pt>
                <c:pt idx="739">
                  <c:v>#N/A</c:v>
                </c:pt>
                <c:pt idx="740">
                  <c:v>#N/A</c:v>
                </c:pt>
                <c:pt idx="741">
                  <c:v>#N/A</c:v>
                </c:pt>
                <c:pt idx="742">
                  <c:v>#N/A</c:v>
                </c:pt>
                <c:pt idx="743">
                  <c:v>#N/A</c:v>
                </c:pt>
                <c:pt idx="744">
                  <c:v>#N/A</c:v>
                </c:pt>
                <c:pt idx="745">
                  <c:v>#N/A</c:v>
                </c:pt>
                <c:pt idx="746">
                  <c:v>#N/A</c:v>
                </c:pt>
                <c:pt idx="747">
                  <c:v>#N/A</c:v>
                </c:pt>
                <c:pt idx="748">
                  <c:v>#N/A</c:v>
                </c:pt>
                <c:pt idx="749">
                  <c:v>#N/A</c:v>
                </c:pt>
                <c:pt idx="750">
                  <c:v>#N/A</c:v>
                </c:pt>
                <c:pt idx="751">
                  <c:v>#N/A</c:v>
                </c:pt>
                <c:pt idx="752">
                  <c:v>#N/A</c:v>
                </c:pt>
                <c:pt idx="753">
                  <c:v>#N/A</c:v>
                </c:pt>
                <c:pt idx="754">
                  <c:v>#N/A</c:v>
                </c:pt>
                <c:pt idx="755">
                  <c:v>#N/A</c:v>
                </c:pt>
                <c:pt idx="756">
                  <c:v>#N/A</c:v>
                </c:pt>
                <c:pt idx="757">
                  <c:v>#N/A</c:v>
                </c:pt>
                <c:pt idx="758">
                  <c:v>#N/A</c:v>
                </c:pt>
                <c:pt idx="759">
                  <c:v>#N/A</c:v>
                </c:pt>
                <c:pt idx="760">
                  <c:v>#N/A</c:v>
                </c:pt>
                <c:pt idx="761">
                  <c:v>#N/A</c:v>
                </c:pt>
                <c:pt idx="762">
                  <c:v>#N/A</c:v>
                </c:pt>
                <c:pt idx="763">
                  <c:v>#N/A</c:v>
                </c:pt>
                <c:pt idx="764">
                  <c:v>#N/A</c:v>
                </c:pt>
                <c:pt idx="765">
                  <c:v>#N/A</c:v>
                </c:pt>
                <c:pt idx="766">
                  <c:v>#N/A</c:v>
                </c:pt>
                <c:pt idx="767">
                  <c:v>#N/A</c:v>
                </c:pt>
                <c:pt idx="768">
                  <c:v>#N/A</c:v>
                </c:pt>
                <c:pt idx="769">
                  <c:v>#N/A</c:v>
                </c:pt>
                <c:pt idx="770">
                  <c:v>#N/A</c:v>
                </c:pt>
                <c:pt idx="771">
                  <c:v>#N/A</c:v>
                </c:pt>
                <c:pt idx="772">
                  <c:v>#N/A</c:v>
                </c:pt>
                <c:pt idx="773">
                  <c:v>#N/A</c:v>
                </c:pt>
                <c:pt idx="774">
                  <c:v>#N/A</c:v>
                </c:pt>
                <c:pt idx="775">
                  <c:v>#N/A</c:v>
                </c:pt>
                <c:pt idx="776">
                  <c:v>#N/A</c:v>
                </c:pt>
                <c:pt idx="777">
                  <c:v>#N/A</c:v>
                </c:pt>
                <c:pt idx="778">
                  <c:v>#N/A</c:v>
                </c:pt>
                <c:pt idx="779">
                  <c:v>#N/A</c:v>
                </c:pt>
                <c:pt idx="780">
                  <c:v>#N/A</c:v>
                </c:pt>
                <c:pt idx="781">
                  <c:v>#N/A</c:v>
                </c:pt>
                <c:pt idx="782">
                  <c:v>#N/A</c:v>
                </c:pt>
                <c:pt idx="783">
                  <c:v>#N/A</c:v>
                </c:pt>
                <c:pt idx="784">
                  <c:v>#N/A</c:v>
                </c:pt>
                <c:pt idx="785">
                  <c:v>#N/A</c:v>
                </c:pt>
                <c:pt idx="786">
                  <c:v>#N/A</c:v>
                </c:pt>
                <c:pt idx="787">
                  <c:v>#N/A</c:v>
                </c:pt>
                <c:pt idx="788">
                  <c:v>#N/A</c:v>
                </c:pt>
                <c:pt idx="789">
                  <c:v>#N/A</c:v>
                </c:pt>
                <c:pt idx="790">
                  <c:v>#N/A</c:v>
                </c:pt>
                <c:pt idx="791">
                  <c:v>#N/A</c:v>
                </c:pt>
                <c:pt idx="792">
                  <c:v>#N/A</c:v>
                </c:pt>
                <c:pt idx="793">
                  <c:v>#N/A</c:v>
                </c:pt>
                <c:pt idx="794">
                  <c:v>#N/A</c:v>
                </c:pt>
                <c:pt idx="795">
                  <c:v>#N/A</c:v>
                </c:pt>
                <c:pt idx="796">
                  <c:v>#N/A</c:v>
                </c:pt>
                <c:pt idx="797">
                  <c:v>#N/A</c:v>
                </c:pt>
                <c:pt idx="798">
                  <c:v>#N/A</c:v>
                </c:pt>
                <c:pt idx="799">
                  <c:v>#N/A</c:v>
                </c:pt>
                <c:pt idx="800">
                  <c:v>#N/A</c:v>
                </c:pt>
                <c:pt idx="801">
                  <c:v>#N/A</c:v>
                </c:pt>
                <c:pt idx="802">
                  <c:v>#N/A</c:v>
                </c:pt>
                <c:pt idx="803">
                  <c:v>#N/A</c:v>
                </c:pt>
                <c:pt idx="804">
                  <c:v>#N/A</c:v>
                </c:pt>
                <c:pt idx="805">
                  <c:v>#N/A</c:v>
                </c:pt>
                <c:pt idx="806">
                  <c:v>#N/A</c:v>
                </c:pt>
                <c:pt idx="807">
                  <c:v>#N/A</c:v>
                </c:pt>
                <c:pt idx="808">
                  <c:v>#N/A</c:v>
                </c:pt>
                <c:pt idx="809">
                  <c:v>#N/A</c:v>
                </c:pt>
                <c:pt idx="810">
                  <c:v>#N/A</c:v>
                </c:pt>
                <c:pt idx="811">
                  <c:v>#N/A</c:v>
                </c:pt>
                <c:pt idx="812">
                  <c:v>#N/A</c:v>
                </c:pt>
                <c:pt idx="813">
                  <c:v>#N/A</c:v>
                </c:pt>
                <c:pt idx="814">
                  <c:v>#N/A</c:v>
                </c:pt>
                <c:pt idx="815">
                  <c:v>#N/A</c:v>
                </c:pt>
                <c:pt idx="816">
                  <c:v>#N/A</c:v>
                </c:pt>
                <c:pt idx="817">
                  <c:v>#N/A</c:v>
                </c:pt>
                <c:pt idx="818">
                  <c:v>#N/A</c:v>
                </c:pt>
                <c:pt idx="819">
                  <c:v>#N/A</c:v>
                </c:pt>
                <c:pt idx="820">
                  <c:v>#N/A</c:v>
                </c:pt>
                <c:pt idx="821">
                  <c:v>#N/A</c:v>
                </c:pt>
                <c:pt idx="822">
                  <c:v>#N/A</c:v>
                </c:pt>
                <c:pt idx="823">
                  <c:v>#N/A</c:v>
                </c:pt>
                <c:pt idx="824">
                  <c:v>#N/A</c:v>
                </c:pt>
                <c:pt idx="825">
                  <c:v>#N/A</c:v>
                </c:pt>
                <c:pt idx="826">
                  <c:v>#N/A</c:v>
                </c:pt>
                <c:pt idx="827">
                  <c:v>#N/A</c:v>
                </c:pt>
                <c:pt idx="828">
                  <c:v>#N/A</c:v>
                </c:pt>
                <c:pt idx="829">
                  <c:v>#N/A</c:v>
                </c:pt>
                <c:pt idx="830">
                  <c:v>#N/A</c:v>
                </c:pt>
                <c:pt idx="831">
                  <c:v>#N/A</c:v>
                </c:pt>
                <c:pt idx="832">
                  <c:v>#N/A</c:v>
                </c:pt>
                <c:pt idx="833">
                  <c:v>#N/A</c:v>
                </c:pt>
                <c:pt idx="834">
                  <c:v>#N/A</c:v>
                </c:pt>
                <c:pt idx="835">
                  <c:v>#N/A</c:v>
                </c:pt>
                <c:pt idx="836">
                  <c:v>#N/A</c:v>
                </c:pt>
                <c:pt idx="837">
                  <c:v>#N/A</c:v>
                </c:pt>
                <c:pt idx="838">
                  <c:v>#N/A</c:v>
                </c:pt>
                <c:pt idx="839">
                  <c:v>#N/A</c:v>
                </c:pt>
                <c:pt idx="840">
                  <c:v>#N/A</c:v>
                </c:pt>
                <c:pt idx="841">
                  <c:v>#N/A</c:v>
                </c:pt>
                <c:pt idx="842">
                  <c:v>#N/A</c:v>
                </c:pt>
                <c:pt idx="843">
                  <c:v>#N/A</c:v>
                </c:pt>
                <c:pt idx="844">
                  <c:v>#N/A</c:v>
                </c:pt>
                <c:pt idx="845">
                  <c:v>#N/A</c:v>
                </c:pt>
                <c:pt idx="846">
                  <c:v>#N/A</c:v>
                </c:pt>
                <c:pt idx="847">
                  <c:v>#N/A</c:v>
                </c:pt>
                <c:pt idx="848">
                  <c:v>#N/A</c:v>
                </c:pt>
                <c:pt idx="849">
                  <c:v>#N/A</c:v>
                </c:pt>
                <c:pt idx="850">
                  <c:v>#N/A</c:v>
                </c:pt>
                <c:pt idx="851">
                  <c:v>#N/A</c:v>
                </c:pt>
                <c:pt idx="852">
                  <c:v>#N/A</c:v>
                </c:pt>
                <c:pt idx="853">
                  <c:v>#N/A</c:v>
                </c:pt>
                <c:pt idx="854">
                  <c:v>#N/A</c:v>
                </c:pt>
                <c:pt idx="855">
                  <c:v>#N/A</c:v>
                </c:pt>
                <c:pt idx="856">
                  <c:v>#N/A</c:v>
                </c:pt>
                <c:pt idx="857">
                  <c:v>#N/A</c:v>
                </c:pt>
                <c:pt idx="858">
                  <c:v>#N/A</c:v>
                </c:pt>
                <c:pt idx="859">
                  <c:v>#N/A</c:v>
                </c:pt>
                <c:pt idx="860">
                  <c:v>#N/A</c:v>
                </c:pt>
                <c:pt idx="861">
                  <c:v>#N/A</c:v>
                </c:pt>
                <c:pt idx="862">
                  <c:v>#N/A</c:v>
                </c:pt>
                <c:pt idx="863">
                  <c:v>#N/A</c:v>
                </c:pt>
                <c:pt idx="864">
                  <c:v>#N/A</c:v>
                </c:pt>
                <c:pt idx="865">
                  <c:v>#N/A</c:v>
                </c:pt>
                <c:pt idx="866">
                  <c:v>#N/A</c:v>
                </c:pt>
                <c:pt idx="867">
                  <c:v>#N/A</c:v>
                </c:pt>
                <c:pt idx="868">
                  <c:v>#N/A</c:v>
                </c:pt>
                <c:pt idx="869">
                  <c:v>#N/A</c:v>
                </c:pt>
                <c:pt idx="870">
                  <c:v>#N/A</c:v>
                </c:pt>
                <c:pt idx="871">
                  <c:v>#N/A</c:v>
                </c:pt>
                <c:pt idx="872">
                  <c:v>#N/A</c:v>
                </c:pt>
                <c:pt idx="873">
                  <c:v>#N/A</c:v>
                </c:pt>
                <c:pt idx="874">
                  <c:v>#N/A</c:v>
                </c:pt>
                <c:pt idx="875">
                  <c:v>#N/A</c:v>
                </c:pt>
                <c:pt idx="876">
                  <c:v>#N/A</c:v>
                </c:pt>
                <c:pt idx="877">
                  <c:v>#N/A</c:v>
                </c:pt>
                <c:pt idx="878">
                  <c:v>#N/A</c:v>
                </c:pt>
                <c:pt idx="879">
                  <c:v>#N/A</c:v>
                </c:pt>
                <c:pt idx="880">
                  <c:v>#N/A</c:v>
                </c:pt>
                <c:pt idx="881">
                  <c:v>#N/A</c:v>
                </c:pt>
                <c:pt idx="882">
                  <c:v>#N/A</c:v>
                </c:pt>
                <c:pt idx="883">
                  <c:v>#N/A</c:v>
                </c:pt>
                <c:pt idx="884">
                  <c:v>#N/A</c:v>
                </c:pt>
                <c:pt idx="885">
                  <c:v>#N/A</c:v>
                </c:pt>
                <c:pt idx="886">
                  <c:v>#N/A</c:v>
                </c:pt>
                <c:pt idx="887">
                  <c:v>#N/A</c:v>
                </c:pt>
                <c:pt idx="888">
                  <c:v>#N/A</c:v>
                </c:pt>
                <c:pt idx="889">
                  <c:v>#N/A</c:v>
                </c:pt>
                <c:pt idx="890">
                  <c:v>#N/A</c:v>
                </c:pt>
                <c:pt idx="891">
                  <c:v>#N/A</c:v>
                </c:pt>
                <c:pt idx="892">
                  <c:v>#N/A</c:v>
                </c:pt>
                <c:pt idx="893">
                  <c:v>#N/A</c:v>
                </c:pt>
                <c:pt idx="894">
                  <c:v>#N/A</c:v>
                </c:pt>
                <c:pt idx="895">
                  <c:v>#N/A</c:v>
                </c:pt>
                <c:pt idx="896">
                  <c:v>#N/A</c:v>
                </c:pt>
                <c:pt idx="897">
                  <c:v>#N/A</c:v>
                </c:pt>
                <c:pt idx="898">
                  <c:v>#N/A</c:v>
                </c:pt>
                <c:pt idx="899">
                  <c:v>#N/A</c:v>
                </c:pt>
                <c:pt idx="900">
                  <c:v>#N/A</c:v>
                </c:pt>
                <c:pt idx="901">
                  <c:v>#N/A</c:v>
                </c:pt>
                <c:pt idx="902">
                  <c:v>#N/A</c:v>
                </c:pt>
                <c:pt idx="903">
                  <c:v>#N/A</c:v>
                </c:pt>
                <c:pt idx="904">
                  <c:v>#N/A</c:v>
                </c:pt>
                <c:pt idx="905">
                  <c:v>#N/A</c:v>
                </c:pt>
                <c:pt idx="906">
                  <c:v>#N/A</c:v>
                </c:pt>
                <c:pt idx="907">
                  <c:v>#N/A</c:v>
                </c:pt>
                <c:pt idx="908">
                  <c:v>#N/A</c:v>
                </c:pt>
                <c:pt idx="909">
                  <c:v>#N/A</c:v>
                </c:pt>
                <c:pt idx="910">
                  <c:v>#N/A</c:v>
                </c:pt>
                <c:pt idx="911">
                  <c:v>#N/A</c:v>
                </c:pt>
                <c:pt idx="912">
                  <c:v>#N/A</c:v>
                </c:pt>
                <c:pt idx="913">
                  <c:v>#N/A</c:v>
                </c:pt>
                <c:pt idx="914">
                  <c:v>#N/A</c:v>
                </c:pt>
                <c:pt idx="915">
                  <c:v>#N/A</c:v>
                </c:pt>
                <c:pt idx="916">
                  <c:v>#N/A</c:v>
                </c:pt>
                <c:pt idx="917">
                  <c:v>#N/A</c:v>
                </c:pt>
                <c:pt idx="918">
                  <c:v>#N/A</c:v>
                </c:pt>
                <c:pt idx="919">
                  <c:v>#N/A</c:v>
                </c:pt>
                <c:pt idx="920">
                  <c:v>#N/A</c:v>
                </c:pt>
                <c:pt idx="921">
                  <c:v>#N/A</c:v>
                </c:pt>
                <c:pt idx="922">
                  <c:v>#N/A</c:v>
                </c:pt>
                <c:pt idx="923">
                  <c:v>#N/A</c:v>
                </c:pt>
                <c:pt idx="924">
                  <c:v>#N/A</c:v>
                </c:pt>
                <c:pt idx="925">
                  <c:v>#N/A</c:v>
                </c:pt>
                <c:pt idx="926">
                  <c:v>#N/A</c:v>
                </c:pt>
                <c:pt idx="927">
                  <c:v>#N/A</c:v>
                </c:pt>
                <c:pt idx="928">
                  <c:v>#N/A</c:v>
                </c:pt>
                <c:pt idx="929">
                  <c:v>#N/A</c:v>
                </c:pt>
                <c:pt idx="930">
                  <c:v>#N/A</c:v>
                </c:pt>
                <c:pt idx="931">
                  <c:v>#N/A</c:v>
                </c:pt>
                <c:pt idx="932">
                  <c:v>#N/A</c:v>
                </c:pt>
                <c:pt idx="933">
                  <c:v>#N/A</c:v>
                </c:pt>
                <c:pt idx="934">
                  <c:v>#N/A</c:v>
                </c:pt>
                <c:pt idx="935">
                  <c:v>#N/A</c:v>
                </c:pt>
                <c:pt idx="936">
                  <c:v>#N/A</c:v>
                </c:pt>
                <c:pt idx="937">
                  <c:v>#N/A</c:v>
                </c:pt>
                <c:pt idx="938">
                  <c:v>#N/A</c:v>
                </c:pt>
                <c:pt idx="939">
                  <c:v>#N/A</c:v>
                </c:pt>
                <c:pt idx="940">
                  <c:v>#N/A</c:v>
                </c:pt>
                <c:pt idx="941">
                  <c:v>#N/A</c:v>
                </c:pt>
                <c:pt idx="942">
                  <c:v>#N/A</c:v>
                </c:pt>
                <c:pt idx="943">
                  <c:v>#N/A</c:v>
                </c:pt>
                <c:pt idx="944">
                  <c:v>#N/A</c:v>
                </c:pt>
                <c:pt idx="945">
                  <c:v>#N/A</c:v>
                </c:pt>
                <c:pt idx="946">
                  <c:v>#N/A</c:v>
                </c:pt>
                <c:pt idx="947">
                  <c:v>#N/A</c:v>
                </c:pt>
                <c:pt idx="948">
                  <c:v>#N/A</c:v>
                </c:pt>
                <c:pt idx="949">
                  <c:v>#N/A</c:v>
                </c:pt>
                <c:pt idx="950">
                  <c:v>#N/A</c:v>
                </c:pt>
                <c:pt idx="951">
                  <c:v>#N/A</c:v>
                </c:pt>
                <c:pt idx="952">
                  <c:v>-541.00000000000034</c:v>
                </c:pt>
                <c:pt idx="953">
                  <c:v>#N/A</c:v>
                </c:pt>
                <c:pt idx="954">
                  <c:v>-369.99999999999898</c:v>
                </c:pt>
                <c:pt idx="955">
                  <c:v>-323.99999999999955</c:v>
                </c:pt>
                <c:pt idx="956">
                  <c:v>-270.00000000000136</c:v>
                </c:pt>
                <c:pt idx="957">
                  <c:v>#N/A</c:v>
                </c:pt>
                <c:pt idx="958">
                  <c:v>-287.9999999999946</c:v>
                </c:pt>
                <c:pt idx="959">
                  <c:v>-174.00000000000304</c:v>
                </c:pt>
                <c:pt idx="960">
                  <c:v>-264.00000000000648</c:v>
                </c:pt>
                <c:pt idx="961">
                  <c:v>-192.99999999999429</c:v>
                </c:pt>
                <c:pt idx="962">
                  <c:v>#N/A</c:v>
                </c:pt>
                <c:pt idx="963">
                  <c:v>-59.000000000004604</c:v>
                </c:pt>
                <c:pt idx="964">
                  <c:v>-118.00000000000033</c:v>
                </c:pt>
                <c:pt idx="965">
                  <c:v>-118.9999999999981</c:v>
                </c:pt>
                <c:pt idx="966">
                  <c:v>-72.000000000000952</c:v>
                </c:pt>
                <c:pt idx="967">
                  <c:v>-4.0000000000084395</c:v>
                </c:pt>
                <c:pt idx="968">
                  <c:v>-149.99999999999682</c:v>
                </c:pt>
                <c:pt idx="969">
                  <c:v>-137.00000000000045</c:v>
                </c:pt>
                <c:pt idx="970">
                  <c:v>-659.99999999999841</c:v>
                </c:pt>
                <c:pt idx="971">
                  <c:v>-549.9999999999975</c:v>
                </c:pt>
                <c:pt idx="972">
                  <c:v>#N/A</c:v>
                </c:pt>
                <c:pt idx="973">
                  <c:v>-789.9999999999975</c:v>
                </c:pt>
                <c:pt idx="974">
                  <c:v>-717.99999999999659</c:v>
                </c:pt>
                <c:pt idx="975">
                  <c:v>-830.00000000000182</c:v>
                </c:pt>
                <c:pt idx="976">
                  <c:v>-649.999999999995</c:v>
                </c:pt>
                <c:pt idx="977">
                  <c:v>-629.9999999999975</c:v>
                </c:pt>
                <c:pt idx="978">
                  <c:v>#N/A</c:v>
                </c:pt>
                <c:pt idx="979">
                  <c:v>-724.99999999999784</c:v>
                </c:pt>
                <c:pt idx="980">
                  <c:v>-769.00000000000193</c:v>
                </c:pt>
                <c:pt idx="981">
                  <c:v>-955.00000000000341</c:v>
                </c:pt>
                <c:pt idx="982">
                  <c:v>#N/A</c:v>
                </c:pt>
                <c:pt idx="983">
                  <c:v>-994.9999999999992</c:v>
                </c:pt>
                <c:pt idx="984">
                  <c:v>-1295.0000000000018</c:v>
                </c:pt>
                <c:pt idx="985">
                  <c:v>-1345.0000000000007</c:v>
                </c:pt>
                <c:pt idx="986">
                  <c:v>#N/A</c:v>
                </c:pt>
                <c:pt idx="987">
                  <c:v>-1385.000000000005</c:v>
                </c:pt>
                <c:pt idx="988">
                  <c:v>#N/A</c:v>
                </c:pt>
                <c:pt idx="989">
                  <c:v>#N/A</c:v>
                </c:pt>
                <c:pt idx="990">
                  <c:v>#N/A</c:v>
                </c:pt>
                <c:pt idx="991">
                  <c:v>-1744.0000000000034</c:v>
                </c:pt>
                <c:pt idx="992">
                  <c:v>-1253.9999999999995</c:v>
                </c:pt>
                <c:pt idx="993">
                  <c:v>#N/A</c:v>
                </c:pt>
                <c:pt idx="994">
                  <c:v>-686.99999999999761</c:v>
                </c:pt>
                <c:pt idx="995">
                  <c:v>#N/A</c:v>
                </c:pt>
                <c:pt idx="996">
                  <c:v>#N/A</c:v>
                </c:pt>
                <c:pt idx="997">
                  <c:v>-574.00000000000341</c:v>
                </c:pt>
                <c:pt idx="998">
                  <c:v>-1007.9999999999956</c:v>
                </c:pt>
                <c:pt idx="999">
                  <c:v>-1098.9999999999966</c:v>
                </c:pt>
                <c:pt idx="1000">
                  <c:v>-787.00000000000432</c:v>
                </c:pt>
                <c:pt idx="1001">
                  <c:v>-831.9999999999975</c:v>
                </c:pt>
                <c:pt idx="1002">
                  <c:v>#N/A</c:v>
                </c:pt>
                <c:pt idx="1003">
                  <c:v>-868.99999999999977</c:v>
                </c:pt>
                <c:pt idx="1004">
                  <c:v>-819.0000000000008</c:v>
                </c:pt>
                <c:pt idx="1005">
                  <c:v>-339.99999999999784</c:v>
                </c:pt>
                <c:pt idx="1006">
                  <c:v>-236.99999999999832</c:v>
                </c:pt>
                <c:pt idx="1007">
                  <c:v>-249.00000000000588</c:v>
                </c:pt>
                <c:pt idx="1008">
                  <c:v>-170.00000000000347</c:v>
                </c:pt>
                <c:pt idx="1009">
                  <c:v>-240.00000000000023</c:v>
                </c:pt>
                <c:pt idx="1010">
                  <c:v>-236.99999999999832</c:v>
                </c:pt>
                <c:pt idx="1011">
                  <c:v>-332.99999999999665</c:v>
                </c:pt>
                <c:pt idx="1012">
                  <c:v>-387.00000000000398</c:v>
                </c:pt>
                <c:pt idx="1013">
                  <c:v>-495.00000000000102</c:v>
                </c:pt>
                <c:pt idx="1014">
                  <c:v>-390.00000000000591</c:v>
                </c:pt>
                <c:pt idx="1015">
                  <c:v>-223.99999999999309</c:v>
                </c:pt>
                <c:pt idx="1016">
                  <c:v>-308.99999999999017</c:v>
                </c:pt>
                <c:pt idx="1017">
                  <c:v>-236.99999999999832</c:v>
                </c:pt>
                <c:pt idx="1018">
                  <c:v>-210.00000000000796</c:v>
                </c:pt>
                <c:pt idx="1019">
                  <c:v>-139.00000000000466</c:v>
                </c:pt>
                <c:pt idx="1020">
                  <c:v>-185.00000000000404</c:v>
                </c:pt>
                <c:pt idx="1021">
                  <c:v>-205.00000000000185</c:v>
                </c:pt>
                <c:pt idx="1022">
                  <c:v>-135.00000000000514</c:v>
                </c:pt>
                <c:pt idx="1023">
                  <c:v>-105.00000000000398</c:v>
                </c:pt>
                <c:pt idx="1024">
                  <c:v>-155.0000000000029</c:v>
                </c:pt>
                <c:pt idx="1025">
                  <c:v>#N/A</c:v>
                </c:pt>
                <c:pt idx="1026">
                  <c:v>#N/A</c:v>
                </c:pt>
                <c:pt idx="1027">
                  <c:v>-84.999999999997414</c:v>
                </c:pt>
                <c:pt idx="1028">
                  <c:v>#N/A</c:v>
                </c:pt>
                <c:pt idx="1029">
                  <c:v>#N/A</c:v>
                </c:pt>
                <c:pt idx="1030">
                  <c:v>-15.000000000000568</c:v>
                </c:pt>
                <c:pt idx="1031">
                  <c:v>#N/A</c:v>
                </c:pt>
                <c:pt idx="1032">
                  <c:v>#N/A</c:v>
                </c:pt>
                <c:pt idx="1033">
                  <c:v>#N/A</c:v>
                </c:pt>
                <c:pt idx="1034">
                  <c:v>#N/A</c:v>
                </c:pt>
                <c:pt idx="1035">
                  <c:v>#N/A</c:v>
                </c:pt>
                <c:pt idx="1036">
                  <c:v>35.000000000007248</c:v>
                </c:pt>
                <c:pt idx="1037">
                  <c:v>#N/A</c:v>
                </c:pt>
                <c:pt idx="1038">
                  <c:v>#N/A</c:v>
                </c:pt>
                <c:pt idx="1039">
                  <c:v>#N/A</c:v>
                </c:pt>
                <c:pt idx="1040">
                  <c:v>#N/A</c:v>
                </c:pt>
                <c:pt idx="1041">
                  <c:v>#N/A</c:v>
                </c:pt>
                <c:pt idx="1042">
                  <c:v>194.99999999999852</c:v>
                </c:pt>
                <c:pt idx="1043">
                  <c:v>#N/A</c:v>
                </c:pt>
                <c:pt idx="1044">
                  <c:v>-185.00000000000404</c:v>
                </c:pt>
                <c:pt idx="1045">
                  <c:v>#N/A</c:v>
                </c:pt>
                <c:pt idx="1046">
                  <c:v>-229.99999999999685</c:v>
                </c:pt>
                <c:pt idx="1047">
                  <c:v>-394.99999999999403</c:v>
                </c:pt>
                <c:pt idx="1048">
                  <c:v>-315.00000000000307</c:v>
                </c:pt>
                <c:pt idx="1049">
                  <c:v>#N/A</c:v>
                </c:pt>
                <c:pt idx="1050">
                  <c:v>-335.00000000000085</c:v>
                </c:pt>
                <c:pt idx="1051">
                  <c:v>#N/A</c:v>
                </c:pt>
                <c:pt idx="1052">
                  <c:v>-235.00000000000298</c:v>
                </c:pt>
                <c:pt idx="1053">
                  <c:v>-84.999999999997414</c:v>
                </c:pt>
                <c:pt idx="1054">
                  <c:v>-95.000000000000639</c:v>
                </c:pt>
                <c:pt idx="1055">
                  <c:v>#N/A</c:v>
                </c:pt>
                <c:pt idx="1056">
                  <c:v>#N/A</c:v>
                </c:pt>
                <c:pt idx="1057">
                  <c:v>-45.000000000001712</c:v>
                </c:pt>
                <c:pt idx="1058">
                  <c:v>#N/A</c:v>
                </c:pt>
                <c:pt idx="1059">
                  <c:v>#N/A</c:v>
                </c:pt>
                <c:pt idx="1060">
                  <c:v>-135.00000000000514</c:v>
                </c:pt>
                <c:pt idx="1061">
                  <c:v>#N/A</c:v>
                </c:pt>
                <c:pt idx="1062">
                  <c:v>#N/A</c:v>
                </c:pt>
                <c:pt idx="1063">
                  <c:v>#N/A</c:v>
                </c:pt>
                <c:pt idx="1064">
                  <c:v>#N/A</c:v>
                </c:pt>
                <c:pt idx="1065">
                  <c:v>#N/A</c:v>
                </c:pt>
                <c:pt idx="1066">
                  <c:v>#N/A</c:v>
                </c:pt>
                <c:pt idx="1067">
                  <c:v>#N/A</c:v>
                </c:pt>
                <c:pt idx="1068">
                  <c:v>#N/A</c:v>
                </c:pt>
                <c:pt idx="1069">
                  <c:v>-244.99999999999739</c:v>
                </c:pt>
                <c:pt idx="1070">
                  <c:v>#N/A</c:v>
                </c:pt>
                <c:pt idx="1071">
                  <c:v>#N/A</c:v>
                </c:pt>
                <c:pt idx="1072">
                  <c:v>#N/A</c:v>
                </c:pt>
                <c:pt idx="1073">
                  <c:v>#N/A</c:v>
                </c:pt>
                <c:pt idx="1074">
                  <c:v>#N/A</c:v>
                </c:pt>
                <c:pt idx="1075">
                  <c:v>#N/A</c:v>
                </c:pt>
                <c:pt idx="1076">
                  <c:v>#N/A</c:v>
                </c:pt>
                <c:pt idx="1077">
                  <c:v>#N/A</c:v>
                </c:pt>
                <c:pt idx="1078">
                  <c:v>#N/A</c:v>
                </c:pt>
                <c:pt idx="1079">
                  <c:v>#N/A</c:v>
                </c:pt>
                <c:pt idx="1080">
                  <c:v>#N/A</c:v>
                </c:pt>
                <c:pt idx="1081">
                  <c:v>#N/A</c:v>
                </c:pt>
                <c:pt idx="1082">
                  <c:v>#N/A</c:v>
                </c:pt>
                <c:pt idx="1083">
                  <c:v>#N/A</c:v>
                </c:pt>
                <c:pt idx="1084">
                  <c:v>#N/A</c:v>
                </c:pt>
                <c:pt idx="1085">
                  <c:v>#N/A</c:v>
                </c:pt>
                <c:pt idx="1086">
                  <c:v>#N/A</c:v>
                </c:pt>
                <c:pt idx="1087">
                  <c:v>-25.000000000003894</c:v>
                </c:pt>
                <c:pt idx="1088">
                  <c:v>-94.999999999991829</c:v>
                </c:pt>
                <c:pt idx="1089">
                  <c:v>#N/A</c:v>
                </c:pt>
                <c:pt idx="1090">
                  <c:v>-110.99999999999898</c:v>
                </c:pt>
                <c:pt idx="1091">
                  <c:v>0</c:v>
                </c:pt>
                <c:pt idx="1092">
                  <c:v>-45.000000000001712</c:v>
                </c:pt>
                <c:pt idx="1093">
                  <c:v>-51.000000000005485</c:v>
                </c:pt>
                <c:pt idx="1094">
                  <c:v>-12.999999999996357</c:v>
                </c:pt>
                <c:pt idx="1095">
                  <c:v>-32.000000000005357</c:v>
                </c:pt>
                <c:pt idx="1096">
                  <c:v>8.9999999999967972</c:v>
                </c:pt>
                <c:pt idx="1097">
                  <c:v>#N/A</c:v>
                </c:pt>
                <c:pt idx="1098">
                  <c:v>-17.000000000004793</c:v>
                </c:pt>
                <c:pt idx="1099">
                  <c:v>25.000000000003894</c:v>
                </c:pt>
                <c:pt idx="1100">
                  <c:v>61.999999999997605</c:v>
                </c:pt>
                <c:pt idx="1101">
                  <c:v>#N/A</c:v>
                </c:pt>
                <c:pt idx="1102">
                  <c:v>-34.999999999998366</c:v>
                </c:pt>
                <c:pt idx="1103">
                  <c:v>#N/A</c:v>
                </c:pt>
                <c:pt idx="1104">
                  <c:v>#N/A</c:v>
                </c:pt>
                <c:pt idx="1105">
                  <c:v>#N/A</c:v>
                </c:pt>
                <c:pt idx="1106">
                  <c:v>#N/A</c:v>
                </c:pt>
                <c:pt idx="1107">
                  <c:v>#N/A</c:v>
                </c:pt>
                <c:pt idx="1108">
                  <c:v>#N/A</c:v>
                </c:pt>
                <c:pt idx="1109">
                  <c:v>#N/A</c:v>
                </c:pt>
                <c:pt idx="1110">
                  <c:v>#N/A</c:v>
                </c:pt>
                <c:pt idx="1111">
                  <c:v>-20.00000000000669</c:v>
                </c:pt>
                <c:pt idx="1112">
                  <c:v>-57.000000000000384</c:v>
                </c:pt>
                <c:pt idx="1113">
                  <c:v>-123.00000000000644</c:v>
                </c:pt>
                <c:pt idx="1114">
                  <c:v>-144.0000000000019</c:v>
                </c:pt>
                <c:pt idx="1115">
                  <c:v>-83.000000000001918</c:v>
                </c:pt>
                <c:pt idx="1116">
                  <c:v>-112.99999999999427</c:v>
                </c:pt>
                <c:pt idx="1117">
                  <c:v>-77.999999999995936</c:v>
                </c:pt>
                <c:pt idx="1118">
                  <c:v>-95.999999999998408</c:v>
                </c:pt>
                <c:pt idx="1119">
                  <c:v>-74.000000000005173</c:v>
                </c:pt>
                <c:pt idx="1120">
                  <c:v>-99.000000000000199</c:v>
                </c:pt>
                <c:pt idx="1121">
                  <c:v>-174.00000000000304</c:v>
                </c:pt>
                <c:pt idx="1122">
                  <c:v>-250.00000000000361</c:v>
                </c:pt>
                <c:pt idx="1123">
                  <c:v>#N/A</c:v>
                </c:pt>
                <c:pt idx="1124">
                  <c:v>#N/A</c:v>
                </c:pt>
                <c:pt idx="1125">
                  <c:v>-274.00000000000091</c:v>
                </c:pt>
                <c:pt idx="1126">
                  <c:v>-188.00000000000594</c:v>
                </c:pt>
                <c:pt idx="1127">
                  <c:v>-190.00000000000128</c:v>
                </c:pt>
                <c:pt idx="1128">
                  <c:v>-304.99999999999943</c:v>
                </c:pt>
                <c:pt idx="1129">
                  <c:v>#N/A</c:v>
                </c:pt>
                <c:pt idx="1130">
                  <c:v>-313.99999999999625</c:v>
                </c:pt>
                <c:pt idx="1131">
                  <c:v>-220.00000000000242</c:v>
                </c:pt>
                <c:pt idx="1132">
                  <c:v>-169.0000000000058</c:v>
                </c:pt>
                <c:pt idx="1133">
                  <c:v>-117.00000000000266</c:v>
                </c:pt>
                <c:pt idx="1134">
                  <c:v>-135.99999999999397</c:v>
                </c:pt>
                <c:pt idx="1135">
                  <c:v>#N/A</c:v>
                </c:pt>
                <c:pt idx="1136">
                  <c:v>-165.00000000000625</c:v>
                </c:pt>
                <c:pt idx="1137">
                  <c:v>#N/A</c:v>
                </c:pt>
                <c:pt idx="1138">
                  <c:v>#N/A</c:v>
                </c:pt>
                <c:pt idx="1139">
                  <c:v>#N/A</c:v>
                </c:pt>
                <c:pt idx="1140">
                  <c:v>#N/A</c:v>
                </c:pt>
                <c:pt idx="1141">
                  <c:v>#N/A</c:v>
                </c:pt>
                <c:pt idx="1142">
                  <c:v>#N/A</c:v>
                </c:pt>
                <c:pt idx="1143">
                  <c:v>12.999999999996357</c:v>
                </c:pt>
                <c:pt idx="1144">
                  <c:v>25.000000000003894</c:v>
                </c:pt>
                <c:pt idx="1145">
                  <c:v>15.000000000000568</c:v>
                </c:pt>
                <c:pt idx="1146">
                  <c:v>39.999999999995602</c:v>
                </c:pt>
                <c:pt idx="1147">
                  <c:v>9.9999999999944578</c:v>
                </c:pt>
                <c:pt idx="1148">
                  <c:v>19.999999999997787</c:v>
                </c:pt>
                <c:pt idx="1149">
                  <c:v>3.00000000000189</c:v>
                </c:pt>
                <c:pt idx="1150">
                  <c:v>11.000000000001009</c:v>
                </c:pt>
                <c:pt idx="1151">
                  <c:v>-15.000000000000568</c:v>
                </c:pt>
                <c:pt idx="1152">
                  <c:v>-39.999999999995602</c:v>
                </c:pt>
                <c:pt idx="1153">
                  <c:v>-50.999999999996604</c:v>
                </c:pt>
                <c:pt idx="1154">
                  <c:v>-58.000000000006935</c:v>
                </c:pt>
                <c:pt idx="1155">
                  <c:v>-82.000000000004249</c:v>
                </c:pt>
                <c:pt idx="1156">
                  <c:v>-22.000000000002018</c:v>
                </c:pt>
                <c:pt idx="1157">
                  <c:v>41.000000000002146</c:v>
                </c:pt>
                <c:pt idx="1158">
                  <c:v>-10.000000000003347</c:v>
                </c:pt>
                <c:pt idx="1159">
                  <c:v>-8.9999999999967972</c:v>
                </c:pt>
                <c:pt idx="1160">
                  <c:v>-34.999999999998366</c:v>
                </c:pt>
                <c:pt idx="1161">
                  <c:v>-5.0000000000061107</c:v>
                </c:pt>
                <c:pt idx="1162">
                  <c:v>92.99999999999649</c:v>
                </c:pt>
                <c:pt idx="1163">
                  <c:v>-49.999999999998963</c:v>
                </c:pt>
                <c:pt idx="1164">
                  <c:v>-1.9999999999953388</c:v>
                </c:pt>
                <c:pt idx="1165">
                  <c:v>26.999999999999233</c:v>
                </c:pt>
                <c:pt idx="1166">
                  <c:v>-3.9999999999995577</c:v>
                </c:pt>
                <c:pt idx="1167">
                  <c:v>6.0000000000037801</c:v>
                </c:pt>
                <c:pt idx="1168">
                  <c:v>-34.000000000000696</c:v>
                </c:pt>
                <c:pt idx="1169">
                  <c:v>26.999999999999233</c:v>
                </c:pt>
                <c:pt idx="1170">
                  <c:v>53.000000000000831</c:v>
                </c:pt>
                <c:pt idx="1171">
                  <c:v>60.999999999999972</c:v>
                </c:pt>
                <c:pt idx="1172">
                  <c:v>21.000000000004349</c:v>
                </c:pt>
                <c:pt idx="1173">
                  <c:v>-53.999999999998501</c:v>
                </c:pt>
                <c:pt idx="1174">
                  <c:v>-60.999999999999972</c:v>
                </c:pt>
                <c:pt idx="1175">
                  <c:v>-80.99999999999784</c:v>
                </c:pt>
                <c:pt idx="1176">
                  <c:v>-22.999999999999687</c:v>
                </c:pt>
                <c:pt idx="1177">
                  <c:v>-17.999999999993577</c:v>
                </c:pt>
                <c:pt idx="1178">
                  <c:v>-63.000000000004164</c:v>
                </c:pt>
                <c:pt idx="1179">
                  <c:v>-22.000000000002018</c:v>
                </c:pt>
                <c:pt idx="1180">
                  <c:v>106.00000000000165</c:v>
                </c:pt>
                <c:pt idx="1181">
                  <c:v>-2.0000000000042197</c:v>
                </c:pt>
                <c:pt idx="1182">
                  <c:v>-25.000000000003894</c:v>
                </c:pt>
                <c:pt idx="1183">
                  <c:v>-10.000000000003347</c:v>
                </c:pt>
                <c:pt idx="1184">
                  <c:v>-11.999999999998685</c:v>
                </c:pt>
                <c:pt idx="1185">
                  <c:v>-11.000000000001009</c:v>
                </c:pt>
                <c:pt idx="1186">
                  <c:v>-38.999999999997932</c:v>
                </c:pt>
                <c:pt idx="1187">
                  <c:v>-15.000000000000568</c:v>
                </c:pt>
                <c:pt idx="1188">
                  <c:v>-3.9999999999995577</c:v>
                </c:pt>
                <c:pt idx="1189">
                  <c:v>9.9999999999944578</c:v>
                </c:pt>
                <c:pt idx="1190">
                  <c:v>-29.999999999992252</c:v>
                </c:pt>
                <c:pt idx="1191">
                  <c:v>-72.999999999998707</c:v>
                </c:pt>
                <c:pt idx="1192">
                  <c:v>-38.000000000000256</c:v>
                </c:pt>
                <c:pt idx="1193">
                  <c:v>-71.000000000003283</c:v>
                </c:pt>
                <c:pt idx="1194">
                  <c:v>-157.99999999999591</c:v>
                </c:pt>
                <c:pt idx="1195">
                  <c:v>-151.00000000000341</c:v>
                </c:pt>
                <c:pt idx="1196">
                  <c:v>-91.00000000000108</c:v>
                </c:pt>
                <c:pt idx="1197">
                  <c:v>-135.00000000000514</c:v>
                </c:pt>
                <c:pt idx="1198">
                  <c:v>-34.000000000000696</c:v>
                </c:pt>
                <c:pt idx="1199">
                  <c:v>-64.999999999999559</c:v>
                </c:pt>
                <c:pt idx="1200">
                  <c:v>43.999999999995161</c:v>
                </c:pt>
                <c:pt idx="1201">
                  <c:v>-19.999999999997787</c:v>
                </c:pt>
                <c:pt idx="1202">
                  <c:v>-49.999999999998963</c:v>
                </c:pt>
                <c:pt idx="1203">
                  <c:v>-124.99999999999299</c:v>
                </c:pt>
                <c:pt idx="1204">
                  <c:v>-128.99999999999238</c:v>
                </c:pt>
                <c:pt idx="1205">
                  <c:v>-127.99999999999484</c:v>
                </c:pt>
                <c:pt idx="1206">
                  <c:v>-175.99999999999838</c:v>
                </c:pt>
                <c:pt idx="1207">
                  <c:v>-121.99999999999994</c:v>
                </c:pt>
                <c:pt idx="1208">
                  <c:v>-205.00000000000185</c:v>
                </c:pt>
                <c:pt idx="1209">
                  <c:v>-257.000000000005</c:v>
                </c:pt>
                <c:pt idx="1210">
                  <c:v>-245.00000000000631</c:v>
                </c:pt>
                <c:pt idx="1211">
                  <c:v>-199.99999999999574</c:v>
                </c:pt>
                <c:pt idx="1212">
                  <c:v>-134.99999999999625</c:v>
                </c:pt>
                <c:pt idx="1213">
                  <c:v>-126.99999999999723</c:v>
                </c:pt>
                <c:pt idx="1214">
                  <c:v>-144.99999999999957</c:v>
                </c:pt>
                <c:pt idx="1215">
                  <c:v>-179.99999999999795</c:v>
                </c:pt>
                <c:pt idx="1216">
                  <c:v>-217.00000000000051</c:v>
                </c:pt>
                <c:pt idx="1217">
                  <c:v>-255.0000000000008</c:v>
                </c:pt>
                <c:pt idx="1218">
                  <c:v>-296.00000000000296</c:v>
                </c:pt>
                <c:pt idx="1219">
                  <c:v>-265.00000000000409</c:v>
                </c:pt>
                <c:pt idx="1220">
                  <c:v>-310.0000000000058</c:v>
                </c:pt>
                <c:pt idx="1221">
                  <c:v>-294.99999999999625</c:v>
                </c:pt>
                <c:pt idx="1222">
                  <c:v>-219.99999999999361</c:v>
                </c:pt>
                <c:pt idx="1223">
                  <c:v>-266.99999999999915</c:v>
                </c:pt>
                <c:pt idx="1224">
                  <c:v>-198.0000000000004</c:v>
                </c:pt>
                <c:pt idx="1225">
                  <c:v>-135.99999999999397</c:v>
                </c:pt>
                <c:pt idx="1226">
                  <c:v>-34.999999999998366</c:v>
                </c:pt>
                <c:pt idx="1227">
                  <c:v>-30.000000000001126</c:v>
                </c:pt>
                <c:pt idx="1228">
                  <c:v>-64.000000000001819</c:v>
                </c:pt>
                <c:pt idx="1229">
                  <c:v>#N/A</c:v>
                </c:pt>
                <c:pt idx="1230">
                  <c:v>50.000000000007816</c:v>
                </c:pt>
                <c:pt idx="1231">
                  <c:v>0</c:v>
                </c:pt>
                <c:pt idx="1232">
                  <c:v>625</c:v>
                </c:pt>
                <c:pt idx="1233">
                  <c:v>1235.0000000000084</c:v>
                </c:pt>
                <c:pt idx="1234">
                  <c:v>787.00000000000432</c:v>
                </c:pt>
                <c:pt idx="1235">
                  <c:v>620.00000000000273</c:v>
                </c:pt>
                <c:pt idx="1236">
                  <c:v>532.00000000000341</c:v>
                </c:pt>
                <c:pt idx="1237">
                  <c:v>853.9999999999992</c:v>
                </c:pt>
                <c:pt idx="1238">
                  <c:v>1107.0000000000045</c:v>
                </c:pt>
                <c:pt idx="1239">
                  <c:v>1029.9999999999975</c:v>
                </c:pt>
                <c:pt idx="1240">
                  <c:v>1215.0000000000016</c:v>
                </c:pt>
                <c:pt idx="1241">
                  <c:v>689.99999999999943</c:v>
                </c:pt>
                <c:pt idx="1242">
                  <c:v>504.99999999999523</c:v>
                </c:pt>
                <c:pt idx="1243">
                  <c:v>650.00000000000387</c:v>
                </c:pt>
                <c:pt idx="1244">
                  <c:v>411.99999999999881</c:v>
                </c:pt>
                <c:pt idx="1245">
                  <c:v>989.99999999999307</c:v>
                </c:pt>
                <c:pt idx="1246">
                  <c:v>632.99999999999909</c:v>
                </c:pt>
                <c:pt idx="1247">
                  <c:v>599.0000000000075</c:v>
                </c:pt>
                <c:pt idx="1248">
                  <c:v>655.00000000000114</c:v>
                </c:pt>
                <c:pt idx="1249">
                  <c:v>625</c:v>
                </c:pt>
                <c:pt idx="1250">
                  <c:v>552.99999999999909</c:v>
                </c:pt>
                <c:pt idx="1251">
                  <c:v>434.00000000000102</c:v>
                </c:pt>
                <c:pt idx="1252">
                  <c:v>359.99999999999568</c:v>
                </c:pt>
                <c:pt idx="1253">
                  <c:v>587.9999999999975</c:v>
                </c:pt>
                <c:pt idx="1254">
                  <c:v>372.00000000000341</c:v>
                </c:pt>
                <c:pt idx="1255">
                  <c:v>428.00000000000631</c:v>
                </c:pt>
                <c:pt idx="1256">
                  <c:v>491.99999999999886</c:v>
                </c:pt>
                <c:pt idx="1257">
                  <c:v>398.000000000005</c:v>
                </c:pt>
                <c:pt idx="1258">
                  <c:v>216.99999999999162</c:v>
                </c:pt>
                <c:pt idx="1259">
                  <c:v>480.00000000000045</c:v>
                </c:pt>
                <c:pt idx="1260">
                  <c:v>489.99999999999454</c:v>
                </c:pt>
                <c:pt idx="1261">
                  <c:v>326.99999999999255</c:v>
                </c:pt>
                <c:pt idx="1262">
                  <c:v>780.00000000000307</c:v>
                </c:pt>
                <c:pt idx="1263">
                  <c:v>419.00000000000045</c:v>
                </c:pt>
                <c:pt idx="1264">
                  <c:v>335.00000000000085</c:v>
                </c:pt>
                <c:pt idx="1265">
                  <c:v>248.00000000000819</c:v>
                </c:pt>
                <c:pt idx="1266">
                  <c:v>275.99999999999625</c:v>
                </c:pt>
                <c:pt idx="1267">
                  <c:v>243.0000000000021</c:v>
                </c:pt>
                <c:pt idx="1268">
                  <c:v>141</c:v>
                </c:pt>
                <c:pt idx="1269">
                  <c:v>22.999999999999687</c:v>
                </c:pt>
                <c:pt idx="1270">
                  <c:v>90.000000000003411</c:v>
                </c:pt>
                <c:pt idx="1271">
                  <c:v>30.999999999998806</c:v>
                </c:pt>
                <c:pt idx="1272">
                  <c:v>49.999999999998963</c:v>
                </c:pt>
                <c:pt idx="1273">
                  <c:v>2.0000000000042197</c:v>
                </c:pt>
                <c:pt idx="1274">
                  <c:v>-50.999999999996604</c:v>
                </c:pt>
                <c:pt idx="1275">
                  <c:v>125.99999999999952</c:v>
                </c:pt>
                <c:pt idx="1276">
                  <c:v>279.99999999999557</c:v>
                </c:pt>
                <c:pt idx="1277">
                  <c:v>219.99999999999361</c:v>
                </c:pt>
                <c:pt idx="1278">
                  <c:v>221.00000000000009</c:v>
                </c:pt>
                <c:pt idx="1279">
                  <c:v>149.99999999999682</c:v>
                </c:pt>
                <c:pt idx="1280">
                  <c:v>216.00000000000279</c:v>
                </c:pt>
                <c:pt idx="1281">
                  <c:v>34.999999999998366</c:v>
                </c:pt>
                <c:pt idx="1282">
                  <c:v>148.00000000000148</c:v>
                </c:pt>
                <c:pt idx="1283">
                  <c:v>403.9999999999996</c:v>
                </c:pt>
                <c:pt idx="1284">
                  <c:v>365.00000000000205</c:v>
                </c:pt>
                <c:pt idx="1285">
                  <c:v>471.00000000000375</c:v>
                </c:pt>
                <c:pt idx="1286">
                  <c:v>323.99999999999955</c:v>
                </c:pt>
                <c:pt idx="1287">
                  <c:v>271.99999999999665</c:v>
                </c:pt>
                <c:pt idx="1288">
                  <c:v>267.99999999999699</c:v>
                </c:pt>
                <c:pt idx="1289">
                  <c:v>23.999999999997343</c:v>
                </c:pt>
                <c:pt idx="1290">
                  <c:v>199.99999999999574</c:v>
                </c:pt>
                <c:pt idx="1291">
                  <c:v>287.00000000000631</c:v>
                </c:pt>
                <c:pt idx="1292">
                  <c:v>564.99999999999773</c:v>
                </c:pt>
                <c:pt idx="1293">
                  <c:v>386.00000000000637</c:v>
                </c:pt>
                <c:pt idx="1294">
                  <c:v>335.00000000000085</c:v>
                </c:pt>
                <c:pt idx="1295">
                  <c:v>143.99999999999301</c:v>
                </c:pt>
                <c:pt idx="1296">
                  <c:v>67.000000000003709</c:v>
                </c:pt>
                <c:pt idx="1297">
                  <c:v>64.999999999999559</c:v>
                </c:pt>
                <c:pt idx="1298">
                  <c:v>40.000000000004476</c:v>
                </c:pt>
                <c:pt idx="1299">
                  <c:v>220.00000000000242</c:v>
                </c:pt>
                <c:pt idx="1300">
                  <c:v>#N/A</c:v>
                </c:pt>
                <c:pt idx="1301">
                  <c:v>84.999999999997414</c:v>
                </c:pt>
                <c:pt idx="1302">
                  <c:v>340.99999999999551</c:v>
                </c:pt>
                <c:pt idx="1303">
                  <c:v>391.00000000000358</c:v>
                </c:pt>
                <c:pt idx="1304">
                  <c:v>410.00000000000375</c:v>
                </c:pt>
                <c:pt idx="1305">
                  <c:v>186.99999999999937</c:v>
                </c:pt>
                <c:pt idx="1306">
                  <c:v>135.99999999999397</c:v>
                </c:pt>
                <c:pt idx="1307">
                  <c:v>-3.9999999999995577</c:v>
                </c:pt>
                <c:pt idx="1308">
                  <c:v>-44.999999999992831</c:v>
                </c:pt>
                <c:pt idx="1309">
                  <c:v>-27.999999999996916</c:v>
                </c:pt>
                <c:pt idx="1310">
                  <c:v>-30.999999999998806</c:v>
                </c:pt>
                <c:pt idx="1311">
                  <c:v>-11.999999999998685</c:v>
                </c:pt>
                <c:pt idx="1312">
                  <c:v>-22.000000000002018</c:v>
                </c:pt>
                <c:pt idx="1313">
                  <c:v>-160.99999999999778</c:v>
                </c:pt>
                <c:pt idx="1314">
                  <c:v>-69.999999999996788</c:v>
                </c:pt>
                <c:pt idx="1315">
                  <c:v>-255.0000000000008</c:v>
                </c:pt>
                <c:pt idx="1316">
                  <c:v>-324.99999999999727</c:v>
                </c:pt>
                <c:pt idx="1317">
                  <c:v>-200.99999999999341</c:v>
                </c:pt>
                <c:pt idx="1318">
                  <c:v>-277.99999999999159</c:v>
                </c:pt>
                <c:pt idx="1319">
                  <c:v>-98.00000000000253</c:v>
                </c:pt>
                <c:pt idx="1320">
                  <c:v>#N/A</c:v>
                </c:pt>
                <c:pt idx="1321">
                  <c:v>#N/A</c:v>
                </c:pt>
                <c:pt idx="1322">
                  <c:v>#N/A</c:v>
                </c:pt>
                <c:pt idx="1323">
                  <c:v>-220.00000000000242</c:v>
                </c:pt>
                <c:pt idx="1324">
                  <c:v>-41.000000000002146</c:v>
                </c:pt>
                <c:pt idx="1325">
                  <c:v>-90.000000000003411</c:v>
                </c:pt>
                <c:pt idx="1326">
                  <c:v>-98.00000000000253</c:v>
                </c:pt>
                <c:pt idx="1327">
                  <c:v>-147.99999999999258</c:v>
                </c:pt>
                <c:pt idx="1328">
                  <c:v>-144.99999999999957</c:v>
                </c:pt>
                <c:pt idx="1329">
                  <c:v>-148.9999999999992</c:v>
                </c:pt>
                <c:pt idx="1330">
                  <c:v>-159.00000000000242</c:v>
                </c:pt>
                <c:pt idx="1331">
                  <c:v>-84.999999999997414</c:v>
                </c:pt>
                <c:pt idx="1332">
                  <c:v>-112.99999999999427</c:v>
                </c:pt>
                <c:pt idx="1333">
                  <c:v>0</c:v>
                </c:pt>
                <c:pt idx="1334">
                  <c:v>31.99999999999649</c:v>
                </c:pt>
                <c:pt idx="1335">
                  <c:v>47.999999999994742</c:v>
                </c:pt>
                <c:pt idx="1336">
                  <c:v>-19.000000000000128</c:v>
                </c:pt>
                <c:pt idx="1337">
                  <c:v>33.000000000003027</c:v>
                </c:pt>
                <c:pt idx="1338">
                  <c:v>0</c:v>
                </c:pt>
                <c:pt idx="1339">
                  <c:v>0.99999999999766898</c:v>
                </c:pt>
                <c:pt idx="1340">
                  <c:v>36.000000000004917</c:v>
                </c:pt>
                <c:pt idx="1341">
                  <c:v>-9.9999999999944578</c:v>
                </c:pt>
                <c:pt idx="1342">
                  <c:v>-20.999999999995467</c:v>
                </c:pt>
                <c:pt idx="1343">
                  <c:v>-15.999999999998252</c:v>
                </c:pt>
                <c:pt idx="1344">
                  <c:v>11.000000000001009</c:v>
                </c:pt>
                <c:pt idx="1345">
                  <c:v>-15.999999999998252</c:v>
                </c:pt>
                <c:pt idx="1346">
                  <c:v>-9.0000000000056701</c:v>
                </c:pt>
                <c:pt idx="1347">
                  <c:v>-36.999999999993712</c:v>
                </c:pt>
                <c:pt idx="1348">
                  <c:v>-19.000000000000128</c:v>
                </c:pt>
                <c:pt idx="1349">
                  <c:v>-54.000000000007375</c:v>
                </c:pt>
                <c:pt idx="1350">
                  <c:v>-7.9999999999991243</c:v>
                </c:pt>
                <c:pt idx="1351">
                  <c:v>-57.000000000000384</c:v>
                </c:pt>
                <c:pt idx="1352">
                  <c:v>-106.99999999999939</c:v>
                </c:pt>
                <c:pt idx="1353">
                  <c:v>-44.000000000004036</c:v>
                </c:pt>
                <c:pt idx="1354">
                  <c:v>-80.000000000008953</c:v>
                </c:pt>
                <c:pt idx="1355">
                  <c:v>56.000000000002714</c:v>
                </c:pt>
                <c:pt idx="1356">
                  <c:v>-30.999999999998806</c:v>
                </c:pt>
                <c:pt idx="1357">
                  <c:v>-13.000000000005237</c:v>
                </c:pt>
                <c:pt idx="1358">
                  <c:v>19.000000000000128</c:v>
                </c:pt>
                <c:pt idx="1359">
                  <c:v>14.000000000002899</c:v>
                </c:pt>
                <c:pt idx="1360">
                  <c:v>107.0000000000082</c:v>
                </c:pt>
                <c:pt idx="1361">
                  <c:v>72.000000000000952</c:v>
                </c:pt>
                <c:pt idx="1362">
                  <c:v>113.0000000000031</c:v>
                </c:pt>
                <c:pt idx="1363">
                  <c:v>109.00000000000354</c:v>
                </c:pt>
                <c:pt idx="1364">
                  <c:v>199.00000000000693</c:v>
                </c:pt>
                <c:pt idx="1365">
                  <c:v>147.00000000000381</c:v>
                </c:pt>
                <c:pt idx="1366">
                  <c:v>152.99999999999858</c:v>
                </c:pt>
                <c:pt idx="1367">
                  <c:v>190.99999999999895</c:v>
                </c:pt>
                <c:pt idx="1368">
                  <c:v>167.99999999999926</c:v>
                </c:pt>
                <c:pt idx="1369">
                  <c:v>164.99999999999739</c:v>
                </c:pt>
                <c:pt idx="1370">
                  <c:v>148.9999999999992</c:v>
                </c:pt>
                <c:pt idx="1371">
                  <c:v>106.99999999999939</c:v>
                </c:pt>
                <c:pt idx="1372">
                  <c:v>80.000000000000071</c:v>
                </c:pt>
                <c:pt idx="1373">
                  <c:v>102.99999999999982</c:v>
                </c:pt>
                <c:pt idx="1374">
                  <c:v>46.000000000008257</c:v>
                </c:pt>
                <c:pt idx="1375">
                  <c:v>13.000000000005237</c:v>
                </c:pt>
                <c:pt idx="1376">
                  <c:v>15.000000000000568</c:v>
                </c:pt>
                <c:pt idx="1377">
                  <c:v>40.000000000004476</c:v>
                </c:pt>
                <c:pt idx="1378">
                  <c:v>6.0000000000037801</c:v>
                </c:pt>
                <c:pt idx="1379">
                  <c:v>-4.9999999999972324</c:v>
                </c:pt>
                <c:pt idx="1380">
                  <c:v>41.999999999999844</c:v>
                </c:pt>
                <c:pt idx="1381">
                  <c:v>38.999999999997932</c:v>
                </c:pt>
                <c:pt idx="1382">
                  <c:v>64.000000000001819</c:v>
                </c:pt>
                <c:pt idx="1383">
                  <c:v>30.000000000001126</c:v>
                </c:pt>
                <c:pt idx="1384">
                  <c:v>34.000000000000696</c:v>
                </c:pt>
                <c:pt idx="1385">
                  <c:v>30.000000000001126</c:v>
                </c:pt>
                <c:pt idx="1386">
                  <c:v>7.9999999999991243</c:v>
                </c:pt>
                <c:pt idx="1387">
                  <c:v>129.00000000000134</c:v>
                </c:pt>
                <c:pt idx="1388">
                  <c:v>222.00000000000665</c:v>
                </c:pt>
                <c:pt idx="1389">
                  <c:v>216.00000000000279</c:v>
                </c:pt>
                <c:pt idx="1390">
                  <c:v>#N/A</c:v>
                </c:pt>
                <c:pt idx="1391">
                  <c:v>67.000000000003709</c:v>
                </c:pt>
                <c:pt idx="1392">
                  <c:v>150.00000000000568</c:v>
                </c:pt>
                <c:pt idx="1393">
                  <c:v>180.00000000000682</c:v>
                </c:pt>
                <c:pt idx="1394">
                  <c:v>137.00000000000045</c:v>
                </c:pt>
                <c:pt idx="1395">
                  <c:v>156.00000000000057</c:v>
                </c:pt>
                <c:pt idx="1396">
                  <c:v>16.999999999995893</c:v>
                </c:pt>
                <c:pt idx="1397">
                  <c:v>-7.9999999999991243</c:v>
                </c:pt>
                <c:pt idx="1398">
                  <c:v>0.99999999999766898</c:v>
                </c:pt>
                <c:pt idx="1399">
                  <c:v>-15.000000000000568</c:v>
                </c:pt>
                <c:pt idx="1400">
                  <c:v>3.9999999999995577</c:v>
                </c:pt>
                <c:pt idx="1401">
                  <c:v>8.9999999999967972</c:v>
                </c:pt>
                <c:pt idx="1402">
                  <c:v>5.9999999999949019</c:v>
                </c:pt>
                <c:pt idx="1403">
                  <c:v>17.000000000004793</c:v>
                </c:pt>
                <c:pt idx="1404">
                  <c:v>-15.000000000000568</c:v>
                </c:pt>
                <c:pt idx="1405">
                  <c:v>74.000000000005173</c:v>
                </c:pt>
                <c:pt idx="1406">
                  <c:v>23.999999999997343</c:v>
                </c:pt>
                <c:pt idx="1407">
                  <c:v>51.000000000005485</c:v>
                </c:pt>
                <c:pt idx="1408">
                  <c:v>151.00000000000341</c:v>
                </c:pt>
                <c:pt idx="1409">
                  <c:v>68.999999999999119</c:v>
                </c:pt>
                <c:pt idx="1410">
                  <c:v>122.99999999999767</c:v>
                </c:pt>
                <c:pt idx="1411">
                  <c:v>95.000000000000639</c:v>
                </c:pt>
                <c:pt idx="1412">
                  <c:v>-26.999999999999233</c:v>
                </c:pt>
                <c:pt idx="1413">
                  <c:v>19.000000000000128</c:v>
                </c:pt>
                <c:pt idx="1414">
                  <c:v>33.000000000003027</c:v>
                </c:pt>
                <c:pt idx="1415">
                  <c:v>-14.000000000002899</c:v>
                </c:pt>
                <c:pt idx="1416">
                  <c:v>434.99999999999869</c:v>
                </c:pt>
                <c:pt idx="1417">
                  <c:v>-39.000000000006807</c:v>
                </c:pt>
                <c:pt idx="1418">
                  <c:v>-15.999999999998252</c:v>
                </c:pt>
                <c:pt idx="1419">
                  <c:v>-7.9999999999991243</c:v>
                </c:pt>
                <c:pt idx="1420">
                  <c:v>-5.9999999999949019</c:v>
                </c:pt>
                <c:pt idx="1421">
                  <c:v>194.99999999999852</c:v>
                </c:pt>
                <c:pt idx="1422">
                  <c:v>538.99999999999613</c:v>
                </c:pt>
                <c:pt idx="1423">
                  <c:v>-28.999999999994593</c:v>
                </c:pt>
                <c:pt idx="1424">
                  <c:v>69.999999999996788</c:v>
                </c:pt>
                <c:pt idx="1425">
                  <c:v>63.000000000004164</c:v>
                </c:pt>
                <c:pt idx="1426">
                  <c:v>-7.9999999999991243</c:v>
                </c:pt>
                <c:pt idx="1427">
                  <c:v>-4.9999999999972324</c:v>
                </c:pt>
                <c:pt idx="1428">
                  <c:v>76.99999999999828</c:v>
                </c:pt>
                <c:pt idx="1429">
                  <c:v>76.000000000000512</c:v>
                </c:pt>
                <c:pt idx="1430">
                  <c:v>33.000000000003027</c:v>
                </c:pt>
                <c:pt idx="1431">
                  <c:v>40.000000000004476</c:v>
                </c:pt>
                <c:pt idx="1432">
                  <c:v>57.000000000000384</c:v>
                </c:pt>
                <c:pt idx="1433">
                  <c:v>48.000000000003595</c:v>
                </c:pt>
                <c:pt idx="1434">
                  <c:v>12.999999999996357</c:v>
                </c:pt>
                <c:pt idx="1435">
                  <c:v>348.99999999999454</c:v>
                </c:pt>
                <c:pt idx="1436">
                  <c:v>-30.000000000001126</c:v>
                </c:pt>
                <c:pt idx="1437">
                  <c:v>-17.000000000004793</c:v>
                </c:pt>
                <c:pt idx="1438">
                  <c:v>-3.9999999999995577</c:v>
                </c:pt>
                <c:pt idx="1439">
                  <c:v>-18.000000000002458</c:v>
                </c:pt>
                <c:pt idx="1440">
                  <c:v>-22.999999999999687</c:v>
                </c:pt>
                <c:pt idx="1441">
                  <c:v>122.99999999999767</c:v>
                </c:pt>
                <c:pt idx="1442">
                  <c:v>-26.999999999999233</c:v>
                </c:pt>
                <c:pt idx="1443">
                  <c:v>-109.00000000000354</c:v>
                </c:pt>
                <c:pt idx="1444">
                  <c:v>-3.00000000000189</c:v>
                </c:pt>
                <c:pt idx="1445">
                  <c:v>-11.999999999998685</c:v>
                </c:pt>
                <c:pt idx="1446">
                  <c:v>19.999999999997787</c:v>
                </c:pt>
                <c:pt idx="1447">
                  <c:v>-29.999999999992252</c:v>
                </c:pt>
                <c:pt idx="1448">
                  <c:v>-25.000000000003894</c:v>
                </c:pt>
                <c:pt idx="1449">
                  <c:v>-22.000000000002018</c:v>
                </c:pt>
                <c:pt idx="1450">
                  <c:v>3.9999999999995577</c:v>
                </c:pt>
                <c:pt idx="1451">
                  <c:v>-2.0000000000042197</c:v>
                </c:pt>
                <c:pt idx="1452">
                  <c:v>-2.0000000000042197</c:v>
                </c:pt>
                <c:pt idx="1453">
                  <c:v>42.999999999997485</c:v>
                </c:pt>
                <c:pt idx="1454">
                  <c:v>18.000000000002458</c:v>
                </c:pt>
                <c:pt idx="1455">
                  <c:v>95.000000000000639</c:v>
                </c:pt>
                <c:pt idx="1456">
                  <c:v>87.999999999999261</c:v>
                </c:pt>
                <c:pt idx="1457">
                  <c:v>84.999999999997414</c:v>
                </c:pt>
                <c:pt idx="1458">
                  <c:v>82.999999999993179</c:v>
                </c:pt>
                <c:pt idx="1459">
                  <c:v>30.000000000001126</c:v>
                </c:pt>
                <c:pt idx="1460">
                  <c:v>57.999999999998053</c:v>
                </c:pt>
                <c:pt idx="1461">
                  <c:v>80.99999999999784</c:v>
                </c:pt>
                <c:pt idx="1462">
                  <c:v>47.000000000005933</c:v>
                </c:pt>
                <c:pt idx="1463">
                  <c:v>61.999999999997605</c:v>
                </c:pt>
                <c:pt idx="1464">
                  <c:v>14.000000000002899</c:v>
                </c:pt>
                <c:pt idx="1465">
                  <c:v>46.999999999997051</c:v>
                </c:pt>
                <c:pt idx="1466">
                  <c:v>77.000000000007063</c:v>
                </c:pt>
                <c:pt idx="1467">
                  <c:v>30.999999999998806</c:v>
                </c:pt>
                <c:pt idx="1468">
                  <c:v>34.999999999998366</c:v>
                </c:pt>
                <c:pt idx="1469">
                  <c:v>26.999999999999233</c:v>
                </c:pt>
                <c:pt idx="1470">
                  <c:v>19.000000000000128</c:v>
                </c:pt>
                <c:pt idx="1471">
                  <c:v>50.999999999996604</c:v>
                </c:pt>
                <c:pt idx="1472">
                  <c:v>15.999999999998252</c:v>
                </c:pt>
                <c:pt idx="1473">
                  <c:v>33.000000000003027</c:v>
                </c:pt>
                <c:pt idx="1474">
                  <c:v>35.000000000007248</c:v>
                </c:pt>
                <c:pt idx="1475">
                  <c:v>57.000000000000384</c:v>
                </c:pt>
                <c:pt idx="1476">
                  <c:v>36.999999999993712</c:v>
                </c:pt>
                <c:pt idx="1477">
                  <c:v>43.000000000006345</c:v>
                </c:pt>
                <c:pt idx="1478">
                  <c:v>24.000000000006239</c:v>
                </c:pt>
                <c:pt idx="1479">
                  <c:v>53.999999999998501</c:v>
                </c:pt>
                <c:pt idx="1480">
                  <c:v>-8.9999999999967972</c:v>
                </c:pt>
                <c:pt idx="1481">
                  <c:v>22.999999999999687</c:v>
                </c:pt>
                <c:pt idx="1482">
                  <c:v>38.000000000000256</c:v>
                </c:pt>
                <c:pt idx="1483">
                  <c:v>-3.00000000000189</c:v>
                </c:pt>
                <c:pt idx="1484">
                  <c:v>34.999999999998366</c:v>
                </c:pt>
                <c:pt idx="1485">
                  <c:v>42.000000000008697</c:v>
                </c:pt>
                <c:pt idx="1486">
                  <c:v>26.000000000001577</c:v>
                </c:pt>
                <c:pt idx="1487">
                  <c:v>39.999999999995602</c:v>
                </c:pt>
                <c:pt idx="1488">
                  <c:v>12.999999999996357</c:v>
                </c:pt>
                <c:pt idx="1489">
                  <c:v>15.000000000000568</c:v>
                </c:pt>
                <c:pt idx="1490">
                  <c:v>93.999999999994159</c:v>
                </c:pt>
                <c:pt idx="1491">
                  <c:v>100.99999999999564</c:v>
                </c:pt>
                <c:pt idx="1492">
                  <c:v>119.99999999999577</c:v>
                </c:pt>
                <c:pt idx="1493">
                  <c:v>70.000000000005613</c:v>
                </c:pt>
                <c:pt idx="1494">
                  <c:v>46.000000000008257</c:v>
                </c:pt>
                <c:pt idx="1495">
                  <c:v>57.000000000000384</c:v>
                </c:pt>
                <c:pt idx="1496">
                  <c:v>30.000000000001126</c:v>
                </c:pt>
                <c:pt idx="1497">
                  <c:v>95.000000000000639</c:v>
                </c:pt>
                <c:pt idx="1498">
                  <c:v>156.99999999999818</c:v>
                </c:pt>
                <c:pt idx="1499">
                  <c:v>152.00000000000102</c:v>
                </c:pt>
                <c:pt idx="1500">
                  <c:v>-243.0000000000021</c:v>
                </c:pt>
                <c:pt idx="1501">
                  <c:v>-221.00000000000009</c:v>
                </c:pt>
                <c:pt idx="1502">
                  <c:v>-323.99999999999955</c:v>
                </c:pt>
                <c:pt idx="1503">
                  <c:v>-320.00000000000028</c:v>
                </c:pt>
                <c:pt idx="1504">
                  <c:v>63.000000000004164</c:v>
                </c:pt>
                <c:pt idx="1505">
                  <c:v>37.000000000002558</c:v>
                </c:pt>
                <c:pt idx="1506">
                  <c:v>-533.99999999999886</c:v>
                </c:pt>
                <c:pt idx="1507">
                  <c:v>49.999999999998963</c:v>
                </c:pt>
                <c:pt idx="1508">
                  <c:v>48.000000000003595</c:v>
                </c:pt>
                <c:pt idx="1509">
                  <c:v>-36.999999999993712</c:v>
                </c:pt>
                <c:pt idx="1510">
                  <c:v>-0.99999999999766898</c:v>
                </c:pt>
                <c:pt idx="1511">
                  <c:v>-5.0000000000061107</c:v>
                </c:pt>
                <c:pt idx="1512">
                  <c:v>36.999999999993712</c:v>
                </c:pt>
                <c:pt idx="1513">
                  <c:v>16.999999999995893</c:v>
                </c:pt>
                <c:pt idx="1514">
                  <c:v>-11.999999999998685</c:v>
                </c:pt>
                <c:pt idx="1515">
                  <c:v>39.999999999995602</c:v>
                </c:pt>
                <c:pt idx="1516">
                  <c:v>52.000000000003155</c:v>
                </c:pt>
                <c:pt idx="1517">
                  <c:v>-30.000000000001126</c:v>
                </c:pt>
                <c:pt idx="1518">
                  <c:v>-58.999999999995758</c:v>
                </c:pt>
                <c:pt idx="1519">
                  <c:v>38.999999999997932</c:v>
                </c:pt>
                <c:pt idx="1520">
                  <c:v>34.999999999998366</c:v>
                </c:pt>
                <c:pt idx="1521">
                  <c:v>43.000000000006345</c:v>
                </c:pt>
                <c:pt idx="1522">
                  <c:v>30.000000000001126</c:v>
                </c:pt>
                <c:pt idx="1523">
                  <c:v>13.000000000005237</c:v>
                </c:pt>
                <c:pt idx="1524">
                  <c:v>#N/A</c:v>
                </c:pt>
                <c:pt idx="1525">
                  <c:v>#N/A</c:v>
                </c:pt>
                <c:pt idx="1526">
                  <c:v>#N/A</c:v>
                </c:pt>
                <c:pt idx="1527">
                  <c:v>#N/A</c:v>
                </c:pt>
                <c:pt idx="1528">
                  <c:v>#N/A</c:v>
                </c:pt>
                <c:pt idx="1529">
                  <c:v>#N/A</c:v>
                </c:pt>
                <c:pt idx="1530">
                  <c:v>#N/A</c:v>
                </c:pt>
                <c:pt idx="1531">
                  <c:v>#N/A</c:v>
                </c:pt>
                <c:pt idx="1532">
                  <c:v>#N/A</c:v>
                </c:pt>
                <c:pt idx="1533">
                  <c:v>#N/A</c:v>
                </c:pt>
                <c:pt idx="1534">
                  <c:v>#N/A</c:v>
                </c:pt>
                <c:pt idx="1535">
                  <c:v>#N/A</c:v>
                </c:pt>
                <c:pt idx="1536">
                  <c:v>#N/A</c:v>
                </c:pt>
                <c:pt idx="1537">
                  <c:v>#N/A</c:v>
                </c:pt>
                <c:pt idx="1538">
                  <c:v>#N/A</c:v>
                </c:pt>
                <c:pt idx="1539">
                  <c:v>#N/A</c:v>
                </c:pt>
                <c:pt idx="1540">
                  <c:v>#N/A</c:v>
                </c:pt>
                <c:pt idx="1541">
                  <c:v>#N/A</c:v>
                </c:pt>
                <c:pt idx="1542">
                  <c:v>#N/A</c:v>
                </c:pt>
                <c:pt idx="1543">
                  <c:v>#N/A</c:v>
                </c:pt>
                <c:pt idx="1544">
                  <c:v>#N/A</c:v>
                </c:pt>
                <c:pt idx="1545">
                  <c:v>#N/A</c:v>
                </c:pt>
                <c:pt idx="1546">
                  <c:v>#N/A</c:v>
                </c:pt>
                <c:pt idx="1547">
                  <c:v>#N/A</c:v>
                </c:pt>
                <c:pt idx="1548">
                  <c:v>#N/A</c:v>
                </c:pt>
                <c:pt idx="1549">
                  <c:v>#N/A</c:v>
                </c:pt>
                <c:pt idx="1550">
                  <c:v>#N/A</c:v>
                </c:pt>
                <c:pt idx="1551">
                  <c:v>#N/A</c:v>
                </c:pt>
                <c:pt idx="1552">
                  <c:v>#N/A</c:v>
                </c:pt>
                <c:pt idx="1553">
                  <c:v>#N/A</c:v>
                </c:pt>
                <c:pt idx="1554">
                  <c:v>#N/A</c:v>
                </c:pt>
                <c:pt idx="1555">
                  <c:v>#N/A</c:v>
                </c:pt>
                <c:pt idx="1556">
                  <c:v>#N/A</c:v>
                </c:pt>
                <c:pt idx="1557">
                  <c:v>#N/A</c:v>
                </c:pt>
                <c:pt idx="1558">
                  <c:v>#N/A</c:v>
                </c:pt>
                <c:pt idx="1559">
                  <c:v>#N/A</c:v>
                </c:pt>
                <c:pt idx="1560">
                  <c:v>#N/A</c:v>
                </c:pt>
                <c:pt idx="1561">
                  <c:v>#N/A</c:v>
                </c:pt>
                <c:pt idx="1562">
                  <c:v>#N/A</c:v>
                </c:pt>
                <c:pt idx="1563">
                  <c:v>#N/A</c:v>
                </c:pt>
                <c:pt idx="1564">
                  <c:v>#N/A</c:v>
                </c:pt>
                <c:pt idx="1565">
                  <c:v>#N/A</c:v>
                </c:pt>
                <c:pt idx="1566">
                  <c:v>#N/A</c:v>
                </c:pt>
                <c:pt idx="1567">
                  <c:v>#N/A</c:v>
                </c:pt>
                <c:pt idx="1568">
                  <c:v>#N/A</c:v>
                </c:pt>
                <c:pt idx="1569">
                  <c:v>#N/A</c:v>
                </c:pt>
                <c:pt idx="1570">
                  <c:v>#N/A</c:v>
                </c:pt>
                <c:pt idx="1571">
                  <c:v>#N/A</c:v>
                </c:pt>
                <c:pt idx="1572">
                  <c:v>#N/A</c:v>
                </c:pt>
                <c:pt idx="1573">
                  <c:v>#N/A</c:v>
                </c:pt>
                <c:pt idx="1574">
                  <c:v>#N/A</c:v>
                </c:pt>
                <c:pt idx="1575">
                  <c:v>#N/A</c:v>
                </c:pt>
                <c:pt idx="1576">
                  <c:v>#N/A</c:v>
                </c:pt>
                <c:pt idx="1577">
                  <c:v>#N/A</c:v>
                </c:pt>
                <c:pt idx="1578">
                  <c:v>#N/A</c:v>
                </c:pt>
                <c:pt idx="1579">
                  <c:v>#N/A</c:v>
                </c:pt>
                <c:pt idx="1580">
                  <c:v>#N/A</c:v>
                </c:pt>
                <c:pt idx="1581">
                  <c:v>#N/A</c:v>
                </c:pt>
                <c:pt idx="1582">
                  <c:v>#N/A</c:v>
                </c:pt>
                <c:pt idx="1583">
                  <c:v>#N/A</c:v>
                </c:pt>
                <c:pt idx="1584">
                  <c:v>#N/A</c:v>
                </c:pt>
                <c:pt idx="1585">
                  <c:v>#N/A</c:v>
                </c:pt>
                <c:pt idx="1586">
                  <c:v>#N/A</c:v>
                </c:pt>
                <c:pt idx="1587">
                  <c:v>#N/A</c:v>
                </c:pt>
                <c:pt idx="1588">
                  <c:v>#N/A</c:v>
                </c:pt>
                <c:pt idx="1589">
                  <c:v>#N/A</c:v>
                </c:pt>
                <c:pt idx="1590">
                  <c:v>#N/A</c:v>
                </c:pt>
                <c:pt idx="1591">
                  <c:v>#N/A</c:v>
                </c:pt>
                <c:pt idx="1592">
                  <c:v>#N/A</c:v>
                </c:pt>
                <c:pt idx="1593">
                  <c:v>#N/A</c:v>
                </c:pt>
                <c:pt idx="1594">
                  <c:v>#N/A</c:v>
                </c:pt>
                <c:pt idx="1595">
                  <c:v>#N/A</c:v>
                </c:pt>
                <c:pt idx="1596">
                  <c:v>#N/A</c:v>
                </c:pt>
                <c:pt idx="1597">
                  <c:v>#N/A</c:v>
                </c:pt>
                <c:pt idx="1598">
                  <c:v>#N/A</c:v>
                </c:pt>
                <c:pt idx="1599">
                  <c:v>#N/A</c:v>
                </c:pt>
                <c:pt idx="1600">
                  <c:v>#N/A</c:v>
                </c:pt>
                <c:pt idx="1601">
                  <c:v>#N/A</c:v>
                </c:pt>
                <c:pt idx="1602">
                  <c:v>#N/A</c:v>
                </c:pt>
                <c:pt idx="1603">
                  <c:v>#N/A</c:v>
                </c:pt>
                <c:pt idx="1604">
                  <c:v>#N/A</c:v>
                </c:pt>
                <c:pt idx="1605">
                  <c:v>#N/A</c:v>
                </c:pt>
                <c:pt idx="1606">
                  <c:v>#N/A</c:v>
                </c:pt>
                <c:pt idx="1607">
                  <c:v>#N/A</c:v>
                </c:pt>
                <c:pt idx="1608">
                  <c:v>#N/A</c:v>
                </c:pt>
                <c:pt idx="1609">
                  <c:v>#N/A</c:v>
                </c:pt>
                <c:pt idx="1610">
                  <c:v>#N/A</c:v>
                </c:pt>
                <c:pt idx="1611">
                  <c:v>#N/A</c:v>
                </c:pt>
                <c:pt idx="1612">
                  <c:v>#N/A</c:v>
                </c:pt>
                <c:pt idx="1613">
                  <c:v>#N/A</c:v>
                </c:pt>
                <c:pt idx="1614">
                  <c:v>#N/A</c:v>
                </c:pt>
                <c:pt idx="1615">
                  <c:v>#N/A</c:v>
                </c:pt>
                <c:pt idx="1616">
                  <c:v>#N/A</c:v>
                </c:pt>
                <c:pt idx="1617">
                  <c:v>#N/A</c:v>
                </c:pt>
                <c:pt idx="1618">
                  <c:v>#N/A</c:v>
                </c:pt>
                <c:pt idx="1619">
                  <c:v>#N/A</c:v>
                </c:pt>
                <c:pt idx="1620">
                  <c:v>#N/A</c:v>
                </c:pt>
                <c:pt idx="1621">
                  <c:v>#N/A</c:v>
                </c:pt>
                <c:pt idx="1622">
                  <c:v>#N/A</c:v>
                </c:pt>
                <c:pt idx="1623">
                  <c:v>#N/A</c:v>
                </c:pt>
                <c:pt idx="1624">
                  <c:v>#N/A</c:v>
                </c:pt>
                <c:pt idx="1625">
                  <c:v>#N/A</c:v>
                </c:pt>
                <c:pt idx="1626">
                  <c:v>#N/A</c:v>
                </c:pt>
                <c:pt idx="1627">
                  <c:v>#N/A</c:v>
                </c:pt>
                <c:pt idx="1628">
                  <c:v>#N/A</c:v>
                </c:pt>
                <c:pt idx="1629">
                  <c:v>#N/A</c:v>
                </c:pt>
                <c:pt idx="1630">
                  <c:v>#N/A</c:v>
                </c:pt>
                <c:pt idx="1631">
                  <c:v>#N/A</c:v>
                </c:pt>
                <c:pt idx="1632">
                  <c:v>#N/A</c:v>
                </c:pt>
                <c:pt idx="1633">
                  <c:v>#N/A</c:v>
                </c:pt>
                <c:pt idx="1634">
                  <c:v>#N/A</c:v>
                </c:pt>
                <c:pt idx="1635">
                  <c:v>#N/A</c:v>
                </c:pt>
                <c:pt idx="1636">
                  <c:v>#N/A</c:v>
                </c:pt>
                <c:pt idx="1637">
                  <c:v>#N/A</c:v>
                </c:pt>
                <c:pt idx="1638">
                  <c:v>#N/A</c:v>
                </c:pt>
                <c:pt idx="1639">
                  <c:v>#N/A</c:v>
                </c:pt>
                <c:pt idx="1640">
                  <c:v>#N/A</c:v>
                </c:pt>
                <c:pt idx="1641">
                  <c:v>#N/A</c:v>
                </c:pt>
                <c:pt idx="1642">
                  <c:v>#N/A</c:v>
                </c:pt>
                <c:pt idx="1643">
                  <c:v>#N/A</c:v>
                </c:pt>
                <c:pt idx="1644">
                  <c:v>#N/A</c:v>
                </c:pt>
                <c:pt idx="1645">
                  <c:v>#N/A</c:v>
                </c:pt>
                <c:pt idx="1646">
                  <c:v>#N/A</c:v>
                </c:pt>
                <c:pt idx="1647">
                  <c:v>#N/A</c:v>
                </c:pt>
                <c:pt idx="1648">
                  <c:v>#N/A</c:v>
                </c:pt>
                <c:pt idx="1649">
                  <c:v>#N/A</c:v>
                </c:pt>
                <c:pt idx="1650">
                  <c:v>#N/A</c:v>
                </c:pt>
                <c:pt idx="1651">
                  <c:v>#N/A</c:v>
                </c:pt>
                <c:pt idx="1652">
                  <c:v>#N/A</c:v>
                </c:pt>
                <c:pt idx="1653">
                  <c:v>#N/A</c:v>
                </c:pt>
                <c:pt idx="1654">
                  <c:v>#N/A</c:v>
                </c:pt>
                <c:pt idx="1655">
                  <c:v>#N/A</c:v>
                </c:pt>
                <c:pt idx="1656">
                  <c:v>#N/A</c:v>
                </c:pt>
                <c:pt idx="1657">
                  <c:v>#N/A</c:v>
                </c:pt>
                <c:pt idx="1658">
                  <c:v>#N/A</c:v>
                </c:pt>
                <c:pt idx="1659">
                  <c:v>#N/A</c:v>
                </c:pt>
                <c:pt idx="1660">
                  <c:v>#N/A</c:v>
                </c:pt>
                <c:pt idx="1661">
                  <c:v>#N/A</c:v>
                </c:pt>
                <c:pt idx="1662">
                  <c:v>#N/A</c:v>
                </c:pt>
                <c:pt idx="1663">
                  <c:v>#N/A</c:v>
                </c:pt>
                <c:pt idx="1664">
                  <c:v>#N/A</c:v>
                </c:pt>
                <c:pt idx="1665">
                  <c:v>#N/A</c:v>
                </c:pt>
                <c:pt idx="1666">
                  <c:v>#N/A</c:v>
                </c:pt>
                <c:pt idx="1667">
                  <c:v>#N/A</c:v>
                </c:pt>
                <c:pt idx="1668">
                  <c:v>#N/A</c:v>
                </c:pt>
                <c:pt idx="1669">
                  <c:v>#N/A</c:v>
                </c:pt>
                <c:pt idx="1670">
                  <c:v>#N/A</c:v>
                </c:pt>
                <c:pt idx="1671">
                  <c:v>#N/A</c:v>
                </c:pt>
                <c:pt idx="1672">
                  <c:v>#N/A</c:v>
                </c:pt>
                <c:pt idx="1673">
                  <c:v>#N/A</c:v>
                </c:pt>
                <c:pt idx="1674">
                  <c:v>#N/A</c:v>
                </c:pt>
                <c:pt idx="1675">
                  <c:v>#N/A</c:v>
                </c:pt>
                <c:pt idx="1676">
                  <c:v>#N/A</c:v>
                </c:pt>
                <c:pt idx="1677">
                  <c:v>#N/A</c:v>
                </c:pt>
                <c:pt idx="1678">
                  <c:v>#N/A</c:v>
                </c:pt>
                <c:pt idx="1679">
                  <c:v>#N/A</c:v>
                </c:pt>
                <c:pt idx="1680">
                  <c:v>#N/A</c:v>
                </c:pt>
                <c:pt idx="1681">
                  <c:v>#N/A</c:v>
                </c:pt>
                <c:pt idx="1682">
                  <c:v>#N/A</c:v>
                </c:pt>
                <c:pt idx="1683">
                  <c:v>#N/A</c:v>
                </c:pt>
                <c:pt idx="1684">
                  <c:v>#N/A</c:v>
                </c:pt>
                <c:pt idx="1685">
                  <c:v>#N/A</c:v>
                </c:pt>
                <c:pt idx="1686">
                  <c:v>#N/A</c:v>
                </c:pt>
                <c:pt idx="1687">
                  <c:v>#N/A</c:v>
                </c:pt>
                <c:pt idx="1688">
                  <c:v>#N/A</c:v>
                </c:pt>
                <c:pt idx="1689">
                  <c:v>#N/A</c:v>
                </c:pt>
                <c:pt idx="1690">
                  <c:v>#N/A</c:v>
                </c:pt>
                <c:pt idx="1691">
                  <c:v>#N/A</c:v>
                </c:pt>
                <c:pt idx="1692">
                  <c:v>#N/A</c:v>
                </c:pt>
                <c:pt idx="1693">
                  <c:v>#N/A</c:v>
                </c:pt>
                <c:pt idx="1694">
                  <c:v>#N/A</c:v>
                </c:pt>
                <c:pt idx="1695">
                  <c:v>#N/A</c:v>
                </c:pt>
                <c:pt idx="1696">
                  <c:v>#N/A</c:v>
                </c:pt>
                <c:pt idx="1697">
                  <c:v>#N/A</c:v>
                </c:pt>
                <c:pt idx="1698">
                  <c:v>#N/A</c:v>
                </c:pt>
                <c:pt idx="1699">
                  <c:v>#N/A</c:v>
                </c:pt>
                <c:pt idx="1700">
                  <c:v>#N/A</c:v>
                </c:pt>
                <c:pt idx="1701">
                  <c:v>#N/A</c:v>
                </c:pt>
                <c:pt idx="1702">
                  <c:v>#N/A</c:v>
                </c:pt>
                <c:pt idx="1703">
                  <c:v>#N/A</c:v>
                </c:pt>
                <c:pt idx="1704">
                  <c:v>#N/A</c:v>
                </c:pt>
                <c:pt idx="1705">
                  <c:v>#N/A</c:v>
                </c:pt>
                <c:pt idx="1706">
                  <c:v>#N/A</c:v>
                </c:pt>
                <c:pt idx="1707">
                  <c:v>#N/A</c:v>
                </c:pt>
                <c:pt idx="1708">
                  <c:v>#N/A</c:v>
                </c:pt>
                <c:pt idx="1709">
                  <c:v>#N/A</c:v>
                </c:pt>
                <c:pt idx="1710">
                  <c:v>#N/A</c:v>
                </c:pt>
                <c:pt idx="1711">
                  <c:v>#N/A</c:v>
                </c:pt>
                <c:pt idx="1712">
                  <c:v>#N/A</c:v>
                </c:pt>
                <c:pt idx="1713">
                  <c:v>#N/A</c:v>
                </c:pt>
                <c:pt idx="1714">
                  <c:v>#N/A</c:v>
                </c:pt>
                <c:pt idx="1715">
                  <c:v>#N/A</c:v>
                </c:pt>
                <c:pt idx="1716">
                  <c:v>#N/A</c:v>
                </c:pt>
                <c:pt idx="1717">
                  <c:v>#N/A</c:v>
                </c:pt>
                <c:pt idx="1718">
                  <c:v>#N/A</c:v>
                </c:pt>
                <c:pt idx="1719">
                  <c:v>#N/A</c:v>
                </c:pt>
                <c:pt idx="1720">
                  <c:v>#N/A</c:v>
                </c:pt>
                <c:pt idx="1721">
                  <c:v>#N/A</c:v>
                </c:pt>
                <c:pt idx="1722">
                  <c:v>#N/A</c:v>
                </c:pt>
                <c:pt idx="1723">
                  <c:v>#N/A</c:v>
                </c:pt>
                <c:pt idx="1724">
                  <c:v>#N/A</c:v>
                </c:pt>
                <c:pt idx="1725">
                  <c:v>#N/A</c:v>
                </c:pt>
                <c:pt idx="1726">
                  <c:v>#N/A</c:v>
                </c:pt>
                <c:pt idx="1727">
                  <c:v>#N/A</c:v>
                </c:pt>
                <c:pt idx="1728">
                  <c:v>#N/A</c:v>
                </c:pt>
                <c:pt idx="1729">
                  <c:v>#N/A</c:v>
                </c:pt>
                <c:pt idx="1730">
                  <c:v>#N/A</c:v>
                </c:pt>
                <c:pt idx="1731">
                  <c:v>#N/A</c:v>
                </c:pt>
                <c:pt idx="1732">
                  <c:v>#N/A</c:v>
                </c:pt>
                <c:pt idx="1733">
                  <c:v>#N/A</c:v>
                </c:pt>
                <c:pt idx="1734">
                  <c:v>#N/A</c:v>
                </c:pt>
                <c:pt idx="1735">
                  <c:v>#N/A</c:v>
                </c:pt>
                <c:pt idx="1736">
                  <c:v>#N/A</c:v>
                </c:pt>
                <c:pt idx="1737">
                  <c:v>#N/A</c:v>
                </c:pt>
                <c:pt idx="1738">
                  <c:v>#N/A</c:v>
                </c:pt>
                <c:pt idx="1739">
                  <c:v>#N/A</c:v>
                </c:pt>
                <c:pt idx="1740">
                  <c:v>#N/A</c:v>
                </c:pt>
                <c:pt idx="1741">
                  <c:v>#N/A</c:v>
                </c:pt>
                <c:pt idx="1742">
                  <c:v>#N/A</c:v>
                </c:pt>
                <c:pt idx="1743">
                  <c:v>#N/A</c:v>
                </c:pt>
                <c:pt idx="1744">
                  <c:v>#N/A</c:v>
                </c:pt>
                <c:pt idx="1745">
                  <c:v>#N/A</c:v>
                </c:pt>
                <c:pt idx="1746">
                  <c:v>#N/A</c:v>
                </c:pt>
                <c:pt idx="1747">
                  <c:v>#N/A</c:v>
                </c:pt>
                <c:pt idx="1748">
                  <c:v>#N/A</c:v>
                </c:pt>
                <c:pt idx="1749">
                  <c:v>#N/A</c:v>
                </c:pt>
                <c:pt idx="1750">
                  <c:v>#N/A</c:v>
                </c:pt>
                <c:pt idx="1751">
                  <c:v>#N/A</c:v>
                </c:pt>
                <c:pt idx="1752">
                  <c:v>#N/A</c:v>
                </c:pt>
                <c:pt idx="1753">
                  <c:v>#N/A</c:v>
                </c:pt>
                <c:pt idx="1754">
                  <c:v>#N/A</c:v>
                </c:pt>
                <c:pt idx="1755">
                  <c:v>#N/A</c:v>
                </c:pt>
                <c:pt idx="1756">
                  <c:v>#N/A</c:v>
                </c:pt>
                <c:pt idx="1757">
                  <c:v>#N/A</c:v>
                </c:pt>
                <c:pt idx="1758">
                  <c:v>#N/A</c:v>
                </c:pt>
                <c:pt idx="1759">
                  <c:v>#N/A</c:v>
                </c:pt>
                <c:pt idx="1760">
                  <c:v>#N/A</c:v>
                </c:pt>
                <c:pt idx="1761">
                  <c:v>#N/A</c:v>
                </c:pt>
                <c:pt idx="1762">
                  <c:v>#N/A</c:v>
                </c:pt>
                <c:pt idx="1763">
                  <c:v>#N/A</c:v>
                </c:pt>
                <c:pt idx="1764">
                  <c:v>#N/A</c:v>
                </c:pt>
                <c:pt idx="1765">
                  <c:v>#N/A</c:v>
                </c:pt>
                <c:pt idx="1766">
                  <c:v>#N/A</c:v>
                </c:pt>
                <c:pt idx="1767">
                  <c:v>#N/A</c:v>
                </c:pt>
                <c:pt idx="1768">
                  <c:v>#N/A</c:v>
                </c:pt>
                <c:pt idx="1769">
                  <c:v>#N/A</c:v>
                </c:pt>
                <c:pt idx="1770">
                  <c:v>#N/A</c:v>
                </c:pt>
                <c:pt idx="1771">
                  <c:v>#N/A</c:v>
                </c:pt>
                <c:pt idx="1772">
                  <c:v>#N/A</c:v>
                </c:pt>
                <c:pt idx="1773">
                  <c:v>#N/A</c:v>
                </c:pt>
                <c:pt idx="1774">
                  <c:v>#N/A</c:v>
                </c:pt>
                <c:pt idx="1775">
                  <c:v>#N/A</c:v>
                </c:pt>
                <c:pt idx="1776">
                  <c:v>#N/A</c:v>
                </c:pt>
                <c:pt idx="1777">
                  <c:v>#N/A</c:v>
                </c:pt>
                <c:pt idx="1778">
                  <c:v>#N/A</c:v>
                </c:pt>
                <c:pt idx="1779">
                  <c:v>#N/A</c:v>
                </c:pt>
                <c:pt idx="1780">
                  <c:v>#N/A</c:v>
                </c:pt>
                <c:pt idx="1781">
                  <c:v>#N/A</c:v>
                </c:pt>
                <c:pt idx="1782">
                  <c:v>#N/A</c:v>
                </c:pt>
                <c:pt idx="1783">
                  <c:v>#N/A</c:v>
                </c:pt>
                <c:pt idx="1784">
                  <c:v>#N/A</c:v>
                </c:pt>
                <c:pt idx="1785">
                  <c:v>#N/A</c:v>
                </c:pt>
                <c:pt idx="1786">
                  <c:v>#N/A</c:v>
                </c:pt>
                <c:pt idx="1787">
                  <c:v>#N/A</c:v>
                </c:pt>
                <c:pt idx="1788">
                  <c:v>#N/A</c:v>
                </c:pt>
                <c:pt idx="1789">
                  <c:v>#N/A</c:v>
                </c:pt>
                <c:pt idx="1790">
                  <c:v>#N/A</c:v>
                </c:pt>
                <c:pt idx="1791">
                  <c:v>#N/A</c:v>
                </c:pt>
                <c:pt idx="1792">
                  <c:v>#N/A</c:v>
                </c:pt>
                <c:pt idx="1793">
                  <c:v>#N/A</c:v>
                </c:pt>
                <c:pt idx="1794">
                  <c:v>#N/A</c:v>
                </c:pt>
                <c:pt idx="1795">
                  <c:v>#N/A</c:v>
                </c:pt>
                <c:pt idx="1796">
                  <c:v>#N/A</c:v>
                </c:pt>
                <c:pt idx="1797">
                  <c:v>#N/A</c:v>
                </c:pt>
                <c:pt idx="1798">
                  <c:v>#N/A</c:v>
                </c:pt>
                <c:pt idx="1799">
                  <c:v>#N/A</c:v>
                </c:pt>
                <c:pt idx="1800">
                  <c:v>#N/A</c:v>
                </c:pt>
                <c:pt idx="1801">
                  <c:v>#N/A</c:v>
                </c:pt>
                <c:pt idx="1802">
                  <c:v>#N/A</c:v>
                </c:pt>
                <c:pt idx="1803">
                  <c:v>#N/A</c:v>
                </c:pt>
                <c:pt idx="1804">
                  <c:v>#N/A</c:v>
                </c:pt>
                <c:pt idx="1805">
                  <c:v>#N/A</c:v>
                </c:pt>
                <c:pt idx="1806">
                  <c:v>#N/A</c:v>
                </c:pt>
                <c:pt idx="1807">
                  <c:v>#N/A</c:v>
                </c:pt>
                <c:pt idx="1808">
                  <c:v>#N/A</c:v>
                </c:pt>
                <c:pt idx="1809">
                  <c:v>#N/A</c:v>
                </c:pt>
                <c:pt idx="1810">
                  <c:v>#N/A</c:v>
                </c:pt>
                <c:pt idx="1811">
                  <c:v>#N/A</c:v>
                </c:pt>
                <c:pt idx="1812">
                  <c:v>#N/A</c:v>
                </c:pt>
                <c:pt idx="1813">
                  <c:v>#N/A</c:v>
                </c:pt>
                <c:pt idx="1814">
                  <c:v>#N/A</c:v>
                </c:pt>
                <c:pt idx="1815">
                  <c:v>#N/A</c:v>
                </c:pt>
                <c:pt idx="1816">
                  <c:v>#N/A</c:v>
                </c:pt>
                <c:pt idx="1817">
                  <c:v>#N/A</c:v>
                </c:pt>
                <c:pt idx="1818">
                  <c:v>#N/A</c:v>
                </c:pt>
                <c:pt idx="1819">
                  <c:v>#N/A</c:v>
                </c:pt>
                <c:pt idx="1820">
                  <c:v>#N/A</c:v>
                </c:pt>
                <c:pt idx="1821">
                  <c:v>#N/A</c:v>
                </c:pt>
                <c:pt idx="1822">
                  <c:v>#N/A</c:v>
                </c:pt>
                <c:pt idx="1823">
                  <c:v>#N/A</c:v>
                </c:pt>
                <c:pt idx="1824">
                  <c:v>#N/A</c:v>
                </c:pt>
                <c:pt idx="1825">
                  <c:v>#N/A</c:v>
                </c:pt>
                <c:pt idx="1826">
                  <c:v>#N/A</c:v>
                </c:pt>
                <c:pt idx="1827">
                  <c:v>#N/A</c:v>
                </c:pt>
                <c:pt idx="1828">
                  <c:v>#N/A</c:v>
                </c:pt>
                <c:pt idx="1829">
                  <c:v>#N/A</c:v>
                </c:pt>
                <c:pt idx="1830">
                  <c:v>#N/A</c:v>
                </c:pt>
                <c:pt idx="1831">
                  <c:v>#N/A</c:v>
                </c:pt>
                <c:pt idx="1832">
                  <c:v>#N/A</c:v>
                </c:pt>
                <c:pt idx="1833">
                  <c:v>#N/A</c:v>
                </c:pt>
                <c:pt idx="1834">
                  <c:v>#N/A</c:v>
                </c:pt>
                <c:pt idx="1835">
                  <c:v>#N/A</c:v>
                </c:pt>
                <c:pt idx="1836">
                  <c:v>#N/A</c:v>
                </c:pt>
                <c:pt idx="1837">
                  <c:v>#N/A</c:v>
                </c:pt>
                <c:pt idx="1838">
                  <c:v>#N/A</c:v>
                </c:pt>
                <c:pt idx="1839">
                  <c:v>#N/A</c:v>
                </c:pt>
                <c:pt idx="1840">
                  <c:v>#N/A</c:v>
                </c:pt>
                <c:pt idx="1841">
                  <c:v>#N/A</c:v>
                </c:pt>
                <c:pt idx="1842">
                  <c:v>#N/A</c:v>
                </c:pt>
                <c:pt idx="1843">
                  <c:v>#N/A</c:v>
                </c:pt>
                <c:pt idx="1844">
                  <c:v>#N/A</c:v>
                </c:pt>
                <c:pt idx="1845">
                  <c:v>#N/A</c:v>
                </c:pt>
                <c:pt idx="1846">
                  <c:v>#N/A</c:v>
                </c:pt>
                <c:pt idx="1847">
                  <c:v>#N/A</c:v>
                </c:pt>
                <c:pt idx="1848">
                  <c:v>#N/A</c:v>
                </c:pt>
                <c:pt idx="1849">
                  <c:v>#N/A</c:v>
                </c:pt>
                <c:pt idx="1850">
                  <c:v>#N/A</c:v>
                </c:pt>
                <c:pt idx="1851">
                  <c:v>#N/A</c:v>
                </c:pt>
                <c:pt idx="1852">
                  <c:v>#N/A</c:v>
                </c:pt>
                <c:pt idx="1853">
                  <c:v>#N/A</c:v>
                </c:pt>
                <c:pt idx="1854">
                  <c:v>#N/A</c:v>
                </c:pt>
                <c:pt idx="1855">
                  <c:v>#N/A</c:v>
                </c:pt>
                <c:pt idx="1856">
                  <c:v>#N/A</c:v>
                </c:pt>
                <c:pt idx="1857">
                  <c:v>#N/A</c:v>
                </c:pt>
                <c:pt idx="1858">
                  <c:v>#N/A</c:v>
                </c:pt>
                <c:pt idx="1859">
                  <c:v>#N/A</c:v>
                </c:pt>
                <c:pt idx="1860">
                  <c:v>#N/A</c:v>
                </c:pt>
                <c:pt idx="1861">
                  <c:v>#N/A</c:v>
                </c:pt>
                <c:pt idx="1862">
                  <c:v>#N/A</c:v>
                </c:pt>
                <c:pt idx="1863">
                  <c:v>#N/A</c:v>
                </c:pt>
                <c:pt idx="1864">
                  <c:v>#N/A</c:v>
                </c:pt>
                <c:pt idx="1865">
                  <c:v>#N/A</c:v>
                </c:pt>
                <c:pt idx="1866">
                  <c:v>#N/A</c:v>
                </c:pt>
                <c:pt idx="1867">
                  <c:v>#N/A</c:v>
                </c:pt>
                <c:pt idx="1868">
                  <c:v>#N/A</c:v>
                </c:pt>
                <c:pt idx="1869">
                  <c:v>#N/A</c:v>
                </c:pt>
                <c:pt idx="1870">
                  <c:v>#N/A</c:v>
                </c:pt>
                <c:pt idx="1871">
                  <c:v>#N/A</c:v>
                </c:pt>
                <c:pt idx="1872">
                  <c:v>#N/A</c:v>
                </c:pt>
                <c:pt idx="1873">
                  <c:v>#N/A</c:v>
                </c:pt>
                <c:pt idx="1874">
                  <c:v>#N/A</c:v>
                </c:pt>
                <c:pt idx="1875">
                  <c:v>#N/A</c:v>
                </c:pt>
                <c:pt idx="1876">
                  <c:v>#N/A</c:v>
                </c:pt>
                <c:pt idx="1877">
                  <c:v>#N/A</c:v>
                </c:pt>
                <c:pt idx="1878">
                  <c:v>#N/A</c:v>
                </c:pt>
                <c:pt idx="1879">
                  <c:v>#N/A</c:v>
                </c:pt>
                <c:pt idx="1880">
                  <c:v>#N/A</c:v>
                </c:pt>
                <c:pt idx="1881">
                  <c:v>#N/A</c:v>
                </c:pt>
                <c:pt idx="1882">
                  <c:v>#N/A</c:v>
                </c:pt>
                <c:pt idx="1883">
                  <c:v>#N/A</c:v>
                </c:pt>
                <c:pt idx="1884">
                  <c:v>#N/A</c:v>
                </c:pt>
                <c:pt idx="1885">
                  <c:v>#N/A</c:v>
                </c:pt>
                <c:pt idx="1886">
                  <c:v>#N/A</c:v>
                </c:pt>
                <c:pt idx="1887">
                  <c:v>#N/A</c:v>
                </c:pt>
                <c:pt idx="1888">
                  <c:v>#N/A</c:v>
                </c:pt>
                <c:pt idx="1889">
                  <c:v>#N/A</c:v>
                </c:pt>
                <c:pt idx="1890">
                  <c:v>#N/A</c:v>
                </c:pt>
                <c:pt idx="1891">
                  <c:v>#N/A</c:v>
                </c:pt>
                <c:pt idx="1892">
                  <c:v>#N/A</c:v>
                </c:pt>
                <c:pt idx="1893">
                  <c:v>#N/A</c:v>
                </c:pt>
                <c:pt idx="1894">
                  <c:v>#N/A</c:v>
                </c:pt>
                <c:pt idx="1895">
                  <c:v>#N/A</c:v>
                </c:pt>
                <c:pt idx="1896">
                  <c:v>#N/A</c:v>
                </c:pt>
                <c:pt idx="1897">
                  <c:v>#N/A</c:v>
                </c:pt>
                <c:pt idx="1898">
                  <c:v>#N/A</c:v>
                </c:pt>
                <c:pt idx="1899">
                  <c:v>#N/A</c:v>
                </c:pt>
                <c:pt idx="1900">
                  <c:v>#N/A</c:v>
                </c:pt>
                <c:pt idx="1901">
                  <c:v>#N/A</c:v>
                </c:pt>
                <c:pt idx="1902">
                  <c:v>#N/A</c:v>
                </c:pt>
                <c:pt idx="1903">
                  <c:v>#N/A</c:v>
                </c:pt>
                <c:pt idx="1904">
                  <c:v>#N/A</c:v>
                </c:pt>
                <c:pt idx="1905">
                  <c:v>#N/A</c:v>
                </c:pt>
                <c:pt idx="1906">
                  <c:v>#N/A</c:v>
                </c:pt>
                <c:pt idx="1907">
                  <c:v>#N/A</c:v>
                </c:pt>
                <c:pt idx="1908">
                  <c:v>#N/A</c:v>
                </c:pt>
                <c:pt idx="1909">
                  <c:v>#N/A</c:v>
                </c:pt>
                <c:pt idx="1910">
                  <c:v>#N/A</c:v>
                </c:pt>
                <c:pt idx="1911">
                  <c:v>#N/A</c:v>
                </c:pt>
                <c:pt idx="1912">
                  <c:v>#N/A</c:v>
                </c:pt>
                <c:pt idx="1913">
                  <c:v>#N/A</c:v>
                </c:pt>
                <c:pt idx="1914">
                  <c:v>#N/A</c:v>
                </c:pt>
                <c:pt idx="1915">
                  <c:v>#N/A</c:v>
                </c:pt>
                <c:pt idx="1916">
                  <c:v>#N/A</c:v>
                </c:pt>
                <c:pt idx="1917">
                  <c:v>#N/A</c:v>
                </c:pt>
                <c:pt idx="1918">
                  <c:v>#N/A</c:v>
                </c:pt>
                <c:pt idx="1919">
                  <c:v>#N/A</c:v>
                </c:pt>
                <c:pt idx="1920">
                  <c:v>#N/A</c:v>
                </c:pt>
                <c:pt idx="1921">
                  <c:v>#N/A</c:v>
                </c:pt>
                <c:pt idx="1922">
                  <c:v>#N/A</c:v>
                </c:pt>
                <c:pt idx="1923">
                  <c:v>#N/A</c:v>
                </c:pt>
                <c:pt idx="1924">
                  <c:v>#N/A</c:v>
                </c:pt>
                <c:pt idx="1925">
                  <c:v>#N/A</c:v>
                </c:pt>
                <c:pt idx="1926">
                  <c:v>#N/A</c:v>
                </c:pt>
                <c:pt idx="1927">
                  <c:v>#N/A</c:v>
                </c:pt>
                <c:pt idx="1928">
                  <c:v>#N/A</c:v>
                </c:pt>
                <c:pt idx="1929">
                  <c:v>#N/A</c:v>
                </c:pt>
                <c:pt idx="1930">
                  <c:v>#N/A</c:v>
                </c:pt>
                <c:pt idx="1931">
                  <c:v>#N/A</c:v>
                </c:pt>
                <c:pt idx="1932">
                  <c:v>#N/A</c:v>
                </c:pt>
                <c:pt idx="1933">
                  <c:v>#N/A</c:v>
                </c:pt>
                <c:pt idx="1934">
                  <c:v>#N/A</c:v>
                </c:pt>
                <c:pt idx="1935">
                  <c:v>#N/A</c:v>
                </c:pt>
                <c:pt idx="1936">
                  <c:v>#N/A</c:v>
                </c:pt>
                <c:pt idx="1937">
                  <c:v>#N/A</c:v>
                </c:pt>
                <c:pt idx="1938">
                  <c:v>#N/A</c:v>
                </c:pt>
                <c:pt idx="1939">
                  <c:v>#N/A</c:v>
                </c:pt>
                <c:pt idx="1940">
                  <c:v>#N/A</c:v>
                </c:pt>
                <c:pt idx="1941">
                  <c:v>#N/A</c:v>
                </c:pt>
                <c:pt idx="1942">
                  <c:v>#N/A</c:v>
                </c:pt>
                <c:pt idx="1943">
                  <c:v>#N/A</c:v>
                </c:pt>
                <c:pt idx="1944">
                  <c:v>#N/A</c:v>
                </c:pt>
                <c:pt idx="1945">
                  <c:v>#N/A</c:v>
                </c:pt>
                <c:pt idx="1946">
                  <c:v>#N/A</c:v>
                </c:pt>
                <c:pt idx="1947">
                  <c:v>#N/A</c:v>
                </c:pt>
                <c:pt idx="1948">
                  <c:v>#N/A</c:v>
                </c:pt>
                <c:pt idx="1949">
                  <c:v>#N/A</c:v>
                </c:pt>
                <c:pt idx="1950">
                  <c:v>#N/A</c:v>
                </c:pt>
                <c:pt idx="1951">
                  <c:v>#N/A</c:v>
                </c:pt>
                <c:pt idx="1952">
                  <c:v>#N/A</c:v>
                </c:pt>
                <c:pt idx="1953">
                  <c:v>#N/A</c:v>
                </c:pt>
                <c:pt idx="1954">
                  <c:v>#N/A</c:v>
                </c:pt>
                <c:pt idx="1955">
                  <c:v>#N/A</c:v>
                </c:pt>
                <c:pt idx="1956">
                  <c:v>#N/A</c:v>
                </c:pt>
                <c:pt idx="1957">
                  <c:v>#N/A</c:v>
                </c:pt>
                <c:pt idx="1958">
                  <c:v>#N/A</c:v>
                </c:pt>
                <c:pt idx="1959">
                  <c:v>#N/A</c:v>
                </c:pt>
                <c:pt idx="1960">
                  <c:v>#N/A</c:v>
                </c:pt>
                <c:pt idx="1961">
                  <c:v>#N/A</c:v>
                </c:pt>
                <c:pt idx="1962">
                  <c:v>#N/A</c:v>
                </c:pt>
                <c:pt idx="1963">
                  <c:v>#N/A</c:v>
                </c:pt>
                <c:pt idx="1964">
                  <c:v>#N/A</c:v>
                </c:pt>
                <c:pt idx="1965">
                  <c:v>#N/A</c:v>
                </c:pt>
                <c:pt idx="1966">
                  <c:v>#N/A</c:v>
                </c:pt>
                <c:pt idx="1967">
                  <c:v>#N/A</c:v>
                </c:pt>
                <c:pt idx="1968">
                  <c:v>#N/A</c:v>
                </c:pt>
                <c:pt idx="1969">
                  <c:v>#N/A</c:v>
                </c:pt>
                <c:pt idx="1970">
                  <c:v>#N/A</c:v>
                </c:pt>
                <c:pt idx="1971">
                  <c:v>#N/A</c:v>
                </c:pt>
                <c:pt idx="1972">
                  <c:v>#N/A</c:v>
                </c:pt>
                <c:pt idx="1973">
                  <c:v>#N/A</c:v>
                </c:pt>
                <c:pt idx="1974">
                  <c:v>#N/A</c:v>
                </c:pt>
                <c:pt idx="1975">
                  <c:v>#N/A</c:v>
                </c:pt>
                <c:pt idx="1976">
                  <c:v>#N/A</c:v>
                </c:pt>
                <c:pt idx="1977">
                  <c:v>#N/A</c:v>
                </c:pt>
                <c:pt idx="1978">
                  <c:v>#N/A</c:v>
                </c:pt>
                <c:pt idx="1979">
                  <c:v>#N/A</c:v>
                </c:pt>
                <c:pt idx="1980">
                  <c:v>#N/A</c:v>
                </c:pt>
                <c:pt idx="1981">
                  <c:v>#N/A</c:v>
                </c:pt>
                <c:pt idx="1982">
                  <c:v>#N/A</c:v>
                </c:pt>
                <c:pt idx="1983">
                  <c:v>#N/A</c:v>
                </c:pt>
                <c:pt idx="1984">
                  <c:v>#N/A</c:v>
                </c:pt>
                <c:pt idx="1985">
                  <c:v>#N/A</c:v>
                </c:pt>
                <c:pt idx="1986">
                  <c:v>#N/A</c:v>
                </c:pt>
                <c:pt idx="1987">
                  <c:v>#N/A</c:v>
                </c:pt>
                <c:pt idx="1988">
                  <c:v>#N/A</c:v>
                </c:pt>
                <c:pt idx="1989">
                  <c:v>#N/A</c:v>
                </c:pt>
                <c:pt idx="1990">
                  <c:v>#N/A</c:v>
                </c:pt>
                <c:pt idx="1991">
                  <c:v>#N/A</c:v>
                </c:pt>
                <c:pt idx="1992">
                  <c:v>#N/A</c:v>
                </c:pt>
                <c:pt idx="1993">
                  <c:v>#N/A</c:v>
                </c:pt>
                <c:pt idx="1994">
                  <c:v>#N/A</c:v>
                </c:pt>
                <c:pt idx="1995">
                  <c:v>#N/A</c:v>
                </c:pt>
                <c:pt idx="1996">
                  <c:v>#N/A</c:v>
                </c:pt>
              </c:numCache>
            </c:numRef>
          </c:val>
        </c:ser>
        <c:axId val="191892864"/>
        <c:axId val="191894656"/>
      </c:areaChart>
      <c:lineChart>
        <c:grouping val="standard"/>
        <c:ser>
          <c:idx val="1"/>
          <c:order val="0"/>
          <c:tx>
            <c:v>USD/CNY</c:v>
          </c:tx>
          <c:spPr>
            <a:ln w="15875">
              <a:solidFill>
                <a:srgbClr val="0099FF"/>
              </a:solidFill>
              <a:prstDash val="solid"/>
            </a:ln>
            <a:effectLst/>
          </c:spPr>
          <c:marker>
            <c:symbol val="none"/>
          </c:marker>
          <c:cat>
            <c:numRef>
              <c:f>FX!$A$14:$A$2010</c:f>
              <c:numCache>
                <c:formatCode>m/d/yyyy</c:formatCode>
                <c:ptCount val="1997"/>
                <c:pt idx="0">
                  <c:v>39084</c:v>
                </c:pt>
                <c:pt idx="1">
                  <c:v>39085</c:v>
                </c:pt>
                <c:pt idx="2">
                  <c:v>39086</c:v>
                </c:pt>
                <c:pt idx="3">
                  <c:v>39087</c:v>
                </c:pt>
                <c:pt idx="4">
                  <c:v>39090</c:v>
                </c:pt>
                <c:pt idx="5">
                  <c:v>39091</c:v>
                </c:pt>
                <c:pt idx="6">
                  <c:v>39092</c:v>
                </c:pt>
                <c:pt idx="7">
                  <c:v>39093</c:v>
                </c:pt>
                <c:pt idx="8">
                  <c:v>39094</c:v>
                </c:pt>
                <c:pt idx="9">
                  <c:v>39097</c:v>
                </c:pt>
                <c:pt idx="10">
                  <c:v>39098</c:v>
                </c:pt>
                <c:pt idx="11">
                  <c:v>39099</c:v>
                </c:pt>
                <c:pt idx="12">
                  <c:v>39100</c:v>
                </c:pt>
                <c:pt idx="13">
                  <c:v>39101</c:v>
                </c:pt>
                <c:pt idx="14">
                  <c:v>39104</c:v>
                </c:pt>
                <c:pt idx="15">
                  <c:v>39105</c:v>
                </c:pt>
                <c:pt idx="16">
                  <c:v>39106</c:v>
                </c:pt>
                <c:pt idx="17">
                  <c:v>39107</c:v>
                </c:pt>
                <c:pt idx="18">
                  <c:v>39108</c:v>
                </c:pt>
                <c:pt idx="19">
                  <c:v>39111</c:v>
                </c:pt>
                <c:pt idx="20">
                  <c:v>39112</c:v>
                </c:pt>
                <c:pt idx="21">
                  <c:v>39113</c:v>
                </c:pt>
                <c:pt idx="22">
                  <c:v>39114</c:v>
                </c:pt>
                <c:pt idx="23">
                  <c:v>39115</c:v>
                </c:pt>
                <c:pt idx="24">
                  <c:v>39118</c:v>
                </c:pt>
                <c:pt idx="25">
                  <c:v>39119</c:v>
                </c:pt>
                <c:pt idx="26">
                  <c:v>39120</c:v>
                </c:pt>
                <c:pt idx="27">
                  <c:v>39121</c:v>
                </c:pt>
                <c:pt idx="28">
                  <c:v>39122</c:v>
                </c:pt>
                <c:pt idx="29">
                  <c:v>39125</c:v>
                </c:pt>
                <c:pt idx="30">
                  <c:v>39126</c:v>
                </c:pt>
                <c:pt idx="31">
                  <c:v>39127</c:v>
                </c:pt>
                <c:pt idx="32">
                  <c:v>39128</c:v>
                </c:pt>
                <c:pt idx="33">
                  <c:v>39129</c:v>
                </c:pt>
                <c:pt idx="34">
                  <c:v>39132</c:v>
                </c:pt>
                <c:pt idx="35">
                  <c:v>39133</c:v>
                </c:pt>
                <c:pt idx="36">
                  <c:v>39134</c:v>
                </c:pt>
                <c:pt idx="37">
                  <c:v>39135</c:v>
                </c:pt>
                <c:pt idx="38">
                  <c:v>39136</c:v>
                </c:pt>
                <c:pt idx="39">
                  <c:v>39139</c:v>
                </c:pt>
                <c:pt idx="40">
                  <c:v>39140</c:v>
                </c:pt>
                <c:pt idx="41">
                  <c:v>39141</c:v>
                </c:pt>
                <c:pt idx="42">
                  <c:v>39142</c:v>
                </c:pt>
                <c:pt idx="43">
                  <c:v>39143</c:v>
                </c:pt>
                <c:pt idx="44">
                  <c:v>39146</c:v>
                </c:pt>
                <c:pt idx="45">
                  <c:v>39147</c:v>
                </c:pt>
                <c:pt idx="46">
                  <c:v>39148</c:v>
                </c:pt>
                <c:pt idx="47">
                  <c:v>39149</c:v>
                </c:pt>
                <c:pt idx="48">
                  <c:v>39150</c:v>
                </c:pt>
                <c:pt idx="49">
                  <c:v>39153</c:v>
                </c:pt>
                <c:pt idx="50">
                  <c:v>39154</c:v>
                </c:pt>
                <c:pt idx="51">
                  <c:v>39155</c:v>
                </c:pt>
                <c:pt idx="52">
                  <c:v>39156</c:v>
                </c:pt>
                <c:pt idx="53">
                  <c:v>39157</c:v>
                </c:pt>
                <c:pt idx="54">
                  <c:v>39160</c:v>
                </c:pt>
                <c:pt idx="55">
                  <c:v>39161</c:v>
                </c:pt>
                <c:pt idx="56">
                  <c:v>39162</c:v>
                </c:pt>
                <c:pt idx="57">
                  <c:v>39163</c:v>
                </c:pt>
                <c:pt idx="58">
                  <c:v>39164</c:v>
                </c:pt>
                <c:pt idx="59">
                  <c:v>39167</c:v>
                </c:pt>
                <c:pt idx="60">
                  <c:v>39168</c:v>
                </c:pt>
                <c:pt idx="61">
                  <c:v>39169</c:v>
                </c:pt>
                <c:pt idx="62">
                  <c:v>39170</c:v>
                </c:pt>
                <c:pt idx="63">
                  <c:v>39171</c:v>
                </c:pt>
                <c:pt idx="64">
                  <c:v>39174</c:v>
                </c:pt>
                <c:pt idx="65">
                  <c:v>39175</c:v>
                </c:pt>
                <c:pt idx="66">
                  <c:v>39176</c:v>
                </c:pt>
                <c:pt idx="67">
                  <c:v>39177</c:v>
                </c:pt>
                <c:pt idx="68">
                  <c:v>39178</c:v>
                </c:pt>
                <c:pt idx="69">
                  <c:v>39181</c:v>
                </c:pt>
                <c:pt idx="70">
                  <c:v>39182</c:v>
                </c:pt>
                <c:pt idx="71">
                  <c:v>39183</c:v>
                </c:pt>
                <c:pt idx="72">
                  <c:v>39184</c:v>
                </c:pt>
                <c:pt idx="73">
                  <c:v>39185</c:v>
                </c:pt>
                <c:pt idx="74">
                  <c:v>39188</c:v>
                </c:pt>
                <c:pt idx="75">
                  <c:v>39189</c:v>
                </c:pt>
                <c:pt idx="76">
                  <c:v>39190</c:v>
                </c:pt>
                <c:pt idx="77">
                  <c:v>39191</c:v>
                </c:pt>
                <c:pt idx="78">
                  <c:v>39192</c:v>
                </c:pt>
                <c:pt idx="79">
                  <c:v>39195</c:v>
                </c:pt>
                <c:pt idx="80">
                  <c:v>39196</c:v>
                </c:pt>
                <c:pt idx="81">
                  <c:v>39197</c:v>
                </c:pt>
                <c:pt idx="82">
                  <c:v>39198</c:v>
                </c:pt>
                <c:pt idx="83">
                  <c:v>39199</c:v>
                </c:pt>
                <c:pt idx="84">
                  <c:v>39202</c:v>
                </c:pt>
                <c:pt idx="85">
                  <c:v>39203</c:v>
                </c:pt>
                <c:pt idx="86">
                  <c:v>39204</c:v>
                </c:pt>
                <c:pt idx="87">
                  <c:v>39205</c:v>
                </c:pt>
                <c:pt idx="88">
                  <c:v>39206</c:v>
                </c:pt>
                <c:pt idx="89">
                  <c:v>39209</c:v>
                </c:pt>
                <c:pt idx="90">
                  <c:v>39210</c:v>
                </c:pt>
                <c:pt idx="91">
                  <c:v>39211</c:v>
                </c:pt>
                <c:pt idx="92">
                  <c:v>39212</c:v>
                </c:pt>
                <c:pt idx="93">
                  <c:v>39213</c:v>
                </c:pt>
                <c:pt idx="94">
                  <c:v>39216</c:v>
                </c:pt>
                <c:pt idx="95">
                  <c:v>39217</c:v>
                </c:pt>
                <c:pt idx="96">
                  <c:v>39218</c:v>
                </c:pt>
                <c:pt idx="97">
                  <c:v>39219</c:v>
                </c:pt>
                <c:pt idx="98">
                  <c:v>39220</c:v>
                </c:pt>
                <c:pt idx="99">
                  <c:v>39223</c:v>
                </c:pt>
                <c:pt idx="100">
                  <c:v>39224</c:v>
                </c:pt>
                <c:pt idx="101">
                  <c:v>39225</c:v>
                </c:pt>
                <c:pt idx="102">
                  <c:v>39226</c:v>
                </c:pt>
                <c:pt idx="103">
                  <c:v>39227</c:v>
                </c:pt>
                <c:pt idx="104">
                  <c:v>39230</c:v>
                </c:pt>
                <c:pt idx="105">
                  <c:v>39231</c:v>
                </c:pt>
                <c:pt idx="106">
                  <c:v>39232</c:v>
                </c:pt>
                <c:pt idx="107">
                  <c:v>39233</c:v>
                </c:pt>
                <c:pt idx="108">
                  <c:v>39234</c:v>
                </c:pt>
                <c:pt idx="109">
                  <c:v>39237</c:v>
                </c:pt>
                <c:pt idx="110">
                  <c:v>39238</c:v>
                </c:pt>
                <c:pt idx="111">
                  <c:v>39239</c:v>
                </c:pt>
                <c:pt idx="112">
                  <c:v>39240</c:v>
                </c:pt>
                <c:pt idx="113">
                  <c:v>39241</c:v>
                </c:pt>
                <c:pt idx="114">
                  <c:v>39244</c:v>
                </c:pt>
                <c:pt idx="115">
                  <c:v>39245</c:v>
                </c:pt>
                <c:pt idx="116">
                  <c:v>39246</c:v>
                </c:pt>
                <c:pt idx="117">
                  <c:v>39247</c:v>
                </c:pt>
                <c:pt idx="118">
                  <c:v>39248</c:v>
                </c:pt>
                <c:pt idx="119">
                  <c:v>39251</c:v>
                </c:pt>
                <c:pt idx="120">
                  <c:v>39252</c:v>
                </c:pt>
                <c:pt idx="121">
                  <c:v>39253</c:v>
                </c:pt>
                <c:pt idx="122">
                  <c:v>39254</c:v>
                </c:pt>
                <c:pt idx="123">
                  <c:v>39255</c:v>
                </c:pt>
                <c:pt idx="124">
                  <c:v>39258</c:v>
                </c:pt>
                <c:pt idx="125">
                  <c:v>39259</c:v>
                </c:pt>
                <c:pt idx="126">
                  <c:v>39260</c:v>
                </c:pt>
                <c:pt idx="127">
                  <c:v>39261</c:v>
                </c:pt>
                <c:pt idx="128">
                  <c:v>39262</c:v>
                </c:pt>
                <c:pt idx="129">
                  <c:v>39265</c:v>
                </c:pt>
                <c:pt idx="130">
                  <c:v>39266</c:v>
                </c:pt>
                <c:pt idx="131">
                  <c:v>39267</c:v>
                </c:pt>
                <c:pt idx="132">
                  <c:v>39268</c:v>
                </c:pt>
                <c:pt idx="133">
                  <c:v>39269</c:v>
                </c:pt>
                <c:pt idx="134">
                  <c:v>39272</c:v>
                </c:pt>
                <c:pt idx="135">
                  <c:v>39273</c:v>
                </c:pt>
                <c:pt idx="136">
                  <c:v>39274</c:v>
                </c:pt>
                <c:pt idx="137">
                  <c:v>39275</c:v>
                </c:pt>
                <c:pt idx="138">
                  <c:v>39276</c:v>
                </c:pt>
                <c:pt idx="139">
                  <c:v>39279</c:v>
                </c:pt>
                <c:pt idx="140">
                  <c:v>39280</c:v>
                </c:pt>
                <c:pt idx="141">
                  <c:v>39281</c:v>
                </c:pt>
                <c:pt idx="142">
                  <c:v>39282</c:v>
                </c:pt>
                <c:pt idx="143">
                  <c:v>39283</c:v>
                </c:pt>
                <c:pt idx="144">
                  <c:v>39286</c:v>
                </c:pt>
                <c:pt idx="145">
                  <c:v>39287</c:v>
                </c:pt>
                <c:pt idx="146">
                  <c:v>39288</c:v>
                </c:pt>
                <c:pt idx="147">
                  <c:v>39289</c:v>
                </c:pt>
                <c:pt idx="148">
                  <c:v>39290</c:v>
                </c:pt>
                <c:pt idx="149">
                  <c:v>39293</c:v>
                </c:pt>
                <c:pt idx="150">
                  <c:v>39294</c:v>
                </c:pt>
                <c:pt idx="151">
                  <c:v>39295</c:v>
                </c:pt>
                <c:pt idx="152">
                  <c:v>39296</c:v>
                </c:pt>
                <c:pt idx="153">
                  <c:v>39297</c:v>
                </c:pt>
                <c:pt idx="154">
                  <c:v>39300</c:v>
                </c:pt>
                <c:pt idx="155">
                  <c:v>39301</c:v>
                </c:pt>
                <c:pt idx="156">
                  <c:v>39302</c:v>
                </c:pt>
                <c:pt idx="157">
                  <c:v>39303</c:v>
                </c:pt>
                <c:pt idx="158">
                  <c:v>39304</c:v>
                </c:pt>
                <c:pt idx="159">
                  <c:v>39307</c:v>
                </c:pt>
                <c:pt idx="160">
                  <c:v>39308</c:v>
                </c:pt>
                <c:pt idx="161">
                  <c:v>39309</c:v>
                </c:pt>
                <c:pt idx="162">
                  <c:v>39310</c:v>
                </c:pt>
                <c:pt idx="163">
                  <c:v>39311</c:v>
                </c:pt>
                <c:pt idx="164">
                  <c:v>39314</c:v>
                </c:pt>
                <c:pt idx="165">
                  <c:v>39315</c:v>
                </c:pt>
                <c:pt idx="166">
                  <c:v>39316</c:v>
                </c:pt>
                <c:pt idx="167">
                  <c:v>39317</c:v>
                </c:pt>
                <c:pt idx="168">
                  <c:v>39318</c:v>
                </c:pt>
                <c:pt idx="169">
                  <c:v>39321</c:v>
                </c:pt>
                <c:pt idx="170">
                  <c:v>39322</c:v>
                </c:pt>
                <c:pt idx="171">
                  <c:v>39323</c:v>
                </c:pt>
                <c:pt idx="172">
                  <c:v>39324</c:v>
                </c:pt>
                <c:pt idx="173">
                  <c:v>39325</c:v>
                </c:pt>
                <c:pt idx="174">
                  <c:v>39328</c:v>
                </c:pt>
                <c:pt idx="175">
                  <c:v>39329</c:v>
                </c:pt>
                <c:pt idx="176">
                  <c:v>39330</c:v>
                </c:pt>
                <c:pt idx="177">
                  <c:v>39331</c:v>
                </c:pt>
                <c:pt idx="178">
                  <c:v>39332</c:v>
                </c:pt>
                <c:pt idx="179">
                  <c:v>39335</c:v>
                </c:pt>
                <c:pt idx="180">
                  <c:v>39336</c:v>
                </c:pt>
                <c:pt idx="181">
                  <c:v>39337</c:v>
                </c:pt>
                <c:pt idx="182">
                  <c:v>39338</c:v>
                </c:pt>
                <c:pt idx="183">
                  <c:v>39339</c:v>
                </c:pt>
                <c:pt idx="184">
                  <c:v>39342</c:v>
                </c:pt>
                <c:pt idx="185">
                  <c:v>39343</c:v>
                </c:pt>
                <c:pt idx="186">
                  <c:v>39344</c:v>
                </c:pt>
                <c:pt idx="187">
                  <c:v>39345</c:v>
                </c:pt>
                <c:pt idx="188">
                  <c:v>39346</c:v>
                </c:pt>
                <c:pt idx="189">
                  <c:v>39349</c:v>
                </c:pt>
                <c:pt idx="190">
                  <c:v>39350</c:v>
                </c:pt>
                <c:pt idx="191">
                  <c:v>39351</c:v>
                </c:pt>
                <c:pt idx="192">
                  <c:v>39352</c:v>
                </c:pt>
                <c:pt idx="193">
                  <c:v>39353</c:v>
                </c:pt>
                <c:pt idx="194">
                  <c:v>39356</c:v>
                </c:pt>
                <c:pt idx="195">
                  <c:v>39357</c:v>
                </c:pt>
                <c:pt idx="196">
                  <c:v>39358</c:v>
                </c:pt>
                <c:pt idx="197">
                  <c:v>39359</c:v>
                </c:pt>
                <c:pt idx="198">
                  <c:v>39360</c:v>
                </c:pt>
                <c:pt idx="199">
                  <c:v>39363</c:v>
                </c:pt>
                <c:pt idx="200">
                  <c:v>39364</c:v>
                </c:pt>
                <c:pt idx="201">
                  <c:v>39365</c:v>
                </c:pt>
                <c:pt idx="202">
                  <c:v>39366</c:v>
                </c:pt>
                <c:pt idx="203">
                  <c:v>39367</c:v>
                </c:pt>
                <c:pt idx="204">
                  <c:v>39370</c:v>
                </c:pt>
                <c:pt idx="205">
                  <c:v>39371</c:v>
                </c:pt>
                <c:pt idx="206">
                  <c:v>39372</c:v>
                </c:pt>
                <c:pt idx="207">
                  <c:v>39373</c:v>
                </c:pt>
                <c:pt idx="208">
                  <c:v>39374</c:v>
                </c:pt>
                <c:pt idx="209">
                  <c:v>39377</c:v>
                </c:pt>
                <c:pt idx="210">
                  <c:v>39378</c:v>
                </c:pt>
                <c:pt idx="211">
                  <c:v>39379</c:v>
                </c:pt>
                <c:pt idx="212">
                  <c:v>39380</c:v>
                </c:pt>
                <c:pt idx="213">
                  <c:v>39381</c:v>
                </c:pt>
                <c:pt idx="214">
                  <c:v>39384</c:v>
                </c:pt>
                <c:pt idx="215">
                  <c:v>39385</c:v>
                </c:pt>
                <c:pt idx="216">
                  <c:v>39386</c:v>
                </c:pt>
                <c:pt idx="217">
                  <c:v>39387</c:v>
                </c:pt>
                <c:pt idx="218">
                  <c:v>39388</c:v>
                </c:pt>
                <c:pt idx="219">
                  <c:v>39391</c:v>
                </c:pt>
                <c:pt idx="220">
                  <c:v>39392</c:v>
                </c:pt>
                <c:pt idx="221">
                  <c:v>39393</c:v>
                </c:pt>
                <c:pt idx="222">
                  <c:v>39394</c:v>
                </c:pt>
                <c:pt idx="223">
                  <c:v>39395</c:v>
                </c:pt>
                <c:pt idx="224">
                  <c:v>39398</c:v>
                </c:pt>
                <c:pt idx="225">
                  <c:v>39399</c:v>
                </c:pt>
                <c:pt idx="226">
                  <c:v>39400</c:v>
                </c:pt>
                <c:pt idx="227">
                  <c:v>39401</c:v>
                </c:pt>
                <c:pt idx="228">
                  <c:v>39402</c:v>
                </c:pt>
                <c:pt idx="229">
                  <c:v>39405</c:v>
                </c:pt>
                <c:pt idx="230">
                  <c:v>39406</c:v>
                </c:pt>
                <c:pt idx="231">
                  <c:v>39407</c:v>
                </c:pt>
                <c:pt idx="232">
                  <c:v>39408</c:v>
                </c:pt>
                <c:pt idx="233">
                  <c:v>39409</c:v>
                </c:pt>
                <c:pt idx="234">
                  <c:v>39412</c:v>
                </c:pt>
                <c:pt idx="235">
                  <c:v>39413</c:v>
                </c:pt>
                <c:pt idx="236">
                  <c:v>39414</c:v>
                </c:pt>
                <c:pt idx="237">
                  <c:v>39415</c:v>
                </c:pt>
                <c:pt idx="238">
                  <c:v>39416</c:v>
                </c:pt>
                <c:pt idx="239">
                  <c:v>39419</c:v>
                </c:pt>
                <c:pt idx="240">
                  <c:v>39420</c:v>
                </c:pt>
                <c:pt idx="241">
                  <c:v>39421</c:v>
                </c:pt>
                <c:pt idx="242">
                  <c:v>39422</c:v>
                </c:pt>
                <c:pt idx="243">
                  <c:v>39423</c:v>
                </c:pt>
                <c:pt idx="244">
                  <c:v>39426</c:v>
                </c:pt>
                <c:pt idx="245">
                  <c:v>39427</c:v>
                </c:pt>
                <c:pt idx="246">
                  <c:v>39428</c:v>
                </c:pt>
                <c:pt idx="247">
                  <c:v>39429</c:v>
                </c:pt>
                <c:pt idx="248">
                  <c:v>39430</c:v>
                </c:pt>
                <c:pt idx="249">
                  <c:v>39433</c:v>
                </c:pt>
                <c:pt idx="250">
                  <c:v>39434</c:v>
                </c:pt>
                <c:pt idx="251">
                  <c:v>39435</c:v>
                </c:pt>
                <c:pt idx="252">
                  <c:v>39436</c:v>
                </c:pt>
                <c:pt idx="253">
                  <c:v>39437</c:v>
                </c:pt>
                <c:pt idx="254">
                  <c:v>39440</c:v>
                </c:pt>
                <c:pt idx="255">
                  <c:v>39441</c:v>
                </c:pt>
                <c:pt idx="256">
                  <c:v>39442</c:v>
                </c:pt>
                <c:pt idx="257">
                  <c:v>39443</c:v>
                </c:pt>
                <c:pt idx="258">
                  <c:v>39444</c:v>
                </c:pt>
                <c:pt idx="259">
                  <c:v>39447</c:v>
                </c:pt>
                <c:pt idx="260">
                  <c:v>39448</c:v>
                </c:pt>
                <c:pt idx="261">
                  <c:v>39449</c:v>
                </c:pt>
                <c:pt idx="262">
                  <c:v>39450</c:v>
                </c:pt>
                <c:pt idx="263">
                  <c:v>39451</c:v>
                </c:pt>
                <c:pt idx="264">
                  <c:v>39454</c:v>
                </c:pt>
                <c:pt idx="265">
                  <c:v>39455</c:v>
                </c:pt>
                <c:pt idx="266">
                  <c:v>39456</c:v>
                </c:pt>
                <c:pt idx="267">
                  <c:v>39457</c:v>
                </c:pt>
                <c:pt idx="268">
                  <c:v>39458</c:v>
                </c:pt>
                <c:pt idx="269">
                  <c:v>39461</c:v>
                </c:pt>
                <c:pt idx="270">
                  <c:v>39462</c:v>
                </c:pt>
                <c:pt idx="271">
                  <c:v>39463</c:v>
                </c:pt>
                <c:pt idx="272">
                  <c:v>39464</c:v>
                </c:pt>
                <c:pt idx="273">
                  <c:v>39465</c:v>
                </c:pt>
                <c:pt idx="274">
                  <c:v>39468</c:v>
                </c:pt>
                <c:pt idx="275">
                  <c:v>39469</c:v>
                </c:pt>
                <c:pt idx="276">
                  <c:v>39470</c:v>
                </c:pt>
                <c:pt idx="277">
                  <c:v>39471</c:v>
                </c:pt>
                <c:pt idx="278">
                  <c:v>39472</c:v>
                </c:pt>
                <c:pt idx="279">
                  <c:v>39475</c:v>
                </c:pt>
                <c:pt idx="280">
                  <c:v>39476</c:v>
                </c:pt>
                <c:pt idx="281">
                  <c:v>39477</c:v>
                </c:pt>
                <c:pt idx="282">
                  <c:v>39478</c:v>
                </c:pt>
                <c:pt idx="283">
                  <c:v>39479</c:v>
                </c:pt>
                <c:pt idx="284">
                  <c:v>39482</c:v>
                </c:pt>
                <c:pt idx="285">
                  <c:v>39483</c:v>
                </c:pt>
                <c:pt idx="286">
                  <c:v>39484</c:v>
                </c:pt>
                <c:pt idx="287">
                  <c:v>39485</c:v>
                </c:pt>
                <c:pt idx="288">
                  <c:v>39486</c:v>
                </c:pt>
                <c:pt idx="289">
                  <c:v>39489</c:v>
                </c:pt>
                <c:pt idx="290">
                  <c:v>39490</c:v>
                </c:pt>
                <c:pt idx="291">
                  <c:v>39491</c:v>
                </c:pt>
                <c:pt idx="292">
                  <c:v>39492</c:v>
                </c:pt>
                <c:pt idx="293">
                  <c:v>39493</c:v>
                </c:pt>
                <c:pt idx="294">
                  <c:v>39496</c:v>
                </c:pt>
                <c:pt idx="295">
                  <c:v>39497</c:v>
                </c:pt>
                <c:pt idx="296">
                  <c:v>39498</c:v>
                </c:pt>
                <c:pt idx="297">
                  <c:v>39499</c:v>
                </c:pt>
                <c:pt idx="298">
                  <c:v>39500</c:v>
                </c:pt>
                <c:pt idx="299">
                  <c:v>39503</c:v>
                </c:pt>
                <c:pt idx="300">
                  <c:v>39504</c:v>
                </c:pt>
                <c:pt idx="301">
                  <c:v>39505</c:v>
                </c:pt>
                <c:pt idx="302">
                  <c:v>39506</c:v>
                </c:pt>
                <c:pt idx="303">
                  <c:v>39507</c:v>
                </c:pt>
                <c:pt idx="304">
                  <c:v>39510</c:v>
                </c:pt>
                <c:pt idx="305">
                  <c:v>39511</c:v>
                </c:pt>
                <c:pt idx="306">
                  <c:v>39512</c:v>
                </c:pt>
                <c:pt idx="307">
                  <c:v>39513</c:v>
                </c:pt>
                <c:pt idx="308">
                  <c:v>39514</c:v>
                </c:pt>
                <c:pt idx="309">
                  <c:v>39517</c:v>
                </c:pt>
                <c:pt idx="310">
                  <c:v>39518</c:v>
                </c:pt>
                <c:pt idx="311">
                  <c:v>39519</c:v>
                </c:pt>
                <c:pt idx="312">
                  <c:v>39520</c:v>
                </c:pt>
                <c:pt idx="313">
                  <c:v>39521</c:v>
                </c:pt>
                <c:pt idx="314">
                  <c:v>39524</c:v>
                </c:pt>
                <c:pt idx="315">
                  <c:v>39525</c:v>
                </c:pt>
                <c:pt idx="316">
                  <c:v>39526</c:v>
                </c:pt>
                <c:pt idx="317">
                  <c:v>39527</c:v>
                </c:pt>
                <c:pt idx="318">
                  <c:v>39528</c:v>
                </c:pt>
                <c:pt idx="319">
                  <c:v>39531</c:v>
                </c:pt>
                <c:pt idx="320">
                  <c:v>39532</c:v>
                </c:pt>
                <c:pt idx="321">
                  <c:v>39533</c:v>
                </c:pt>
                <c:pt idx="322">
                  <c:v>39534</c:v>
                </c:pt>
                <c:pt idx="323">
                  <c:v>39535</c:v>
                </c:pt>
                <c:pt idx="324">
                  <c:v>39538</c:v>
                </c:pt>
                <c:pt idx="325">
                  <c:v>39539</c:v>
                </c:pt>
                <c:pt idx="326">
                  <c:v>39540</c:v>
                </c:pt>
                <c:pt idx="327">
                  <c:v>39541</c:v>
                </c:pt>
                <c:pt idx="328">
                  <c:v>39542</c:v>
                </c:pt>
                <c:pt idx="329">
                  <c:v>39545</c:v>
                </c:pt>
                <c:pt idx="330">
                  <c:v>39546</c:v>
                </c:pt>
                <c:pt idx="331">
                  <c:v>39547</c:v>
                </c:pt>
                <c:pt idx="332">
                  <c:v>39548</c:v>
                </c:pt>
                <c:pt idx="333">
                  <c:v>39549</c:v>
                </c:pt>
                <c:pt idx="334">
                  <c:v>39552</c:v>
                </c:pt>
                <c:pt idx="335">
                  <c:v>39553</c:v>
                </c:pt>
                <c:pt idx="336">
                  <c:v>39554</c:v>
                </c:pt>
                <c:pt idx="337">
                  <c:v>39555</c:v>
                </c:pt>
                <c:pt idx="338">
                  <c:v>39556</c:v>
                </c:pt>
                <c:pt idx="339">
                  <c:v>39559</c:v>
                </c:pt>
                <c:pt idx="340">
                  <c:v>39560</c:v>
                </c:pt>
                <c:pt idx="341">
                  <c:v>39561</c:v>
                </c:pt>
                <c:pt idx="342">
                  <c:v>39562</c:v>
                </c:pt>
                <c:pt idx="343">
                  <c:v>39563</c:v>
                </c:pt>
                <c:pt idx="344">
                  <c:v>39566</c:v>
                </c:pt>
                <c:pt idx="345">
                  <c:v>39567</c:v>
                </c:pt>
                <c:pt idx="346">
                  <c:v>39568</c:v>
                </c:pt>
                <c:pt idx="347">
                  <c:v>39569</c:v>
                </c:pt>
                <c:pt idx="348">
                  <c:v>39570</c:v>
                </c:pt>
                <c:pt idx="349">
                  <c:v>39573</c:v>
                </c:pt>
                <c:pt idx="350">
                  <c:v>39574</c:v>
                </c:pt>
                <c:pt idx="351">
                  <c:v>39575</c:v>
                </c:pt>
                <c:pt idx="352">
                  <c:v>39576</c:v>
                </c:pt>
                <c:pt idx="353">
                  <c:v>39577</c:v>
                </c:pt>
                <c:pt idx="354">
                  <c:v>39580</c:v>
                </c:pt>
                <c:pt idx="355">
                  <c:v>39581</c:v>
                </c:pt>
                <c:pt idx="356">
                  <c:v>39582</c:v>
                </c:pt>
                <c:pt idx="357">
                  <c:v>39583</c:v>
                </c:pt>
                <c:pt idx="358">
                  <c:v>39584</c:v>
                </c:pt>
                <c:pt idx="359">
                  <c:v>39587</c:v>
                </c:pt>
                <c:pt idx="360">
                  <c:v>39588</c:v>
                </c:pt>
                <c:pt idx="361">
                  <c:v>39589</c:v>
                </c:pt>
                <c:pt idx="362">
                  <c:v>39590</c:v>
                </c:pt>
                <c:pt idx="363">
                  <c:v>39591</c:v>
                </c:pt>
                <c:pt idx="364">
                  <c:v>39594</c:v>
                </c:pt>
                <c:pt idx="365">
                  <c:v>39595</c:v>
                </c:pt>
                <c:pt idx="366">
                  <c:v>39596</c:v>
                </c:pt>
                <c:pt idx="367">
                  <c:v>39597</c:v>
                </c:pt>
                <c:pt idx="368">
                  <c:v>39598</c:v>
                </c:pt>
                <c:pt idx="369">
                  <c:v>39601</c:v>
                </c:pt>
                <c:pt idx="370">
                  <c:v>39602</c:v>
                </c:pt>
                <c:pt idx="371">
                  <c:v>39603</c:v>
                </c:pt>
                <c:pt idx="372">
                  <c:v>39604</c:v>
                </c:pt>
                <c:pt idx="373">
                  <c:v>39605</c:v>
                </c:pt>
                <c:pt idx="374">
                  <c:v>39608</c:v>
                </c:pt>
                <c:pt idx="375">
                  <c:v>39609</c:v>
                </c:pt>
                <c:pt idx="376">
                  <c:v>39610</c:v>
                </c:pt>
                <c:pt idx="377">
                  <c:v>39611</c:v>
                </c:pt>
                <c:pt idx="378">
                  <c:v>39612</c:v>
                </c:pt>
                <c:pt idx="379">
                  <c:v>39615</c:v>
                </c:pt>
                <c:pt idx="380">
                  <c:v>39616</c:v>
                </c:pt>
                <c:pt idx="381">
                  <c:v>39617</c:v>
                </c:pt>
                <c:pt idx="382">
                  <c:v>39618</c:v>
                </c:pt>
                <c:pt idx="383">
                  <c:v>39619</c:v>
                </c:pt>
                <c:pt idx="384">
                  <c:v>39622</c:v>
                </c:pt>
                <c:pt idx="385">
                  <c:v>39623</c:v>
                </c:pt>
                <c:pt idx="386">
                  <c:v>39624</c:v>
                </c:pt>
                <c:pt idx="387">
                  <c:v>39625</c:v>
                </c:pt>
                <c:pt idx="388">
                  <c:v>39626</c:v>
                </c:pt>
                <c:pt idx="389">
                  <c:v>39629</c:v>
                </c:pt>
                <c:pt idx="390">
                  <c:v>39630</c:v>
                </c:pt>
                <c:pt idx="391">
                  <c:v>39631</c:v>
                </c:pt>
                <c:pt idx="392">
                  <c:v>39632</c:v>
                </c:pt>
                <c:pt idx="393">
                  <c:v>39633</c:v>
                </c:pt>
                <c:pt idx="394">
                  <c:v>39636</c:v>
                </c:pt>
                <c:pt idx="395">
                  <c:v>39637</c:v>
                </c:pt>
                <c:pt idx="396">
                  <c:v>39638</c:v>
                </c:pt>
                <c:pt idx="397">
                  <c:v>39639</c:v>
                </c:pt>
                <c:pt idx="398">
                  <c:v>39640</c:v>
                </c:pt>
                <c:pt idx="399">
                  <c:v>39643</c:v>
                </c:pt>
                <c:pt idx="400">
                  <c:v>39644</c:v>
                </c:pt>
                <c:pt idx="401">
                  <c:v>39645</c:v>
                </c:pt>
                <c:pt idx="402">
                  <c:v>39646</c:v>
                </c:pt>
                <c:pt idx="403">
                  <c:v>39647</c:v>
                </c:pt>
                <c:pt idx="404">
                  <c:v>39650</c:v>
                </c:pt>
                <c:pt idx="405">
                  <c:v>39651</c:v>
                </c:pt>
                <c:pt idx="406">
                  <c:v>39652</c:v>
                </c:pt>
                <c:pt idx="407">
                  <c:v>39653</c:v>
                </c:pt>
                <c:pt idx="408">
                  <c:v>39654</c:v>
                </c:pt>
                <c:pt idx="409">
                  <c:v>39657</c:v>
                </c:pt>
                <c:pt idx="410">
                  <c:v>39658</c:v>
                </c:pt>
                <c:pt idx="411">
                  <c:v>39659</c:v>
                </c:pt>
                <c:pt idx="412">
                  <c:v>39660</c:v>
                </c:pt>
                <c:pt idx="413">
                  <c:v>39661</c:v>
                </c:pt>
                <c:pt idx="414">
                  <c:v>39664</c:v>
                </c:pt>
                <c:pt idx="415">
                  <c:v>39665</c:v>
                </c:pt>
                <c:pt idx="416">
                  <c:v>39666</c:v>
                </c:pt>
                <c:pt idx="417">
                  <c:v>39667</c:v>
                </c:pt>
                <c:pt idx="418">
                  <c:v>39668</c:v>
                </c:pt>
                <c:pt idx="419">
                  <c:v>39671</c:v>
                </c:pt>
                <c:pt idx="420">
                  <c:v>39672</c:v>
                </c:pt>
                <c:pt idx="421">
                  <c:v>39673</c:v>
                </c:pt>
                <c:pt idx="422">
                  <c:v>39674</c:v>
                </c:pt>
                <c:pt idx="423">
                  <c:v>39675</c:v>
                </c:pt>
                <c:pt idx="424">
                  <c:v>39678</c:v>
                </c:pt>
                <c:pt idx="425">
                  <c:v>39679</c:v>
                </c:pt>
                <c:pt idx="426">
                  <c:v>39680</c:v>
                </c:pt>
                <c:pt idx="427">
                  <c:v>39681</c:v>
                </c:pt>
                <c:pt idx="428">
                  <c:v>39682</c:v>
                </c:pt>
                <c:pt idx="429">
                  <c:v>39685</c:v>
                </c:pt>
                <c:pt idx="430">
                  <c:v>39686</c:v>
                </c:pt>
                <c:pt idx="431">
                  <c:v>39687</c:v>
                </c:pt>
                <c:pt idx="432">
                  <c:v>39688</c:v>
                </c:pt>
                <c:pt idx="433">
                  <c:v>39689</c:v>
                </c:pt>
                <c:pt idx="434">
                  <c:v>39692</c:v>
                </c:pt>
                <c:pt idx="435">
                  <c:v>39693</c:v>
                </c:pt>
                <c:pt idx="436">
                  <c:v>39694</c:v>
                </c:pt>
                <c:pt idx="437">
                  <c:v>39695</c:v>
                </c:pt>
                <c:pt idx="438">
                  <c:v>39696</c:v>
                </c:pt>
                <c:pt idx="439">
                  <c:v>39699</c:v>
                </c:pt>
                <c:pt idx="440">
                  <c:v>39700</c:v>
                </c:pt>
                <c:pt idx="441">
                  <c:v>39701</c:v>
                </c:pt>
                <c:pt idx="442">
                  <c:v>39702</c:v>
                </c:pt>
                <c:pt idx="443">
                  <c:v>39703</c:v>
                </c:pt>
                <c:pt idx="444">
                  <c:v>39706</c:v>
                </c:pt>
                <c:pt idx="445">
                  <c:v>39707</c:v>
                </c:pt>
                <c:pt idx="446">
                  <c:v>39708</c:v>
                </c:pt>
                <c:pt idx="447">
                  <c:v>39709</c:v>
                </c:pt>
                <c:pt idx="448">
                  <c:v>39710</c:v>
                </c:pt>
                <c:pt idx="449">
                  <c:v>39713</c:v>
                </c:pt>
                <c:pt idx="450">
                  <c:v>39714</c:v>
                </c:pt>
                <c:pt idx="451">
                  <c:v>39715</c:v>
                </c:pt>
                <c:pt idx="452">
                  <c:v>39716</c:v>
                </c:pt>
                <c:pt idx="453">
                  <c:v>39717</c:v>
                </c:pt>
                <c:pt idx="454">
                  <c:v>39720</c:v>
                </c:pt>
                <c:pt idx="455">
                  <c:v>39721</c:v>
                </c:pt>
                <c:pt idx="456">
                  <c:v>39722</c:v>
                </c:pt>
                <c:pt idx="457">
                  <c:v>39723</c:v>
                </c:pt>
                <c:pt idx="458">
                  <c:v>39724</c:v>
                </c:pt>
                <c:pt idx="459">
                  <c:v>39727</c:v>
                </c:pt>
                <c:pt idx="460">
                  <c:v>39728</c:v>
                </c:pt>
                <c:pt idx="461">
                  <c:v>39729</c:v>
                </c:pt>
                <c:pt idx="462">
                  <c:v>39730</c:v>
                </c:pt>
                <c:pt idx="463">
                  <c:v>39731</c:v>
                </c:pt>
                <c:pt idx="464">
                  <c:v>39734</c:v>
                </c:pt>
                <c:pt idx="465">
                  <c:v>39735</c:v>
                </c:pt>
                <c:pt idx="466">
                  <c:v>39736</c:v>
                </c:pt>
                <c:pt idx="467">
                  <c:v>39737</c:v>
                </c:pt>
                <c:pt idx="468">
                  <c:v>39738</c:v>
                </c:pt>
                <c:pt idx="469">
                  <c:v>39741</c:v>
                </c:pt>
                <c:pt idx="470">
                  <c:v>39742</c:v>
                </c:pt>
                <c:pt idx="471">
                  <c:v>39743</c:v>
                </c:pt>
                <c:pt idx="472">
                  <c:v>39744</c:v>
                </c:pt>
                <c:pt idx="473">
                  <c:v>39745</c:v>
                </c:pt>
                <c:pt idx="474">
                  <c:v>39748</c:v>
                </c:pt>
                <c:pt idx="475">
                  <c:v>39749</c:v>
                </c:pt>
                <c:pt idx="476">
                  <c:v>39750</c:v>
                </c:pt>
                <c:pt idx="477">
                  <c:v>39751</c:v>
                </c:pt>
                <c:pt idx="478">
                  <c:v>39752</c:v>
                </c:pt>
                <c:pt idx="479">
                  <c:v>39755</c:v>
                </c:pt>
                <c:pt idx="480">
                  <c:v>39756</c:v>
                </c:pt>
                <c:pt idx="481">
                  <c:v>39757</c:v>
                </c:pt>
                <c:pt idx="482">
                  <c:v>39758</c:v>
                </c:pt>
                <c:pt idx="483">
                  <c:v>39759</c:v>
                </c:pt>
                <c:pt idx="484">
                  <c:v>39762</c:v>
                </c:pt>
                <c:pt idx="485">
                  <c:v>39763</c:v>
                </c:pt>
                <c:pt idx="486">
                  <c:v>39764</c:v>
                </c:pt>
                <c:pt idx="487">
                  <c:v>39765</c:v>
                </c:pt>
                <c:pt idx="488">
                  <c:v>39766</c:v>
                </c:pt>
                <c:pt idx="489">
                  <c:v>39769</c:v>
                </c:pt>
                <c:pt idx="490">
                  <c:v>39770</c:v>
                </c:pt>
                <c:pt idx="491">
                  <c:v>39771</c:v>
                </c:pt>
                <c:pt idx="492">
                  <c:v>39772</c:v>
                </c:pt>
                <c:pt idx="493">
                  <c:v>39773</c:v>
                </c:pt>
                <c:pt idx="494">
                  <c:v>39776</c:v>
                </c:pt>
                <c:pt idx="495">
                  <c:v>39777</c:v>
                </c:pt>
                <c:pt idx="496">
                  <c:v>39778</c:v>
                </c:pt>
                <c:pt idx="497">
                  <c:v>39779</c:v>
                </c:pt>
                <c:pt idx="498">
                  <c:v>39780</c:v>
                </c:pt>
                <c:pt idx="499">
                  <c:v>39783</c:v>
                </c:pt>
                <c:pt idx="500">
                  <c:v>39784</c:v>
                </c:pt>
                <c:pt idx="501">
                  <c:v>39785</c:v>
                </c:pt>
                <c:pt idx="502">
                  <c:v>39786</c:v>
                </c:pt>
                <c:pt idx="503">
                  <c:v>39787</c:v>
                </c:pt>
                <c:pt idx="504">
                  <c:v>39790</c:v>
                </c:pt>
                <c:pt idx="505">
                  <c:v>39791</c:v>
                </c:pt>
                <c:pt idx="506">
                  <c:v>39792</c:v>
                </c:pt>
                <c:pt idx="507">
                  <c:v>39793</c:v>
                </c:pt>
                <c:pt idx="508">
                  <c:v>39794</c:v>
                </c:pt>
                <c:pt idx="509">
                  <c:v>39797</c:v>
                </c:pt>
                <c:pt idx="510">
                  <c:v>39798</c:v>
                </c:pt>
                <c:pt idx="511">
                  <c:v>39799</c:v>
                </c:pt>
                <c:pt idx="512">
                  <c:v>39800</c:v>
                </c:pt>
                <c:pt idx="513">
                  <c:v>39801</c:v>
                </c:pt>
                <c:pt idx="514">
                  <c:v>39804</c:v>
                </c:pt>
                <c:pt idx="515">
                  <c:v>39805</c:v>
                </c:pt>
                <c:pt idx="516">
                  <c:v>39806</c:v>
                </c:pt>
                <c:pt idx="517">
                  <c:v>39807</c:v>
                </c:pt>
                <c:pt idx="518">
                  <c:v>39808</c:v>
                </c:pt>
                <c:pt idx="519">
                  <c:v>39811</c:v>
                </c:pt>
                <c:pt idx="520">
                  <c:v>39812</c:v>
                </c:pt>
                <c:pt idx="521">
                  <c:v>39813</c:v>
                </c:pt>
                <c:pt idx="522">
                  <c:v>39814</c:v>
                </c:pt>
                <c:pt idx="523">
                  <c:v>39815</c:v>
                </c:pt>
                <c:pt idx="524">
                  <c:v>39818</c:v>
                </c:pt>
                <c:pt idx="525">
                  <c:v>39819</c:v>
                </c:pt>
                <c:pt idx="526">
                  <c:v>39820</c:v>
                </c:pt>
                <c:pt idx="527">
                  <c:v>39821</c:v>
                </c:pt>
                <c:pt idx="528">
                  <c:v>39822</c:v>
                </c:pt>
                <c:pt idx="529">
                  <c:v>39825</c:v>
                </c:pt>
                <c:pt idx="530">
                  <c:v>39826</c:v>
                </c:pt>
                <c:pt idx="531">
                  <c:v>39827</c:v>
                </c:pt>
                <c:pt idx="532">
                  <c:v>39828</c:v>
                </c:pt>
                <c:pt idx="533">
                  <c:v>39829</c:v>
                </c:pt>
                <c:pt idx="534">
                  <c:v>39832</c:v>
                </c:pt>
                <c:pt idx="535">
                  <c:v>39833</c:v>
                </c:pt>
                <c:pt idx="536">
                  <c:v>39834</c:v>
                </c:pt>
                <c:pt idx="537">
                  <c:v>39835</c:v>
                </c:pt>
                <c:pt idx="538">
                  <c:v>39836</c:v>
                </c:pt>
                <c:pt idx="539">
                  <c:v>39839</c:v>
                </c:pt>
                <c:pt idx="540">
                  <c:v>39840</c:v>
                </c:pt>
                <c:pt idx="541">
                  <c:v>39841</c:v>
                </c:pt>
                <c:pt idx="542">
                  <c:v>39842</c:v>
                </c:pt>
                <c:pt idx="543">
                  <c:v>39843</c:v>
                </c:pt>
                <c:pt idx="544">
                  <c:v>39846</c:v>
                </c:pt>
                <c:pt idx="545">
                  <c:v>39847</c:v>
                </c:pt>
                <c:pt idx="546">
                  <c:v>39848</c:v>
                </c:pt>
                <c:pt idx="547">
                  <c:v>39849</c:v>
                </c:pt>
                <c:pt idx="548">
                  <c:v>39850</c:v>
                </c:pt>
                <c:pt idx="549">
                  <c:v>39853</c:v>
                </c:pt>
                <c:pt idx="550">
                  <c:v>39854</c:v>
                </c:pt>
                <c:pt idx="551">
                  <c:v>39855</c:v>
                </c:pt>
                <c:pt idx="552">
                  <c:v>39856</c:v>
                </c:pt>
                <c:pt idx="553">
                  <c:v>39857</c:v>
                </c:pt>
                <c:pt idx="554">
                  <c:v>39860</c:v>
                </c:pt>
                <c:pt idx="555">
                  <c:v>39861</c:v>
                </c:pt>
                <c:pt idx="556">
                  <c:v>39862</c:v>
                </c:pt>
                <c:pt idx="557">
                  <c:v>39863</c:v>
                </c:pt>
                <c:pt idx="558">
                  <c:v>39864</c:v>
                </c:pt>
                <c:pt idx="559">
                  <c:v>39867</c:v>
                </c:pt>
                <c:pt idx="560">
                  <c:v>39868</c:v>
                </c:pt>
                <c:pt idx="561">
                  <c:v>39869</c:v>
                </c:pt>
                <c:pt idx="562">
                  <c:v>39870</c:v>
                </c:pt>
                <c:pt idx="563">
                  <c:v>39871</c:v>
                </c:pt>
                <c:pt idx="564">
                  <c:v>39874</c:v>
                </c:pt>
                <c:pt idx="565">
                  <c:v>39875</c:v>
                </c:pt>
                <c:pt idx="566">
                  <c:v>39876</c:v>
                </c:pt>
                <c:pt idx="567">
                  <c:v>39877</c:v>
                </c:pt>
                <c:pt idx="568">
                  <c:v>39878</c:v>
                </c:pt>
                <c:pt idx="569">
                  <c:v>39881</c:v>
                </c:pt>
                <c:pt idx="570">
                  <c:v>39882</c:v>
                </c:pt>
                <c:pt idx="571">
                  <c:v>39883</c:v>
                </c:pt>
                <c:pt idx="572">
                  <c:v>39884</c:v>
                </c:pt>
                <c:pt idx="573">
                  <c:v>39885</c:v>
                </c:pt>
                <c:pt idx="574">
                  <c:v>39888</c:v>
                </c:pt>
                <c:pt idx="575">
                  <c:v>39889</c:v>
                </c:pt>
                <c:pt idx="576">
                  <c:v>39890</c:v>
                </c:pt>
                <c:pt idx="577">
                  <c:v>39891</c:v>
                </c:pt>
                <c:pt idx="578">
                  <c:v>39892</c:v>
                </c:pt>
                <c:pt idx="579">
                  <c:v>39895</c:v>
                </c:pt>
                <c:pt idx="580">
                  <c:v>39896</c:v>
                </c:pt>
                <c:pt idx="581">
                  <c:v>39897</c:v>
                </c:pt>
                <c:pt idx="582">
                  <c:v>39898</c:v>
                </c:pt>
                <c:pt idx="583">
                  <c:v>39899</c:v>
                </c:pt>
                <c:pt idx="584">
                  <c:v>39902</c:v>
                </c:pt>
                <c:pt idx="585">
                  <c:v>39903</c:v>
                </c:pt>
                <c:pt idx="586">
                  <c:v>39904</c:v>
                </c:pt>
                <c:pt idx="587">
                  <c:v>39905</c:v>
                </c:pt>
                <c:pt idx="588">
                  <c:v>39906</c:v>
                </c:pt>
                <c:pt idx="589">
                  <c:v>39909</c:v>
                </c:pt>
                <c:pt idx="590">
                  <c:v>39910</c:v>
                </c:pt>
                <c:pt idx="591">
                  <c:v>39911</c:v>
                </c:pt>
                <c:pt idx="592">
                  <c:v>39912</c:v>
                </c:pt>
                <c:pt idx="593">
                  <c:v>39913</c:v>
                </c:pt>
                <c:pt idx="594">
                  <c:v>39916</c:v>
                </c:pt>
                <c:pt idx="595">
                  <c:v>39917</c:v>
                </c:pt>
                <c:pt idx="596">
                  <c:v>39918</c:v>
                </c:pt>
                <c:pt idx="597">
                  <c:v>39919</c:v>
                </c:pt>
                <c:pt idx="598">
                  <c:v>39920</c:v>
                </c:pt>
                <c:pt idx="599">
                  <c:v>39923</c:v>
                </c:pt>
                <c:pt idx="600">
                  <c:v>39924</c:v>
                </c:pt>
                <c:pt idx="601">
                  <c:v>39925</c:v>
                </c:pt>
                <c:pt idx="602">
                  <c:v>39926</c:v>
                </c:pt>
                <c:pt idx="603">
                  <c:v>39927</c:v>
                </c:pt>
                <c:pt idx="604">
                  <c:v>39930</c:v>
                </c:pt>
                <c:pt idx="605">
                  <c:v>39931</c:v>
                </c:pt>
                <c:pt idx="606">
                  <c:v>39932</c:v>
                </c:pt>
                <c:pt idx="607">
                  <c:v>39933</c:v>
                </c:pt>
                <c:pt idx="608">
                  <c:v>39934</c:v>
                </c:pt>
                <c:pt idx="609">
                  <c:v>39937</c:v>
                </c:pt>
                <c:pt idx="610">
                  <c:v>39938</c:v>
                </c:pt>
                <c:pt idx="611">
                  <c:v>39939</c:v>
                </c:pt>
                <c:pt idx="612">
                  <c:v>39940</c:v>
                </c:pt>
                <c:pt idx="613">
                  <c:v>39941</c:v>
                </c:pt>
                <c:pt idx="614">
                  <c:v>39944</c:v>
                </c:pt>
                <c:pt idx="615">
                  <c:v>39945</c:v>
                </c:pt>
                <c:pt idx="616">
                  <c:v>39946</c:v>
                </c:pt>
                <c:pt idx="617">
                  <c:v>39947</c:v>
                </c:pt>
                <c:pt idx="618">
                  <c:v>39948</c:v>
                </c:pt>
                <c:pt idx="619">
                  <c:v>39951</c:v>
                </c:pt>
                <c:pt idx="620">
                  <c:v>39952</c:v>
                </c:pt>
                <c:pt idx="621">
                  <c:v>39953</c:v>
                </c:pt>
                <c:pt idx="622">
                  <c:v>39954</c:v>
                </c:pt>
                <c:pt idx="623">
                  <c:v>39955</c:v>
                </c:pt>
                <c:pt idx="624">
                  <c:v>39958</c:v>
                </c:pt>
                <c:pt idx="625">
                  <c:v>39959</c:v>
                </c:pt>
                <c:pt idx="626">
                  <c:v>39960</c:v>
                </c:pt>
                <c:pt idx="627">
                  <c:v>39961</c:v>
                </c:pt>
                <c:pt idx="628">
                  <c:v>39962</c:v>
                </c:pt>
                <c:pt idx="629">
                  <c:v>39965</c:v>
                </c:pt>
                <c:pt idx="630">
                  <c:v>39966</c:v>
                </c:pt>
                <c:pt idx="631">
                  <c:v>39967</c:v>
                </c:pt>
                <c:pt idx="632">
                  <c:v>39968</c:v>
                </c:pt>
                <c:pt idx="633">
                  <c:v>39969</c:v>
                </c:pt>
                <c:pt idx="634">
                  <c:v>39972</c:v>
                </c:pt>
                <c:pt idx="635">
                  <c:v>39973</c:v>
                </c:pt>
                <c:pt idx="636">
                  <c:v>39974</c:v>
                </c:pt>
                <c:pt idx="637">
                  <c:v>39975</c:v>
                </c:pt>
                <c:pt idx="638">
                  <c:v>39976</c:v>
                </c:pt>
                <c:pt idx="639">
                  <c:v>39979</c:v>
                </c:pt>
                <c:pt idx="640">
                  <c:v>39980</c:v>
                </c:pt>
                <c:pt idx="641">
                  <c:v>39981</c:v>
                </c:pt>
                <c:pt idx="642">
                  <c:v>39982</c:v>
                </c:pt>
                <c:pt idx="643">
                  <c:v>39983</c:v>
                </c:pt>
                <c:pt idx="644">
                  <c:v>39986</c:v>
                </c:pt>
                <c:pt idx="645">
                  <c:v>39987</c:v>
                </c:pt>
                <c:pt idx="646">
                  <c:v>39988</c:v>
                </c:pt>
                <c:pt idx="647">
                  <c:v>39989</c:v>
                </c:pt>
                <c:pt idx="648">
                  <c:v>39990</c:v>
                </c:pt>
                <c:pt idx="649">
                  <c:v>39993</c:v>
                </c:pt>
                <c:pt idx="650">
                  <c:v>39994</c:v>
                </c:pt>
                <c:pt idx="651">
                  <c:v>39995</c:v>
                </c:pt>
                <c:pt idx="652">
                  <c:v>39996</c:v>
                </c:pt>
                <c:pt idx="653">
                  <c:v>39997</c:v>
                </c:pt>
                <c:pt idx="654">
                  <c:v>40000</c:v>
                </c:pt>
                <c:pt idx="655">
                  <c:v>40001</c:v>
                </c:pt>
                <c:pt idx="656">
                  <c:v>40002</c:v>
                </c:pt>
                <c:pt idx="657">
                  <c:v>40003</c:v>
                </c:pt>
                <c:pt idx="658">
                  <c:v>40004</c:v>
                </c:pt>
                <c:pt idx="659">
                  <c:v>40007</c:v>
                </c:pt>
                <c:pt idx="660">
                  <c:v>40008</c:v>
                </c:pt>
                <c:pt idx="661">
                  <c:v>40009</c:v>
                </c:pt>
                <c:pt idx="662">
                  <c:v>40010</c:v>
                </c:pt>
                <c:pt idx="663">
                  <c:v>40011</c:v>
                </c:pt>
                <c:pt idx="664">
                  <c:v>40014</c:v>
                </c:pt>
                <c:pt idx="665">
                  <c:v>40015</c:v>
                </c:pt>
                <c:pt idx="666">
                  <c:v>40016</c:v>
                </c:pt>
                <c:pt idx="667">
                  <c:v>40017</c:v>
                </c:pt>
                <c:pt idx="668">
                  <c:v>40018</c:v>
                </c:pt>
                <c:pt idx="669">
                  <c:v>40021</c:v>
                </c:pt>
                <c:pt idx="670">
                  <c:v>40022</c:v>
                </c:pt>
                <c:pt idx="671">
                  <c:v>40023</c:v>
                </c:pt>
                <c:pt idx="672">
                  <c:v>40024</c:v>
                </c:pt>
                <c:pt idx="673">
                  <c:v>40025</c:v>
                </c:pt>
                <c:pt idx="674">
                  <c:v>40028</c:v>
                </c:pt>
                <c:pt idx="675">
                  <c:v>40029</c:v>
                </c:pt>
                <c:pt idx="676">
                  <c:v>40030</c:v>
                </c:pt>
                <c:pt idx="677">
                  <c:v>40031</c:v>
                </c:pt>
                <c:pt idx="678">
                  <c:v>40032</c:v>
                </c:pt>
                <c:pt idx="679">
                  <c:v>40035</c:v>
                </c:pt>
                <c:pt idx="680">
                  <c:v>40036</c:v>
                </c:pt>
                <c:pt idx="681">
                  <c:v>40037</c:v>
                </c:pt>
                <c:pt idx="682">
                  <c:v>40038</c:v>
                </c:pt>
                <c:pt idx="683">
                  <c:v>40039</c:v>
                </c:pt>
                <c:pt idx="684">
                  <c:v>40042</c:v>
                </c:pt>
                <c:pt idx="685">
                  <c:v>40043</c:v>
                </c:pt>
                <c:pt idx="686">
                  <c:v>40044</c:v>
                </c:pt>
                <c:pt idx="687">
                  <c:v>40045</c:v>
                </c:pt>
                <c:pt idx="688">
                  <c:v>40046</c:v>
                </c:pt>
                <c:pt idx="689">
                  <c:v>40049</c:v>
                </c:pt>
                <c:pt idx="690">
                  <c:v>40050</c:v>
                </c:pt>
                <c:pt idx="691">
                  <c:v>40051</c:v>
                </c:pt>
                <c:pt idx="692">
                  <c:v>40052</c:v>
                </c:pt>
                <c:pt idx="693">
                  <c:v>40053</c:v>
                </c:pt>
                <c:pt idx="694">
                  <c:v>40056</c:v>
                </c:pt>
                <c:pt idx="695">
                  <c:v>40057</c:v>
                </c:pt>
                <c:pt idx="696">
                  <c:v>40058</c:v>
                </c:pt>
                <c:pt idx="697">
                  <c:v>40059</c:v>
                </c:pt>
                <c:pt idx="698">
                  <c:v>40060</c:v>
                </c:pt>
                <c:pt idx="699">
                  <c:v>40063</c:v>
                </c:pt>
                <c:pt idx="700">
                  <c:v>40064</c:v>
                </c:pt>
                <c:pt idx="701">
                  <c:v>40065</c:v>
                </c:pt>
                <c:pt idx="702">
                  <c:v>40066</c:v>
                </c:pt>
                <c:pt idx="703">
                  <c:v>40067</c:v>
                </c:pt>
                <c:pt idx="704">
                  <c:v>40070</c:v>
                </c:pt>
                <c:pt idx="705">
                  <c:v>40071</c:v>
                </c:pt>
                <c:pt idx="706">
                  <c:v>40072</c:v>
                </c:pt>
                <c:pt idx="707">
                  <c:v>40073</c:v>
                </c:pt>
                <c:pt idx="708">
                  <c:v>40074</c:v>
                </c:pt>
                <c:pt idx="709">
                  <c:v>40077</c:v>
                </c:pt>
                <c:pt idx="710">
                  <c:v>40078</c:v>
                </c:pt>
                <c:pt idx="711">
                  <c:v>40079</c:v>
                </c:pt>
                <c:pt idx="712">
                  <c:v>40080</c:v>
                </c:pt>
                <c:pt idx="713">
                  <c:v>40081</c:v>
                </c:pt>
                <c:pt idx="714">
                  <c:v>40084</c:v>
                </c:pt>
                <c:pt idx="715">
                  <c:v>40085</c:v>
                </c:pt>
                <c:pt idx="716">
                  <c:v>40086</c:v>
                </c:pt>
                <c:pt idx="717">
                  <c:v>40087</c:v>
                </c:pt>
                <c:pt idx="718">
                  <c:v>40088</c:v>
                </c:pt>
                <c:pt idx="719">
                  <c:v>40091</c:v>
                </c:pt>
                <c:pt idx="720">
                  <c:v>40092</c:v>
                </c:pt>
                <c:pt idx="721">
                  <c:v>40093</c:v>
                </c:pt>
                <c:pt idx="722">
                  <c:v>40094</c:v>
                </c:pt>
                <c:pt idx="723">
                  <c:v>40095</c:v>
                </c:pt>
                <c:pt idx="724">
                  <c:v>40098</c:v>
                </c:pt>
                <c:pt idx="725">
                  <c:v>40099</c:v>
                </c:pt>
                <c:pt idx="726">
                  <c:v>40100</c:v>
                </c:pt>
                <c:pt idx="727">
                  <c:v>40101</c:v>
                </c:pt>
                <c:pt idx="728">
                  <c:v>40102</c:v>
                </c:pt>
                <c:pt idx="729">
                  <c:v>40105</c:v>
                </c:pt>
                <c:pt idx="730">
                  <c:v>40106</c:v>
                </c:pt>
                <c:pt idx="731">
                  <c:v>40107</c:v>
                </c:pt>
                <c:pt idx="732">
                  <c:v>40108</c:v>
                </c:pt>
                <c:pt idx="733">
                  <c:v>40109</c:v>
                </c:pt>
                <c:pt idx="734">
                  <c:v>40112</c:v>
                </c:pt>
                <c:pt idx="735">
                  <c:v>40113</c:v>
                </c:pt>
                <c:pt idx="736">
                  <c:v>40114</c:v>
                </c:pt>
                <c:pt idx="737">
                  <c:v>40115</c:v>
                </c:pt>
                <c:pt idx="738">
                  <c:v>40116</c:v>
                </c:pt>
                <c:pt idx="739">
                  <c:v>40119</c:v>
                </c:pt>
                <c:pt idx="740">
                  <c:v>40120</c:v>
                </c:pt>
                <c:pt idx="741">
                  <c:v>40121</c:v>
                </c:pt>
                <c:pt idx="742">
                  <c:v>40122</c:v>
                </c:pt>
                <c:pt idx="743">
                  <c:v>40123</c:v>
                </c:pt>
                <c:pt idx="744">
                  <c:v>40126</c:v>
                </c:pt>
                <c:pt idx="745">
                  <c:v>40127</c:v>
                </c:pt>
                <c:pt idx="746">
                  <c:v>40128</c:v>
                </c:pt>
                <c:pt idx="747">
                  <c:v>40129</c:v>
                </c:pt>
                <c:pt idx="748">
                  <c:v>40130</c:v>
                </c:pt>
                <c:pt idx="749">
                  <c:v>40133</c:v>
                </c:pt>
                <c:pt idx="750">
                  <c:v>40134</c:v>
                </c:pt>
                <c:pt idx="751">
                  <c:v>40135</c:v>
                </c:pt>
                <c:pt idx="752">
                  <c:v>40136</c:v>
                </c:pt>
                <c:pt idx="753">
                  <c:v>40137</c:v>
                </c:pt>
                <c:pt idx="754">
                  <c:v>40140</c:v>
                </c:pt>
                <c:pt idx="755">
                  <c:v>40141</c:v>
                </c:pt>
                <c:pt idx="756">
                  <c:v>40142</c:v>
                </c:pt>
                <c:pt idx="757">
                  <c:v>40143</c:v>
                </c:pt>
                <c:pt idx="758">
                  <c:v>40144</c:v>
                </c:pt>
                <c:pt idx="759">
                  <c:v>40147</c:v>
                </c:pt>
                <c:pt idx="760">
                  <c:v>40148</c:v>
                </c:pt>
                <c:pt idx="761">
                  <c:v>40149</c:v>
                </c:pt>
                <c:pt idx="762">
                  <c:v>40150</c:v>
                </c:pt>
                <c:pt idx="763">
                  <c:v>40151</c:v>
                </c:pt>
                <c:pt idx="764">
                  <c:v>40154</c:v>
                </c:pt>
                <c:pt idx="765">
                  <c:v>40155</c:v>
                </c:pt>
                <c:pt idx="766">
                  <c:v>40156</c:v>
                </c:pt>
                <c:pt idx="767">
                  <c:v>40157</c:v>
                </c:pt>
                <c:pt idx="768">
                  <c:v>40158</c:v>
                </c:pt>
                <c:pt idx="769">
                  <c:v>40161</c:v>
                </c:pt>
                <c:pt idx="770">
                  <c:v>40162</c:v>
                </c:pt>
                <c:pt idx="771">
                  <c:v>40163</c:v>
                </c:pt>
                <c:pt idx="772">
                  <c:v>40164</c:v>
                </c:pt>
                <c:pt idx="773">
                  <c:v>40165</c:v>
                </c:pt>
                <c:pt idx="774">
                  <c:v>40168</c:v>
                </c:pt>
                <c:pt idx="775">
                  <c:v>40169</c:v>
                </c:pt>
                <c:pt idx="776">
                  <c:v>40170</c:v>
                </c:pt>
                <c:pt idx="777">
                  <c:v>40171</c:v>
                </c:pt>
                <c:pt idx="778">
                  <c:v>40172</c:v>
                </c:pt>
                <c:pt idx="779">
                  <c:v>40175</c:v>
                </c:pt>
                <c:pt idx="780">
                  <c:v>40176</c:v>
                </c:pt>
                <c:pt idx="781">
                  <c:v>40177</c:v>
                </c:pt>
                <c:pt idx="782">
                  <c:v>40178</c:v>
                </c:pt>
                <c:pt idx="783">
                  <c:v>40179</c:v>
                </c:pt>
                <c:pt idx="784">
                  <c:v>40182</c:v>
                </c:pt>
                <c:pt idx="785">
                  <c:v>40183</c:v>
                </c:pt>
                <c:pt idx="786">
                  <c:v>40184</c:v>
                </c:pt>
                <c:pt idx="787">
                  <c:v>40185</c:v>
                </c:pt>
                <c:pt idx="788">
                  <c:v>40186</c:v>
                </c:pt>
                <c:pt idx="789">
                  <c:v>40189</c:v>
                </c:pt>
                <c:pt idx="790">
                  <c:v>40190</c:v>
                </c:pt>
                <c:pt idx="791">
                  <c:v>40191</c:v>
                </c:pt>
                <c:pt idx="792">
                  <c:v>40192</c:v>
                </c:pt>
                <c:pt idx="793">
                  <c:v>40193</c:v>
                </c:pt>
                <c:pt idx="794">
                  <c:v>40196</c:v>
                </c:pt>
                <c:pt idx="795">
                  <c:v>40197</c:v>
                </c:pt>
                <c:pt idx="796">
                  <c:v>40198</c:v>
                </c:pt>
                <c:pt idx="797">
                  <c:v>40199</c:v>
                </c:pt>
                <c:pt idx="798">
                  <c:v>40200</c:v>
                </c:pt>
                <c:pt idx="799">
                  <c:v>40203</c:v>
                </c:pt>
                <c:pt idx="800">
                  <c:v>40204</c:v>
                </c:pt>
                <c:pt idx="801">
                  <c:v>40205</c:v>
                </c:pt>
                <c:pt idx="802">
                  <c:v>40206</c:v>
                </c:pt>
                <c:pt idx="803">
                  <c:v>40207</c:v>
                </c:pt>
                <c:pt idx="804">
                  <c:v>40210</c:v>
                </c:pt>
                <c:pt idx="805">
                  <c:v>40211</c:v>
                </c:pt>
                <c:pt idx="806">
                  <c:v>40212</c:v>
                </c:pt>
                <c:pt idx="807">
                  <c:v>40213</c:v>
                </c:pt>
                <c:pt idx="808">
                  <c:v>40214</c:v>
                </c:pt>
                <c:pt idx="809">
                  <c:v>40217</c:v>
                </c:pt>
                <c:pt idx="810">
                  <c:v>40218</c:v>
                </c:pt>
                <c:pt idx="811">
                  <c:v>40219</c:v>
                </c:pt>
                <c:pt idx="812">
                  <c:v>40220</c:v>
                </c:pt>
                <c:pt idx="813">
                  <c:v>40221</c:v>
                </c:pt>
                <c:pt idx="814">
                  <c:v>40224</c:v>
                </c:pt>
                <c:pt idx="815">
                  <c:v>40225</c:v>
                </c:pt>
                <c:pt idx="816">
                  <c:v>40226</c:v>
                </c:pt>
                <c:pt idx="817">
                  <c:v>40227</c:v>
                </c:pt>
                <c:pt idx="818">
                  <c:v>40228</c:v>
                </c:pt>
                <c:pt idx="819">
                  <c:v>40231</c:v>
                </c:pt>
                <c:pt idx="820">
                  <c:v>40232</c:v>
                </c:pt>
                <c:pt idx="821">
                  <c:v>40233</c:v>
                </c:pt>
                <c:pt idx="822">
                  <c:v>40234</c:v>
                </c:pt>
                <c:pt idx="823">
                  <c:v>40235</c:v>
                </c:pt>
                <c:pt idx="824">
                  <c:v>40238</c:v>
                </c:pt>
                <c:pt idx="825">
                  <c:v>40239</c:v>
                </c:pt>
                <c:pt idx="826">
                  <c:v>40240</c:v>
                </c:pt>
                <c:pt idx="827">
                  <c:v>40241</c:v>
                </c:pt>
                <c:pt idx="828">
                  <c:v>40242</c:v>
                </c:pt>
                <c:pt idx="829">
                  <c:v>40245</c:v>
                </c:pt>
                <c:pt idx="830">
                  <c:v>40246</c:v>
                </c:pt>
                <c:pt idx="831">
                  <c:v>40247</c:v>
                </c:pt>
                <c:pt idx="832">
                  <c:v>40248</c:v>
                </c:pt>
                <c:pt idx="833">
                  <c:v>40249</c:v>
                </c:pt>
                <c:pt idx="834">
                  <c:v>40252</c:v>
                </c:pt>
                <c:pt idx="835">
                  <c:v>40253</c:v>
                </c:pt>
                <c:pt idx="836">
                  <c:v>40254</c:v>
                </c:pt>
                <c:pt idx="837">
                  <c:v>40255</c:v>
                </c:pt>
                <c:pt idx="838">
                  <c:v>40256</c:v>
                </c:pt>
                <c:pt idx="839">
                  <c:v>40259</c:v>
                </c:pt>
                <c:pt idx="840">
                  <c:v>40260</c:v>
                </c:pt>
                <c:pt idx="841">
                  <c:v>40261</c:v>
                </c:pt>
                <c:pt idx="842">
                  <c:v>40262</c:v>
                </c:pt>
                <c:pt idx="843">
                  <c:v>40263</c:v>
                </c:pt>
                <c:pt idx="844">
                  <c:v>40266</c:v>
                </c:pt>
                <c:pt idx="845">
                  <c:v>40267</c:v>
                </c:pt>
                <c:pt idx="846">
                  <c:v>40268</c:v>
                </c:pt>
                <c:pt idx="847">
                  <c:v>40269</c:v>
                </c:pt>
                <c:pt idx="848">
                  <c:v>40270</c:v>
                </c:pt>
                <c:pt idx="849">
                  <c:v>40273</c:v>
                </c:pt>
                <c:pt idx="850">
                  <c:v>40274</c:v>
                </c:pt>
                <c:pt idx="851">
                  <c:v>40275</c:v>
                </c:pt>
                <c:pt idx="852">
                  <c:v>40276</c:v>
                </c:pt>
                <c:pt idx="853">
                  <c:v>40277</c:v>
                </c:pt>
                <c:pt idx="854">
                  <c:v>40280</c:v>
                </c:pt>
                <c:pt idx="855">
                  <c:v>40281</c:v>
                </c:pt>
                <c:pt idx="856">
                  <c:v>40282</c:v>
                </c:pt>
                <c:pt idx="857">
                  <c:v>40283</c:v>
                </c:pt>
                <c:pt idx="858">
                  <c:v>40284</c:v>
                </c:pt>
                <c:pt idx="859">
                  <c:v>40287</c:v>
                </c:pt>
                <c:pt idx="860">
                  <c:v>40288</c:v>
                </c:pt>
                <c:pt idx="861">
                  <c:v>40289</c:v>
                </c:pt>
                <c:pt idx="862">
                  <c:v>40290</c:v>
                </c:pt>
                <c:pt idx="863">
                  <c:v>40291</c:v>
                </c:pt>
                <c:pt idx="864">
                  <c:v>40294</c:v>
                </c:pt>
                <c:pt idx="865">
                  <c:v>40295</c:v>
                </c:pt>
                <c:pt idx="866">
                  <c:v>40296</c:v>
                </c:pt>
                <c:pt idx="867">
                  <c:v>40297</c:v>
                </c:pt>
                <c:pt idx="868">
                  <c:v>40298</c:v>
                </c:pt>
                <c:pt idx="869">
                  <c:v>40301</c:v>
                </c:pt>
                <c:pt idx="870">
                  <c:v>40302</c:v>
                </c:pt>
                <c:pt idx="871">
                  <c:v>40303</c:v>
                </c:pt>
                <c:pt idx="872">
                  <c:v>40304</c:v>
                </c:pt>
                <c:pt idx="873">
                  <c:v>40305</c:v>
                </c:pt>
                <c:pt idx="874">
                  <c:v>40308</c:v>
                </c:pt>
                <c:pt idx="875">
                  <c:v>40309</c:v>
                </c:pt>
                <c:pt idx="876">
                  <c:v>40310</c:v>
                </c:pt>
                <c:pt idx="877">
                  <c:v>40311</c:v>
                </c:pt>
                <c:pt idx="878">
                  <c:v>40312</c:v>
                </c:pt>
                <c:pt idx="879">
                  <c:v>40315</c:v>
                </c:pt>
                <c:pt idx="880">
                  <c:v>40316</c:v>
                </c:pt>
                <c:pt idx="881">
                  <c:v>40317</c:v>
                </c:pt>
                <c:pt idx="882">
                  <c:v>40318</c:v>
                </c:pt>
                <c:pt idx="883">
                  <c:v>40319</c:v>
                </c:pt>
                <c:pt idx="884">
                  <c:v>40322</c:v>
                </c:pt>
                <c:pt idx="885">
                  <c:v>40323</c:v>
                </c:pt>
                <c:pt idx="886">
                  <c:v>40324</c:v>
                </c:pt>
                <c:pt idx="887">
                  <c:v>40325</c:v>
                </c:pt>
                <c:pt idx="888">
                  <c:v>40326</c:v>
                </c:pt>
                <c:pt idx="889">
                  <c:v>40329</c:v>
                </c:pt>
                <c:pt idx="890">
                  <c:v>40330</c:v>
                </c:pt>
                <c:pt idx="891">
                  <c:v>40331</c:v>
                </c:pt>
                <c:pt idx="892">
                  <c:v>40332</c:v>
                </c:pt>
                <c:pt idx="893">
                  <c:v>40333</c:v>
                </c:pt>
                <c:pt idx="894">
                  <c:v>40336</c:v>
                </c:pt>
                <c:pt idx="895">
                  <c:v>40337</c:v>
                </c:pt>
                <c:pt idx="896">
                  <c:v>40338</c:v>
                </c:pt>
                <c:pt idx="897">
                  <c:v>40339</c:v>
                </c:pt>
                <c:pt idx="898">
                  <c:v>40340</c:v>
                </c:pt>
                <c:pt idx="899">
                  <c:v>40343</c:v>
                </c:pt>
                <c:pt idx="900">
                  <c:v>40344</c:v>
                </c:pt>
                <c:pt idx="901">
                  <c:v>40345</c:v>
                </c:pt>
                <c:pt idx="902">
                  <c:v>40346</c:v>
                </c:pt>
                <c:pt idx="903">
                  <c:v>40347</c:v>
                </c:pt>
                <c:pt idx="904">
                  <c:v>40350</c:v>
                </c:pt>
                <c:pt idx="905">
                  <c:v>40351</c:v>
                </c:pt>
                <c:pt idx="906">
                  <c:v>40352</c:v>
                </c:pt>
                <c:pt idx="907">
                  <c:v>40353</c:v>
                </c:pt>
                <c:pt idx="908">
                  <c:v>40354</c:v>
                </c:pt>
                <c:pt idx="909">
                  <c:v>40357</c:v>
                </c:pt>
                <c:pt idx="910">
                  <c:v>40358</c:v>
                </c:pt>
                <c:pt idx="911">
                  <c:v>40359</c:v>
                </c:pt>
                <c:pt idx="912">
                  <c:v>40360</c:v>
                </c:pt>
                <c:pt idx="913">
                  <c:v>40361</c:v>
                </c:pt>
                <c:pt idx="914">
                  <c:v>40364</c:v>
                </c:pt>
                <c:pt idx="915">
                  <c:v>40365</c:v>
                </c:pt>
                <c:pt idx="916">
                  <c:v>40366</c:v>
                </c:pt>
                <c:pt idx="917">
                  <c:v>40367</c:v>
                </c:pt>
                <c:pt idx="918">
                  <c:v>40368</c:v>
                </c:pt>
                <c:pt idx="919">
                  <c:v>40371</c:v>
                </c:pt>
                <c:pt idx="920">
                  <c:v>40372</c:v>
                </c:pt>
                <c:pt idx="921">
                  <c:v>40373</c:v>
                </c:pt>
                <c:pt idx="922">
                  <c:v>40374</c:v>
                </c:pt>
                <c:pt idx="923">
                  <c:v>40375</c:v>
                </c:pt>
                <c:pt idx="924">
                  <c:v>40378</c:v>
                </c:pt>
                <c:pt idx="925">
                  <c:v>40379</c:v>
                </c:pt>
                <c:pt idx="926">
                  <c:v>40380</c:v>
                </c:pt>
                <c:pt idx="927">
                  <c:v>40381</c:v>
                </c:pt>
                <c:pt idx="928">
                  <c:v>40382</c:v>
                </c:pt>
                <c:pt idx="929">
                  <c:v>40385</c:v>
                </c:pt>
                <c:pt idx="930">
                  <c:v>40386</c:v>
                </c:pt>
                <c:pt idx="931">
                  <c:v>40387</c:v>
                </c:pt>
                <c:pt idx="932">
                  <c:v>40388</c:v>
                </c:pt>
                <c:pt idx="933">
                  <c:v>40389</c:v>
                </c:pt>
                <c:pt idx="934">
                  <c:v>40392</c:v>
                </c:pt>
                <c:pt idx="935">
                  <c:v>40393</c:v>
                </c:pt>
                <c:pt idx="936">
                  <c:v>40394</c:v>
                </c:pt>
                <c:pt idx="937">
                  <c:v>40395</c:v>
                </c:pt>
                <c:pt idx="938">
                  <c:v>40396</c:v>
                </c:pt>
                <c:pt idx="939">
                  <c:v>40399</c:v>
                </c:pt>
                <c:pt idx="940">
                  <c:v>40400</c:v>
                </c:pt>
                <c:pt idx="941">
                  <c:v>40401</c:v>
                </c:pt>
                <c:pt idx="942">
                  <c:v>40402</c:v>
                </c:pt>
                <c:pt idx="943">
                  <c:v>40403</c:v>
                </c:pt>
                <c:pt idx="944">
                  <c:v>40406</c:v>
                </c:pt>
                <c:pt idx="945">
                  <c:v>40407</c:v>
                </c:pt>
                <c:pt idx="946">
                  <c:v>40408</c:v>
                </c:pt>
                <c:pt idx="947">
                  <c:v>40409</c:v>
                </c:pt>
                <c:pt idx="948">
                  <c:v>40410</c:v>
                </c:pt>
                <c:pt idx="949">
                  <c:v>40413</c:v>
                </c:pt>
                <c:pt idx="950">
                  <c:v>40414</c:v>
                </c:pt>
                <c:pt idx="951">
                  <c:v>40415</c:v>
                </c:pt>
                <c:pt idx="952">
                  <c:v>40416</c:v>
                </c:pt>
                <c:pt idx="953">
                  <c:v>40417</c:v>
                </c:pt>
                <c:pt idx="954">
                  <c:v>40420</c:v>
                </c:pt>
                <c:pt idx="955">
                  <c:v>40421</c:v>
                </c:pt>
                <c:pt idx="956">
                  <c:v>40422</c:v>
                </c:pt>
                <c:pt idx="957">
                  <c:v>40423</c:v>
                </c:pt>
                <c:pt idx="958">
                  <c:v>40424</c:v>
                </c:pt>
                <c:pt idx="959">
                  <c:v>40427</c:v>
                </c:pt>
                <c:pt idx="960">
                  <c:v>40428</c:v>
                </c:pt>
                <c:pt idx="961">
                  <c:v>40429</c:v>
                </c:pt>
                <c:pt idx="962">
                  <c:v>40430</c:v>
                </c:pt>
                <c:pt idx="963">
                  <c:v>40431</c:v>
                </c:pt>
                <c:pt idx="964">
                  <c:v>40434</c:v>
                </c:pt>
                <c:pt idx="965">
                  <c:v>40435</c:v>
                </c:pt>
                <c:pt idx="966">
                  <c:v>40436</c:v>
                </c:pt>
                <c:pt idx="967">
                  <c:v>40437</c:v>
                </c:pt>
                <c:pt idx="968">
                  <c:v>40438</c:v>
                </c:pt>
                <c:pt idx="969">
                  <c:v>40441</c:v>
                </c:pt>
                <c:pt idx="970">
                  <c:v>40442</c:v>
                </c:pt>
                <c:pt idx="971">
                  <c:v>40443</c:v>
                </c:pt>
                <c:pt idx="972">
                  <c:v>40444</c:v>
                </c:pt>
                <c:pt idx="973">
                  <c:v>40445</c:v>
                </c:pt>
                <c:pt idx="974">
                  <c:v>40448</c:v>
                </c:pt>
                <c:pt idx="975">
                  <c:v>40449</c:v>
                </c:pt>
                <c:pt idx="976">
                  <c:v>40450</c:v>
                </c:pt>
                <c:pt idx="977">
                  <c:v>40451</c:v>
                </c:pt>
                <c:pt idx="978">
                  <c:v>40452</c:v>
                </c:pt>
                <c:pt idx="979">
                  <c:v>40455</c:v>
                </c:pt>
                <c:pt idx="980">
                  <c:v>40456</c:v>
                </c:pt>
                <c:pt idx="981">
                  <c:v>40457</c:v>
                </c:pt>
                <c:pt idx="982">
                  <c:v>40458</c:v>
                </c:pt>
                <c:pt idx="983">
                  <c:v>40459</c:v>
                </c:pt>
                <c:pt idx="984">
                  <c:v>40462</c:v>
                </c:pt>
                <c:pt idx="985">
                  <c:v>40463</c:v>
                </c:pt>
                <c:pt idx="986">
                  <c:v>40464</c:v>
                </c:pt>
                <c:pt idx="987">
                  <c:v>40465</c:v>
                </c:pt>
                <c:pt idx="988">
                  <c:v>40466</c:v>
                </c:pt>
                <c:pt idx="989">
                  <c:v>40469</c:v>
                </c:pt>
                <c:pt idx="990">
                  <c:v>40470</c:v>
                </c:pt>
                <c:pt idx="991">
                  <c:v>40471</c:v>
                </c:pt>
                <c:pt idx="992">
                  <c:v>40472</c:v>
                </c:pt>
                <c:pt idx="993">
                  <c:v>40473</c:v>
                </c:pt>
                <c:pt idx="994">
                  <c:v>40476</c:v>
                </c:pt>
                <c:pt idx="995">
                  <c:v>40477</c:v>
                </c:pt>
                <c:pt idx="996">
                  <c:v>40478</c:v>
                </c:pt>
                <c:pt idx="997">
                  <c:v>40479</c:v>
                </c:pt>
                <c:pt idx="998">
                  <c:v>40480</c:v>
                </c:pt>
                <c:pt idx="999">
                  <c:v>40483</c:v>
                </c:pt>
                <c:pt idx="1000">
                  <c:v>40484</c:v>
                </c:pt>
                <c:pt idx="1001">
                  <c:v>40485</c:v>
                </c:pt>
                <c:pt idx="1002">
                  <c:v>40486</c:v>
                </c:pt>
                <c:pt idx="1003">
                  <c:v>40487</c:v>
                </c:pt>
                <c:pt idx="1004">
                  <c:v>40490</c:v>
                </c:pt>
                <c:pt idx="1005">
                  <c:v>40491</c:v>
                </c:pt>
                <c:pt idx="1006">
                  <c:v>40492</c:v>
                </c:pt>
                <c:pt idx="1007">
                  <c:v>40493</c:v>
                </c:pt>
                <c:pt idx="1008">
                  <c:v>40494</c:v>
                </c:pt>
                <c:pt idx="1009">
                  <c:v>40497</c:v>
                </c:pt>
                <c:pt idx="1010">
                  <c:v>40498</c:v>
                </c:pt>
                <c:pt idx="1011">
                  <c:v>40499</c:v>
                </c:pt>
                <c:pt idx="1012">
                  <c:v>40500</c:v>
                </c:pt>
                <c:pt idx="1013">
                  <c:v>40501</c:v>
                </c:pt>
                <c:pt idx="1014">
                  <c:v>40504</c:v>
                </c:pt>
                <c:pt idx="1015">
                  <c:v>40505</c:v>
                </c:pt>
                <c:pt idx="1016">
                  <c:v>40506</c:v>
                </c:pt>
                <c:pt idx="1017">
                  <c:v>40507</c:v>
                </c:pt>
                <c:pt idx="1018">
                  <c:v>40508</c:v>
                </c:pt>
                <c:pt idx="1019">
                  <c:v>40511</c:v>
                </c:pt>
                <c:pt idx="1020">
                  <c:v>40512</c:v>
                </c:pt>
                <c:pt idx="1021">
                  <c:v>40513</c:v>
                </c:pt>
                <c:pt idx="1022">
                  <c:v>40514</c:v>
                </c:pt>
                <c:pt idx="1023">
                  <c:v>40515</c:v>
                </c:pt>
                <c:pt idx="1024">
                  <c:v>40518</c:v>
                </c:pt>
                <c:pt idx="1025">
                  <c:v>40519</c:v>
                </c:pt>
                <c:pt idx="1026">
                  <c:v>40520</c:v>
                </c:pt>
                <c:pt idx="1027">
                  <c:v>40521</c:v>
                </c:pt>
                <c:pt idx="1028">
                  <c:v>40522</c:v>
                </c:pt>
                <c:pt idx="1029">
                  <c:v>40525</c:v>
                </c:pt>
                <c:pt idx="1030">
                  <c:v>40526</c:v>
                </c:pt>
                <c:pt idx="1031">
                  <c:v>40527</c:v>
                </c:pt>
                <c:pt idx="1032">
                  <c:v>40528</c:v>
                </c:pt>
                <c:pt idx="1033">
                  <c:v>40529</c:v>
                </c:pt>
                <c:pt idx="1034">
                  <c:v>40532</c:v>
                </c:pt>
                <c:pt idx="1035">
                  <c:v>40533</c:v>
                </c:pt>
                <c:pt idx="1036">
                  <c:v>40534</c:v>
                </c:pt>
                <c:pt idx="1037">
                  <c:v>40535</c:v>
                </c:pt>
                <c:pt idx="1038">
                  <c:v>40536</c:v>
                </c:pt>
                <c:pt idx="1039">
                  <c:v>40539</c:v>
                </c:pt>
                <c:pt idx="1040">
                  <c:v>40540</c:v>
                </c:pt>
                <c:pt idx="1041">
                  <c:v>40541</c:v>
                </c:pt>
                <c:pt idx="1042">
                  <c:v>40542</c:v>
                </c:pt>
                <c:pt idx="1043">
                  <c:v>40543</c:v>
                </c:pt>
                <c:pt idx="1044">
                  <c:v>40546</c:v>
                </c:pt>
                <c:pt idx="1045">
                  <c:v>40547</c:v>
                </c:pt>
                <c:pt idx="1046">
                  <c:v>40548</c:v>
                </c:pt>
                <c:pt idx="1047">
                  <c:v>40549</c:v>
                </c:pt>
                <c:pt idx="1048">
                  <c:v>40550</c:v>
                </c:pt>
                <c:pt idx="1049">
                  <c:v>40553</c:v>
                </c:pt>
                <c:pt idx="1050">
                  <c:v>40554</c:v>
                </c:pt>
                <c:pt idx="1051">
                  <c:v>40555</c:v>
                </c:pt>
                <c:pt idx="1052">
                  <c:v>40556</c:v>
                </c:pt>
                <c:pt idx="1053">
                  <c:v>40557</c:v>
                </c:pt>
                <c:pt idx="1054">
                  <c:v>40560</c:v>
                </c:pt>
                <c:pt idx="1055">
                  <c:v>40561</c:v>
                </c:pt>
                <c:pt idx="1056">
                  <c:v>40562</c:v>
                </c:pt>
                <c:pt idx="1057">
                  <c:v>40563</c:v>
                </c:pt>
                <c:pt idx="1058">
                  <c:v>40564</c:v>
                </c:pt>
                <c:pt idx="1059">
                  <c:v>40567</c:v>
                </c:pt>
                <c:pt idx="1060">
                  <c:v>40568</c:v>
                </c:pt>
                <c:pt idx="1061">
                  <c:v>40569</c:v>
                </c:pt>
                <c:pt idx="1062">
                  <c:v>40570</c:v>
                </c:pt>
                <c:pt idx="1063">
                  <c:v>40571</c:v>
                </c:pt>
                <c:pt idx="1064">
                  <c:v>40574</c:v>
                </c:pt>
                <c:pt idx="1065">
                  <c:v>40575</c:v>
                </c:pt>
                <c:pt idx="1066">
                  <c:v>40576</c:v>
                </c:pt>
                <c:pt idx="1067">
                  <c:v>40577</c:v>
                </c:pt>
                <c:pt idx="1068">
                  <c:v>40578</c:v>
                </c:pt>
                <c:pt idx="1069">
                  <c:v>40581</c:v>
                </c:pt>
                <c:pt idx="1070">
                  <c:v>40582</c:v>
                </c:pt>
                <c:pt idx="1071">
                  <c:v>40583</c:v>
                </c:pt>
                <c:pt idx="1072">
                  <c:v>40584</c:v>
                </c:pt>
                <c:pt idx="1073">
                  <c:v>40585</c:v>
                </c:pt>
                <c:pt idx="1074">
                  <c:v>40588</c:v>
                </c:pt>
                <c:pt idx="1075">
                  <c:v>40589</c:v>
                </c:pt>
                <c:pt idx="1076">
                  <c:v>40590</c:v>
                </c:pt>
                <c:pt idx="1077">
                  <c:v>40591</c:v>
                </c:pt>
                <c:pt idx="1078">
                  <c:v>40592</c:v>
                </c:pt>
                <c:pt idx="1079">
                  <c:v>40595</c:v>
                </c:pt>
                <c:pt idx="1080">
                  <c:v>40596</c:v>
                </c:pt>
                <c:pt idx="1081">
                  <c:v>40597</c:v>
                </c:pt>
                <c:pt idx="1082">
                  <c:v>40598</c:v>
                </c:pt>
                <c:pt idx="1083">
                  <c:v>40599</c:v>
                </c:pt>
                <c:pt idx="1084">
                  <c:v>40602</c:v>
                </c:pt>
                <c:pt idx="1085">
                  <c:v>40603</c:v>
                </c:pt>
                <c:pt idx="1086">
                  <c:v>40604</c:v>
                </c:pt>
                <c:pt idx="1087">
                  <c:v>40605</c:v>
                </c:pt>
                <c:pt idx="1088">
                  <c:v>40606</c:v>
                </c:pt>
                <c:pt idx="1089">
                  <c:v>40609</c:v>
                </c:pt>
                <c:pt idx="1090">
                  <c:v>40610</c:v>
                </c:pt>
                <c:pt idx="1091">
                  <c:v>40611</c:v>
                </c:pt>
                <c:pt idx="1092">
                  <c:v>40612</c:v>
                </c:pt>
                <c:pt idx="1093">
                  <c:v>40613</c:v>
                </c:pt>
                <c:pt idx="1094">
                  <c:v>40616</c:v>
                </c:pt>
                <c:pt idx="1095">
                  <c:v>40617</c:v>
                </c:pt>
                <c:pt idx="1096">
                  <c:v>40618</c:v>
                </c:pt>
                <c:pt idx="1097">
                  <c:v>40619</c:v>
                </c:pt>
                <c:pt idx="1098">
                  <c:v>40620</c:v>
                </c:pt>
                <c:pt idx="1099">
                  <c:v>40623</c:v>
                </c:pt>
                <c:pt idx="1100">
                  <c:v>40624</c:v>
                </c:pt>
                <c:pt idx="1101">
                  <c:v>40625</c:v>
                </c:pt>
                <c:pt idx="1102">
                  <c:v>40626</c:v>
                </c:pt>
                <c:pt idx="1103">
                  <c:v>40627</c:v>
                </c:pt>
                <c:pt idx="1104">
                  <c:v>40630</c:v>
                </c:pt>
                <c:pt idx="1105">
                  <c:v>40631</c:v>
                </c:pt>
                <c:pt idx="1106">
                  <c:v>40632</c:v>
                </c:pt>
                <c:pt idx="1107">
                  <c:v>40633</c:v>
                </c:pt>
                <c:pt idx="1108">
                  <c:v>40634</c:v>
                </c:pt>
                <c:pt idx="1109">
                  <c:v>40637</c:v>
                </c:pt>
                <c:pt idx="1110">
                  <c:v>40638</c:v>
                </c:pt>
                <c:pt idx="1111">
                  <c:v>40639</c:v>
                </c:pt>
                <c:pt idx="1112">
                  <c:v>40640</c:v>
                </c:pt>
                <c:pt idx="1113">
                  <c:v>40641</c:v>
                </c:pt>
                <c:pt idx="1114">
                  <c:v>40644</c:v>
                </c:pt>
                <c:pt idx="1115">
                  <c:v>40645</c:v>
                </c:pt>
                <c:pt idx="1116">
                  <c:v>40646</c:v>
                </c:pt>
                <c:pt idx="1117">
                  <c:v>40647</c:v>
                </c:pt>
                <c:pt idx="1118">
                  <c:v>40648</c:v>
                </c:pt>
                <c:pt idx="1119">
                  <c:v>40651</c:v>
                </c:pt>
                <c:pt idx="1120">
                  <c:v>40652</c:v>
                </c:pt>
                <c:pt idx="1121">
                  <c:v>40653</c:v>
                </c:pt>
                <c:pt idx="1122">
                  <c:v>40654</c:v>
                </c:pt>
                <c:pt idx="1123">
                  <c:v>40655</c:v>
                </c:pt>
                <c:pt idx="1124">
                  <c:v>40658</c:v>
                </c:pt>
                <c:pt idx="1125">
                  <c:v>40659</c:v>
                </c:pt>
                <c:pt idx="1126">
                  <c:v>40660</c:v>
                </c:pt>
                <c:pt idx="1127">
                  <c:v>40661</c:v>
                </c:pt>
                <c:pt idx="1128">
                  <c:v>40662</c:v>
                </c:pt>
                <c:pt idx="1129">
                  <c:v>40665</c:v>
                </c:pt>
                <c:pt idx="1130">
                  <c:v>40666</c:v>
                </c:pt>
                <c:pt idx="1131">
                  <c:v>40667</c:v>
                </c:pt>
                <c:pt idx="1132">
                  <c:v>40668</c:v>
                </c:pt>
                <c:pt idx="1133">
                  <c:v>40669</c:v>
                </c:pt>
                <c:pt idx="1134">
                  <c:v>40672</c:v>
                </c:pt>
                <c:pt idx="1135">
                  <c:v>40673</c:v>
                </c:pt>
                <c:pt idx="1136">
                  <c:v>40674</c:v>
                </c:pt>
                <c:pt idx="1137">
                  <c:v>40675</c:v>
                </c:pt>
                <c:pt idx="1138">
                  <c:v>40676</c:v>
                </c:pt>
                <c:pt idx="1139">
                  <c:v>40679</c:v>
                </c:pt>
                <c:pt idx="1140">
                  <c:v>40680</c:v>
                </c:pt>
                <c:pt idx="1141">
                  <c:v>40681</c:v>
                </c:pt>
                <c:pt idx="1142">
                  <c:v>40682</c:v>
                </c:pt>
                <c:pt idx="1143">
                  <c:v>40683</c:v>
                </c:pt>
                <c:pt idx="1144">
                  <c:v>40686</c:v>
                </c:pt>
                <c:pt idx="1145">
                  <c:v>40687</c:v>
                </c:pt>
                <c:pt idx="1146">
                  <c:v>40688</c:v>
                </c:pt>
                <c:pt idx="1147">
                  <c:v>40689</c:v>
                </c:pt>
                <c:pt idx="1148">
                  <c:v>40690</c:v>
                </c:pt>
                <c:pt idx="1149">
                  <c:v>40693</c:v>
                </c:pt>
                <c:pt idx="1150">
                  <c:v>40694</c:v>
                </c:pt>
                <c:pt idx="1151">
                  <c:v>40695</c:v>
                </c:pt>
                <c:pt idx="1152">
                  <c:v>40696</c:v>
                </c:pt>
                <c:pt idx="1153">
                  <c:v>40697</c:v>
                </c:pt>
                <c:pt idx="1154">
                  <c:v>40700</c:v>
                </c:pt>
                <c:pt idx="1155">
                  <c:v>40701</c:v>
                </c:pt>
                <c:pt idx="1156">
                  <c:v>40702</c:v>
                </c:pt>
                <c:pt idx="1157">
                  <c:v>40703</c:v>
                </c:pt>
                <c:pt idx="1158">
                  <c:v>40704</c:v>
                </c:pt>
                <c:pt idx="1159">
                  <c:v>40707</c:v>
                </c:pt>
                <c:pt idx="1160">
                  <c:v>40708</c:v>
                </c:pt>
                <c:pt idx="1161">
                  <c:v>40709</c:v>
                </c:pt>
                <c:pt idx="1162">
                  <c:v>40710</c:v>
                </c:pt>
                <c:pt idx="1163">
                  <c:v>40711</c:v>
                </c:pt>
                <c:pt idx="1164">
                  <c:v>40714</c:v>
                </c:pt>
                <c:pt idx="1165">
                  <c:v>40715</c:v>
                </c:pt>
                <c:pt idx="1166">
                  <c:v>40716</c:v>
                </c:pt>
                <c:pt idx="1167">
                  <c:v>40717</c:v>
                </c:pt>
                <c:pt idx="1168">
                  <c:v>40718</c:v>
                </c:pt>
                <c:pt idx="1169">
                  <c:v>40721</c:v>
                </c:pt>
                <c:pt idx="1170">
                  <c:v>40722</c:v>
                </c:pt>
                <c:pt idx="1171">
                  <c:v>40723</c:v>
                </c:pt>
                <c:pt idx="1172">
                  <c:v>40724</c:v>
                </c:pt>
                <c:pt idx="1173">
                  <c:v>40725</c:v>
                </c:pt>
                <c:pt idx="1174">
                  <c:v>40728</c:v>
                </c:pt>
                <c:pt idx="1175">
                  <c:v>40729</c:v>
                </c:pt>
                <c:pt idx="1176">
                  <c:v>40730</c:v>
                </c:pt>
                <c:pt idx="1177">
                  <c:v>40731</c:v>
                </c:pt>
                <c:pt idx="1178">
                  <c:v>40732</c:v>
                </c:pt>
                <c:pt idx="1179">
                  <c:v>40735</c:v>
                </c:pt>
                <c:pt idx="1180">
                  <c:v>40736</c:v>
                </c:pt>
                <c:pt idx="1181">
                  <c:v>40737</c:v>
                </c:pt>
                <c:pt idx="1182">
                  <c:v>40738</c:v>
                </c:pt>
                <c:pt idx="1183">
                  <c:v>40739</c:v>
                </c:pt>
                <c:pt idx="1184">
                  <c:v>40742</c:v>
                </c:pt>
                <c:pt idx="1185">
                  <c:v>40743</c:v>
                </c:pt>
                <c:pt idx="1186">
                  <c:v>40744</c:v>
                </c:pt>
                <c:pt idx="1187">
                  <c:v>40745</c:v>
                </c:pt>
                <c:pt idx="1188">
                  <c:v>40746</c:v>
                </c:pt>
                <c:pt idx="1189">
                  <c:v>40749</c:v>
                </c:pt>
                <c:pt idx="1190">
                  <c:v>40750</c:v>
                </c:pt>
                <c:pt idx="1191">
                  <c:v>40751</c:v>
                </c:pt>
                <c:pt idx="1192">
                  <c:v>40752</c:v>
                </c:pt>
                <c:pt idx="1193">
                  <c:v>40753</c:v>
                </c:pt>
                <c:pt idx="1194">
                  <c:v>40756</c:v>
                </c:pt>
                <c:pt idx="1195">
                  <c:v>40757</c:v>
                </c:pt>
                <c:pt idx="1196">
                  <c:v>40758</c:v>
                </c:pt>
                <c:pt idx="1197">
                  <c:v>40759</c:v>
                </c:pt>
                <c:pt idx="1198">
                  <c:v>40760</c:v>
                </c:pt>
                <c:pt idx="1199">
                  <c:v>40763</c:v>
                </c:pt>
                <c:pt idx="1200">
                  <c:v>40764</c:v>
                </c:pt>
                <c:pt idx="1201">
                  <c:v>40765</c:v>
                </c:pt>
                <c:pt idx="1202">
                  <c:v>40766</c:v>
                </c:pt>
                <c:pt idx="1203">
                  <c:v>40767</c:v>
                </c:pt>
                <c:pt idx="1204">
                  <c:v>40770</c:v>
                </c:pt>
                <c:pt idx="1205">
                  <c:v>40771</c:v>
                </c:pt>
                <c:pt idx="1206">
                  <c:v>40772</c:v>
                </c:pt>
                <c:pt idx="1207">
                  <c:v>40773</c:v>
                </c:pt>
                <c:pt idx="1208">
                  <c:v>40774</c:v>
                </c:pt>
                <c:pt idx="1209">
                  <c:v>40777</c:v>
                </c:pt>
                <c:pt idx="1210">
                  <c:v>40778</c:v>
                </c:pt>
                <c:pt idx="1211">
                  <c:v>40779</c:v>
                </c:pt>
                <c:pt idx="1212">
                  <c:v>40780</c:v>
                </c:pt>
                <c:pt idx="1213">
                  <c:v>40781</c:v>
                </c:pt>
                <c:pt idx="1214">
                  <c:v>40784</c:v>
                </c:pt>
                <c:pt idx="1215">
                  <c:v>40785</c:v>
                </c:pt>
                <c:pt idx="1216">
                  <c:v>40786</c:v>
                </c:pt>
                <c:pt idx="1217">
                  <c:v>40787</c:v>
                </c:pt>
                <c:pt idx="1218">
                  <c:v>40788</c:v>
                </c:pt>
                <c:pt idx="1219">
                  <c:v>40791</c:v>
                </c:pt>
                <c:pt idx="1220">
                  <c:v>40792</c:v>
                </c:pt>
                <c:pt idx="1221">
                  <c:v>40793</c:v>
                </c:pt>
                <c:pt idx="1222">
                  <c:v>40794</c:v>
                </c:pt>
                <c:pt idx="1223">
                  <c:v>40795</c:v>
                </c:pt>
                <c:pt idx="1224">
                  <c:v>40798</c:v>
                </c:pt>
                <c:pt idx="1225">
                  <c:v>40799</c:v>
                </c:pt>
                <c:pt idx="1226">
                  <c:v>40800</c:v>
                </c:pt>
                <c:pt idx="1227">
                  <c:v>40801</c:v>
                </c:pt>
                <c:pt idx="1228">
                  <c:v>40802</c:v>
                </c:pt>
                <c:pt idx="1229">
                  <c:v>40805</c:v>
                </c:pt>
                <c:pt idx="1230">
                  <c:v>40806</c:v>
                </c:pt>
                <c:pt idx="1231">
                  <c:v>40807</c:v>
                </c:pt>
                <c:pt idx="1232">
                  <c:v>40808</c:v>
                </c:pt>
                <c:pt idx="1233">
                  <c:v>40809</c:v>
                </c:pt>
                <c:pt idx="1234">
                  <c:v>40812</c:v>
                </c:pt>
                <c:pt idx="1235">
                  <c:v>40813</c:v>
                </c:pt>
                <c:pt idx="1236">
                  <c:v>40814</c:v>
                </c:pt>
                <c:pt idx="1237">
                  <c:v>40815</c:v>
                </c:pt>
                <c:pt idx="1238">
                  <c:v>40816</c:v>
                </c:pt>
                <c:pt idx="1239">
                  <c:v>40819</c:v>
                </c:pt>
                <c:pt idx="1240">
                  <c:v>40820</c:v>
                </c:pt>
                <c:pt idx="1241">
                  <c:v>40821</c:v>
                </c:pt>
                <c:pt idx="1242">
                  <c:v>40822</c:v>
                </c:pt>
                <c:pt idx="1243">
                  <c:v>40823</c:v>
                </c:pt>
                <c:pt idx="1244">
                  <c:v>40826</c:v>
                </c:pt>
                <c:pt idx="1245">
                  <c:v>40827</c:v>
                </c:pt>
                <c:pt idx="1246">
                  <c:v>40828</c:v>
                </c:pt>
                <c:pt idx="1247">
                  <c:v>40829</c:v>
                </c:pt>
                <c:pt idx="1248">
                  <c:v>40830</c:v>
                </c:pt>
                <c:pt idx="1249">
                  <c:v>40833</c:v>
                </c:pt>
                <c:pt idx="1250">
                  <c:v>40834</c:v>
                </c:pt>
                <c:pt idx="1251">
                  <c:v>40835</c:v>
                </c:pt>
                <c:pt idx="1252">
                  <c:v>40836</c:v>
                </c:pt>
                <c:pt idx="1253">
                  <c:v>40837</c:v>
                </c:pt>
                <c:pt idx="1254">
                  <c:v>40840</c:v>
                </c:pt>
                <c:pt idx="1255">
                  <c:v>40841</c:v>
                </c:pt>
                <c:pt idx="1256">
                  <c:v>40842</c:v>
                </c:pt>
                <c:pt idx="1257">
                  <c:v>40843</c:v>
                </c:pt>
                <c:pt idx="1258">
                  <c:v>40844</c:v>
                </c:pt>
                <c:pt idx="1259">
                  <c:v>40847</c:v>
                </c:pt>
                <c:pt idx="1260">
                  <c:v>40848</c:v>
                </c:pt>
                <c:pt idx="1261">
                  <c:v>40849</c:v>
                </c:pt>
                <c:pt idx="1262">
                  <c:v>40850</c:v>
                </c:pt>
                <c:pt idx="1263">
                  <c:v>40851</c:v>
                </c:pt>
                <c:pt idx="1264">
                  <c:v>40854</c:v>
                </c:pt>
                <c:pt idx="1265">
                  <c:v>40855</c:v>
                </c:pt>
                <c:pt idx="1266">
                  <c:v>40856</c:v>
                </c:pt>
                <c:pt idx="1267">
                  <c:v>40857</c:v>
                </c:pt>
                <c:pt idx="1268">
                  <c:v>40858</c:v>
                </c:pt>
                <c:pt idx="1269">
                  <c:v>40861</c:v>
                </c:pt>
                <c:pt idx="1270">
                  <c:v>40862</c:v>
                </c:pt>
                <c:pt idx="1271">
                  <c:v>40863</c:v>
                </c:pt>
                <c:pt idx="1272">
                  <c:v>40864</c:v>
                </c:pt>
                <c:pt idx="1273">
                  <c:v>40865</c:v>
                </c:pt>
                <c:pt idx="1274">
                  <c:v>40868</c:v>
                </c:pt>
                <c:pt idx="1275">
                  <c:v>40869</c:v>
                </c:pt>
                <c:pt idx="1276">
                  <c:v>40870</c:v>
                </c:pt>
                <c:pt idx="1277">
                  <c:v>40871</c:v>
                </c:pt>
                <c:pt idx="1278">
                  <c:v>40872</c:v>
                </c:pt>
                <c:pt idx="1279">
                  <c:v>40875</c:v>
                </c:pt>
                <c:pt idx="1280">
                  <c:v>40876</c:v>
                </c:pt>
                <c:pt idx="1281">
                  <c:v>40877</c:v>
                </c:pt>
                <c:pt idx="1282">
                  <c:v>40878</c:v>
                </c:pt>
                <c:pt idx="1283">
                  <c:v>40879</c:v>
                </c:pt>
                <c:pt idx="1284">
                  <c:v>40882</c:v>
                </c:pt>
                <c:pt idx="1285">
                  <c:v>40883</c:v>
                </c:pt>
                <c:pt idx="1286">
                  <c:v>40884</c:v>
                </c:pt>
                <c:pt idx="1287">
                  <c:v>40885</c:v>
                </c:pt>
                <c:pt idx="1288">
                  <c:v>40886</c:v>
                </c:pt>
                <c:pt idx="1289">
                  <c:v>40889</c:v>
                </c:pt>
                <c:pt idx="1290">
                  <c:v>40890</c:v>
                </c:pt>
                <c:pt idx="1291">
                  <c:v>40891</c:v>
                </c:pt>
                <c:pt idx="1292">
                  <c:v>40892</c:v>
                </c:pt>
                <c:pt idx="1293">
                  <c:v>40893</c:v>
                </c:pt>
                <c:pt idx="1294">
                  <c:v>40896</c:v>
                </c:pt>
                <c:pt idx="1295">
                  <c:v>40897</c:v>
                </c:pt>
                <c:pt idx="1296">
                  <c:v>40898</c:v>
                </c:pt>
                <c:pt idx="1297">
                  <c:v>40899</c:v>
                </c:pt>
                <c:pt idx="1298">
                  <c:v>40900</c:v>
                </c:pt>
                <c:pt idx="1299">
                  <c:v>40903</c:v>
                </c:pt>
                <c:pt idx="1300">
                  <c:v>40904</c:v>
                </c:pt>
                <c:pt idx="1301">
                  <c:v>40905</c:v>
                </c:pt>
                <c:pt idx="1302">
                  <c:v>40906</c:v>
                </c:pt>
                <c:pt idx="1303">
                  <c:v>40907</c:v>
                </c:pt>
                <c:pt idx="1304">
                  <c:v>40910</c:v>
                </c:pt>
                <c:pt idx="1305">
                  <c:v>40911</c:v>
                </c:pt>
                <c:pt idx="1306">
                  <c:v>40912</c:v>
                </c:pt>
                <c:pt idx="1307">
                  <c:v>40913</c:v>
                </c:pt>
                <c:pt idx="1308">
                  <c:v>40914</c:v>
                </c:pt>
                <c:pt idx="1309">
                  <c:v>40917</c:v>
                </c:pt>
                <c:pt idx="1310">
                  <c:v>40918</c:v>
                </c:pt>
                <c:pt idx="1311">
                  <c:v>40919</c:v>
                </c:pt>
                <c:pt idx="1312">
                  <c:v>40920</c:v>
                </c:pt>
                <c:pt idx="1313">
                  <c:v>40921</c:v>
                </c:pt>
                <c:pt idx="1314">
                  <c:v>40924</c:v>
                </c:pt>
                <c:pt idx="1315">
                  <c:v>40925</c:v>
                </c:pt>
                <c:pt idx="1316">
                  <c:v>40926</c:v>
                </c:pt>
                <c:pt idx="1317">
                  <c:v>40927</c:v>
                </c:pt>
                <c:pt idx="1318">
                  <c:v>40928</c:v>
                </c:pt>
                <c:pt idx="1319">
                  <c:v>40931</c:v>
                </c:pt>
                <c:pt idx="1320">
                  <c:v>40932</c:v>
                </c:pt>
                <c:pt idx="1321">
                  <c:v>40933</c:v>
                </c:pt>
                <c:pt idx="1322">
                  <c:v>40934</c:v>
                </c:pt>
                <c:pt idx="1323">
                  <c:v>40935</c:v>
                </c:pt>
                <c:pt idx="1324">
                  <c:v>40938</c:v>
                </c:pt>
                <c:pt idx="1325">
                  <c:v>40939</c:v>
                </c:pt>
                <c:pt idx="1326">
                  <c:v>40940</c:v>
                </c:pt>
                <c:pt idx="1327">
                  <c:v>40941</c:v>
                </c:pt>
                <c:pt idx="1328">
                  <c:v>40942</c:v>
                </c:pt>
                <c:pt idx="1329">
                  <c:v>40945</c:v>
                </c:pt>
                <c:pt idx="1330">
                  <c:v>40946</c:v>
                </c:pt>
                <c:pt idx="1331">
                  <c:v>40947</c:v>
                </c:pt>
                <c:pt idx="1332">
                  <c:v>40948</c:v>
                </c:pt>
                <c:pt idx="1333">
                  <c:v>40949</c:v>
                </c:pt>
                <c:pt idx="1334">
                  <c:v>40952</c:v>
                </c:pt>
                <c:pt idx="1335">
                  <c:v>40953</c:v>
                </c:pt>
                <c:pt idx="1336">
                  <c:v>40954</c:v>
                </c:pt>
                <c:pt idx="1337">
                  <c:v>40955</c:v>
                </c:pt>
                <c:pt idx="1338">
                  <c:v>40956</c:v>
                </c:pt>
                <c:pt idx="1339">
                  <c:v>40959</c:v>
                </c:pt>
                <c:pt idx="1340">
                  <c:v>40960</c:v>
                </c:pt>
                <c:pt idx="1341">
                  <c:v>40961</c:v>
                </c:pt>
                <c:pt idx="1342">
                  <c:v>40962</c:v>
                </c:pt>
                <c:pt idx="1343">
                  <c:v>40963</c:v>
                </c:pt>
                <c:pt idx="1344">
                  <c:v>40966</c:v>
                </c:pt>
                <c:pt idx="1345">
                  <c:v>40967</c:v>
                </c:pt>
                <c:pt idx="1346">
                  <c:v>40968</c:v>
                </c:pt>
                <c:pt idx="1347">
                  <c:v>40969</c:v>
                </c:pt>
                <c:pt idx="1348">
                  <c:v>40970</c:v>
                </c:pt>
                <c:pt idx="1349">
                  <c:v>40973</c:v>
                </c:pt>
                <c:pt idx="1350">
                  <c:v>40974</c:v>
                </c:pt>
                <c:pt idx="1351">
                  <c:v>40975</c:v>
                </c:pt>
                <c:pt idx="1352">
                  <c:v>40976</c:v>
                </c:pt>
                <c:pt idx="1353">
                  <c:v>40977</c:v>
                </c:pt>
                <c:pt idx="1354">
                  <c:v>40980</c:v>
                </c:pt>
                <c:pt idx="1355">
                  <c:v>40981</c:v>
                </c:pt>
                <c:pt idx="1356">
                  <c:v>40982</c:v>
                </c:pt>
                <c:pt idx="1357">
                  <c:v>40983</c:v>
                </c:pt>
                <c:pt idx="1358">
                  <c:v>40984</c:v>
                </c:pt>
                <c:pt idx="1359">
                  <c:v>40987</c:v>
                </c:pt>
                <c:pt idx="1360">
                  <c:v>40988</c:v>
                </c:pt>
                <c:pt idx="1361">
                  <c:v>40989</c:v>
                </c:pt>
                <c:pt idx="1362">
                  <c:v>40990</c:v>
                </c:pt>
                <c:pt idx="1363">
                  <c:v>40991</c:v>
                </c:pt>
                <c:pt idx="1364">
                  <c:v>40994</c:v>
                </c:pt>
                <c:pt idx="1365">
                  <c:v>40995</c:v>
                </c:pt>
                <c:pt idx="1366">
                  <c:v>40996</c:v>
                </c:pt>
                <c:pt idx="1367">
                  <c:v>40997</c:v>
                </c:pt>
                <c:pt idx="1368">
                  <c:v>40998</c:v>
                </c:pt>
                <c:pt idx="1369">
                  <c:v>41001</c:v>
                </c:pt>
                <c:pt idx="1370">
                  <c:v>41002</c:v>
                </c:pt>
                <c:pt idx="1371">
                  <c:v>41003</c:v>
                </c:pt>
                <c:pt idx="1372">
                  <c:v>41004</c:v>
                </c:pt>
                <c:pt idx="1373">
                  <c:v>41005</c:v>
                </c:pt>
                <c:pt idx="1374">
                  <c:v>41008</c:v>
                </c:pt>
                <c:pt idx="1375">
                  <c:v>41009</c:v>
                </c:pt>
                <c:pt idx="1376">
                  <c:v>41010</c:v>
                </c:pt>
                <c:pt idx="1377">
                  <c:v>41011</c:v>
                </c:pt>
                <c:pt idx="1378">
                  <c:v>41012</c:v>
                </c:pt>
                <c:pt idx="1379">
                  <c:v>41015</c:v>
                </c:pt>
                <c:pt idx="1380">
                  <c:v>41016</c:v>
                </c:pt>
                <c:pt idx="1381">
                  <c:v>41017</c:v>
                </c:pt>
                <c:pt idx="1382">
                  <c:v>41018</c:v>
                </c:pt>
                <c:pt idx="1383">
                  <c:v>41019</c:v>
                </c:pt>
                <c:pt idx="1384">
                  <c:v>41022</c:v>
                </c:pt>
                <c:pt idx="1385">
                  <c:v>41023</c:v>
                </c:pt>
                <c:pt idx="1386">
                  <c:v>41024</c:v>
                </c:pt>
                <c:pt idx="1387">
                  <c:v>41025</c:v>
                </c:pt>
                <c:pt idx="1388">
                  <c:v>41026</c:v>
                </c:pt>
                <c:pt idx="1389">
                  <c:v>41029</c:v>
                </c:pt>
                <c:pt idx="1390">
                  <c:v>41030</c:v>
                </c:pt>
                <c:pt idx="1391">
                  <c:v>41031</c:v>
                </c:pt>
                <c:pt idx="1392">
                  <c:v>41032</c:v>
                </c:pt>
                <c:pt idx="1393">
                  <c:v>41033</c:v>
                </c:pt>
                <c:pt idx="1394">
                  <c:v>41036</c:v>
                </c:pt>
                <c:pt idx="1395">
                  <c:v>41037</c:v>
                </c:pt>
                <c:pt idx="1396">
                  <c:v>41038</c:v>
                </c:pt>
                <c:pt idx="1397">
                  <c:v>41039</c:v>
                </c:pt>
                <c:pt idx="1398">
                  <c:v>41040</c:v>
                </c:pt>
                <c:pt idx="1399">
                  <c:v>41043</c:v>
                </c:pt>
                <c:pt idx="1400">
                  <c:v>41044</c:v>
                </c:pt>
                <c:pt idx="1401">
                  <c:v>41045</c:v>
                </c:pt>
                <c:pt idx="1402">
                  <c:v>41046</c:v>
                </c:pt>
                <c:pt idx="1403">
                  <c:v>41047</c:v>
                </c:pt>
                <c:pt idx="1404">
                  <c:v>41050</c:v>
                </c:pt>
                <c:pt idx="1405">
                  <c:v>41051</c:v>
                </c:pt>
                <c:pt idx="1406">
                  <c:v>41052</c:v>
                </c:pt>
                <c:pt idx="1407">
                  <c:v>41053</c:v>
                </c:pt>
                <c:pt idx="1408">
                  <c:v>41054</c:v>
                </c:pt>
                <c:pt idx="1409">
                  <c:v>41057</c:v>
                </c:pt>
                <c:pt idx="1410">
                  <c:v>41058</c:v>
                </c:pt>
                <c:pt idx="1411">
                  <c:v>41059</c:v>
                </c:pt>
                <c:pt idx="1412">
                  <c:v>41060</c:v>
                </c:pt>
                <c:pt idx="1413">
                  <c:v>41061</c:v>
                </c:pt>
                <c:pt idx="1414">
                  <c:v>41064</c:v>
                </c:pt>
                <c:pt idx="1415">
                  <c:v>41065</c:v>
                </c:pt>
                <c:pt idx="1416">
                  <c:v>41066</c:v>
                </c:pt>
                <c:pt idx="1417">
                  <c:v>41067</c:v>
                </c:pt>
                <c:pt idx="1418">
                  <c:v>41068</c:v>
                </c:pt>
                <c:pt idx="1419">
                  <c:v>41071</c:v>
                </c:pt>
                <c:pt idx="1420">
                  <c:v>41072</c:v>
                </c:pt>
                <c:pt idx="1421">
                  <c:v>41073</c:v>
                </c:pt>
                <c:pt idx="1422">
                  <c:v>41074</c:v>
                </c:pt>
                <c:pt idx="1423">
                  <c:v>41075</c:v>
                </c:pt>
                <c:pt idx="1424">
                  <c:v>41078</c:v>
                </c:pt>
                <c:pt idx="1425">
                  <c:v>41079</c:v>
                </c:pt>
                <c:pt idx="1426">
                  <c:v>41080</c:v>
                </c:pt>
                <c:pt idx="1427">
                  <c:v>41081</c:v>
                </c:pt>
                <c:pt idx="1428">
                  <c:v>41082</c:v>
                </c:pt>
                <c:pt idx="1429">
                  <c:v>41085</c:v>
                </c:pt>
                <c:pt idx="1430">
                  <c:v>41086</c:v>
                </c:pt>
                <c:pt idx="1431">
                  <c:v>41087</c:v>
                </c:pt>
                <c:pt idx="1432">
                  <c:v>41088</c:v>
                </c:pt>
                <c:pt idx="1433">
                  <c:v>41089</c:v>
                </c:pt>
                <c:pt idx="1434">
                  <c:v>41092</c:v>
                </c:pt>
                <c:pt idx="1435">
                  <c:v>41093</c:v>
                </c:pt>
                <c:pt idx="1436">
                  <c:v>41094</c:v>
                </c:pt>
                <c:pt idx="1437">
                  <c:v>41095</c:v>
                </c:pt>
                <c:pt idx="1438">
                  <c:v>41096</c:v>
                </c:pt>
                <c:pt idx="1439">
                  <c:v>41099</c:v>
                </c:pt>
                <c:pt idx="1440">
                  <c:v>41100</c:v>
                </c:pt>
                <c:pt idx="1441">
                  <c:v>41101</c:v>
                </c:pt>
                <c:pt idx="1442">
                  <c:v>41102</c:v>
                </c:pt>
                <c:pt idx="1443">
                  <c:v>41103</c:v>
                </c:pt>
                <c:pt idx="1444">
                  <c:v>41106</c:v>
                </c:pt>
                <c:pt idx="1445">
                  <c:v>41107</c:v>
                </c:pt>
                <c:pt idx="1446">
                  <c:v>41108</c:v>
                </c:pt>
                <c:pt idx="1447">
                  <c:v>41109</c:v>
                </c:pt>
                <c:pt idx="1448">
                  <c:v>41110</c:v>
                </c:pt>
                <c:pt idx="1449">
                  <c:v>41113</c:v>
                </c:pt>
                <c:pt idx="1450">
                  <c:v>41114</c:v>
                </c:pt>
                <c:pt idx="1451">
                  <c:v>41115</c:v>
                </c:pt>
                <c:pt idx="1452">
                  <c:v>41116</c:v>
                </c:pt>
                <c:pt idx="1453">
                  <c:v>41117</c:v>
                </c:pt>
                <c:pt idx="1454">
                  <c:v>41120</c:v>
                </c:pt>
                <c:pt idx="1455">
                  <c:v>41121</c:v>
                </c:pt>
                <c:pt idx="1456">
                  <c:v>41122</c:v>
                </c:pt>
                <c:pt idx="1457">
                  <c:v>41123</c:v>
                </c:pt>
                <c:pt idx="1458">
                  <c:v>41124</c:v>
                </c:pt>
                <c:pt idx="1459">
                  <c:v>41127</c:v>
                </c:pt>
                <c:pt idx="1460">
                  <c:v>41128</c:v>
                </c:pt>
                <c:pt idx="1461">
                  <c:v>41129</c:v>
                </c:pt>
                <c:pt idx="1462">
                  <c:v>41130</c:v>
                </c:pt>
                <c:pt idx="1463">
                  <c:v>41131</c:v>
                </c:pt>
                <c:pt idx="1464">
                  <c:v>41134</c:v>
                </c:pt>
                <c:pt idx="1465">
                  <c:v>41135</c:v>
                </c:pt>
                <c:pt idx="1466">
                  <c:v>41136</c:v>
                </c:pt>
                <c:pt idx="1467">
                  <c:v>41137</c:v>
                </c:pt>
                <c:pt idx="1468">
                  <c:v>41138</c:v>
                </c:pt>
                <c:pt idx="1469">
                  <c:v>41141</c:v>
                </c:pt>
                <c:pt idx="1470">
                  <c:v>41142</c:v>
                </c:pt>
                <c:pt idx="1471">
                  <c:v>41143</c:v>
                </c:pt>
                <c:pt idx="1472">
                  <c:v>41144</c:v>
                </c:pt>
                <c:pt idx="1473">
                  <c:v>41145</c:v>
                </c:pt>
                <c:pt idx="1474">
                  <c:v>41148</c:v>
                </c:pt>
                <c:pt idx="1475">
                  <c:v>41149</c:v>
                </c:pt>
                <c:pt idx="1476">
                  <c:v>41150</c:v>
                </c:pt>
                <c:pt idx="1477">
                  <c:v>41151</c:v>
                </c:pt>
                <c:pt idx="1478">
                  <c:v>41152</c:v>
                </c:pt>
                <c:pt idx="1479">
                  <c:v>41155</c:v>
                </c:pt>
                <c:pt idx="1480">
                  <c:v>41156</c:v>
                </c:pt>
                <c:pt idx="1481">
                  <c:v>41157</c:v>
                </c:pt>
                <c:pt idx="1482">
                  <c:v>41158</c:v>
                </c:pt>
                <c:pt idx="1483">
                  <c:v>41159</c:v>
                </c:pt>
                <c:pt idx="1484">
                  <c:v>41162</c:v>
                </c:pt>
                <c:pt idx="1485">
                  <c:v>41163</c:v>
                </c:pt>
                <c:pt idx="1486">
                  <c:v>41164</c:v>
                </c:pt>
                <c:pt idx="1487">
                  <c:v>41165</c:v>
                </c:pt>
                <c:pt idx="1488">
                  <c:v>41166</c:v>
                </c:pt>
                <c:pt idx="1489">
                  <c:v>41169</c:v>
                </c:pt>
                <c:pt idx="1490">
                  <c:v>41170</c:v>
                </c:pt>
                <c:pt idx="1491">
                  <c:v>41171</c:v>
                </c:pt>
                <c:pt idx="1492">
                  <c:v>41172</c:v>
                </c:pt>
                <c:pt idx="1493">
                  <c:v>41173</c:v>
                </c:pt>
                <c:pt idx="1494">
                  <c:v>41176</c:v>
                </c:pt>
                <c:pt idx="1495">
                  <c:v>41177</c:v>
                </c:pt>
                <c:pt idx="1496">
                  <c:v>41178</c:v>
                </c:pt>
                <c:pt idx="1497">
                  <c:v>41179</c:v>
                </c:pt>
                <c:pt idx="1498">
                  <c:v>41180</c:v>
                </c:pt>
                <c:pt idx="1499">
                  <c:v>41183</c:v>
                </c:pt>
                <c:pt idx="1500">
                  <c:v>41184</c:v>
                </c:pt>
                <c:pt idx="1501">
                  <c:v>41185</c:v>
                </c:pt>
                <c:pt idx="1502">
                  <c:v>41186</c:v>
                </c:pt>
                <c:pt idx="1503">
                  <c:v>41187</c:v>
                </c:pt>
                <c:pt idx="1504">
                  <c:v>41190</c:v>
                </c:pt>
                <c:pt idx="1505">
                  <c:v>41191</c:v>
                </c:pt>
                <c:pt idx="1506">
                  <c:v>41192</c:v>
                </c:pt>
                <c:pt idx="1507">
                  <c:v>41193</c:v>
                </c:pt>
                <c:pt idx="1508">
                  <c:v>41194</c:v>
                </c:pt>
                <c:pt idx="1509">
                  <c:v>41197</c:v>
                </c:pt>
                <c:pt idx="1510">
                  <c:v>41198</c:v>
                </c:pt>
                <c:pt idx="1511">
                  <c:v>41199</c:v>
                </c:pt>
                <c:pt idx="1512">
                  <c:v>41200</c:v>
                </c:pt>
                <c:pt idx="1513">
                  <c:v>41201</c:v>
                </c:pt>
                <c:pt idx="1514">
                  <c:v>41204</c:v>
                </c:pt>
                <c:pt idx="1515">
                  <c:v>41205</c:v>
                </c:pt>
                <c:pt idx="1516">
                  <c:v>41206</c:v>
                </c:pt>
                <c:pt idx="1517">
                  <c:v>41207</c:v>
                </c:pt>
                <c:pt idx="1518">
                  <c:v>41208</c:v>
                </c:pt>
                <c:pt idx="1519">
                  <c:v>41211</c:v>
                </c:pt>
                <c:pt idx="1520">
                  <c:v>41212</c:v>
                </c:pt>
                <c:pt idx="1521">
                  <c:v>41213</c:v>
                </c:pt>
                <c:pt idx="1522">
                  <c:v>41214</c:v>
                </c:pt>
                <c:pt idx="1523">
                  <c:v>41215</c:v>
                </c:pt>
                <c:pt idx="1524">
                  <c:v>41212</c:v>
                </c:pt>
                <c:pt idx="1525">
                  <c:v>41213</c:v>
                </c:pt>
                <c:pt idx="1526">
                  <c:v>41214</c:v>
                </c:pt>
                <c:pt idx="1527">
                  <c:v>41215</c:v>
                </c:pt>
                <c:pt idx="1528">
                  <c:v>41216</c:v>
                </c:pt>
                <c:pt idx="1529">
                  <c:v>41217</c:v>
                </c:pt>
                <c:pt idx="1530">
                  <c:v>41218</c:v>
                </c:pt>
                <c:pt idx="1531">
                  <c:v>41219</c:v>
                </c:pt>
                <c:pt idx="1532">
                  <c:v>41220</c:v>
                </c:pt>
                <c:pt idx="1533">
                  <c:v>41221</c:v>
                </c:pt>
                <c:pt idx="1534">
                  <c:v>41222</c:v>
                </c:pt>
                <c:pt idx="1535">
                  <c:v>41223</c:v>
                </c:pt>
                <c:pt idx="1536">
                  <c:v>41224</c:v>
                </c:pt>
                <c:pt idx="1537">
                  <c:v>41225</c:v>
                </c:pt>
                <c:pt idx="1538">
                  <c:v>41226</c:v>
                </c:pt>
                <c:pt idx="1539">
                  <c:v>41227</c:v>
                </c:pt>
                <c:pt idx="1540">
                  <c:v>41228</c:v>
                </c:pt>
                <c:pt idx="1541">
                  <c:v>41229</c:v>
                </c:pt>
                <c:pt idx="1542">
                  <c:v>41230</c:v>
                </c:pt>
                <c:pt idx="1543">
                  <c:v>41231</c:v>
                </c:pt>
                <c:pt idx="1544">
                  <c:v>41232</c:v>
                </c:pt>
                <c:pt idx="1545">
                  <c:v>41233</c:v>
                </c:pt>
                <c:pt idx="1546">
                  <c:v>41234</c:v>
                </c:pt>
                <c:pt idx="1547">
                  <c:v>41235</c:v>
                </c:pt>
                <c:pt idx="1548">
                  <c:v>41236</c:v>
                </c:pt>
                <c:pt idx="1549">
                  <c:v>41237</c:v>
                </c:pt>
                <c:pt idx="1550">
                  <c:v>41238</c:v>
                </c:pt>
                <c:pt idx="1551">
                  <c:v>41239</c:v>
                </c:pt>
                <c:pt idx="1552">
                  <c:v>41240</c:v>
                </c:pt>
                <c:pt idx="1553">
                  <c:v>41241</c:v>
                </c:pt>
                <c:pt idx="1554">
                  <c:v>41242</c:v>
                </c:pt>
                <c:pt idx="1555">
                  <c:v>41243</c:v>
                </c:pt>
                <c:pt idx="1556">
                  <c:v>41244</c:v>
                </c:pt>
                <c:pt idx="1557">
                  <c:v>41245</c:v>
                </c:pt>
                <c:pt idx="1558">
                  <c:v>41246</c:v>
                </c:pt>
                <c:pt idx="1559">
                  <c:v>41247</c:v>
                </c:pt>
                <c:pt idx="1560">
                  <c:v>41248</c:v>
                </c:pt>
                <c:pt idx="1561">
                  <c:v>41249</c:v>
                </c:pt>
                <c:pt idx="1562">
                  <c:v>41250</c:v>
                </c:pt>
                <c:pt idx="1563">
                  <c:v>41251</c:v>
                </c:pt>
                <c:pt idx="1564">
                  <c:v>41252</c:v>
                </c:pt>
                <c:pt idx="1565">
                  <c:v>41253</c:v>
                </c:pt>
                <c:pt idx="1566">
                  <c:v>41254</c:v>
                </c:pt>
                <c:pt idx="1567">
                  <c:v>41255</c:v>
                </c:pt>
                <c:pt idx="1568">
                  <c:v>41256</c:v>
                </c:pt>
                <c:pt idx="1569">
                  <c:v>41257</c:v>
                </c:pt>
                <c:pt idx="1570">
                  <c:v>41258</c:v>
                </c:pt>
                <c:pt idx="1571">
                  <c:v>41259</c:v>
                </c:pt>
                <c:pt idx="1572">
                  <c:v>41260</c:v>
                </c:pt>
                <c:pt idx="1573">
                  <c:v>41261</c:v>
                </c:pt>
                <c:pt idx="1574">
                  <c:v>41262</c:v>
                </c:pt>
                <c:pt idx="1575">
                  <c:v>41263</c:v>
                </c:pt>
                <c:pt idx="1576">
                  <c:v>41264</c:v>
                </c:pt>
                <c:pt idx="1577">
                  <c:v>41265</c:v>
                </c:pt>
                <c:pt idx="1578">
                  <c:v>41266</c:v>
                </c:pt>
                <c:pt idx="1579">
                  <c:v>41267</c:v>
                </c:pt>
                <c:pt idx="1580">
                  <c:v>41268</c:v>
                </c:pt>
                <c:pt idx="1581">
                  <c:v>41269</c:v>
                </c:pt>
                <c:pt idx="1582">
                  <c:v>41270</c:v>
                </c:pt>
                <c:pt idx="1583">
                  <c:v>41271</c:v>
                </c:pt>
                <c:pt idx="1584">
                  <c:v>41272</c:v>
                </c:pt>
                <c:pt idx="1585">
                  <c:v>41273</c:v>
                </c:pt>
                <c:pt idx="1586">
                  <c:v>41274</c:v>
                </c:pt>
                <c:pt idx="1587">
                  <c:v>41275</c:v>
                </c:pt>
                <c:pt idx="1588">
                  <c:v>41276</c:v>
                </c:pt>
                <c:pt idx="1589">
                  <c:v>41277</c:v>
                </c:pt>
                <c:pt idx="1590">
                  <c:v>41278</c:v>
                </c:pt>
                <c:pt idx="1591">
                  <c:v>41279</c:v>
                </c:pt>
                <c:pt idx="1592">
                  <c:v>41280</c:v>
                </c:pt>
                <c:pt idx="1593">
                  <c:v>41281</c:v>
                </c:pt>
                <c:pt idx="1594">
                  <c:v>41282</c:v>
                </c:pt>
                <c:pt idx="1595">
                  <c:v>41283</c:v>
                </c:pt>
                <c:pt idx="1596">
                  <c:v>41284</c:v>
                </c:pt>
                <c:pt idx="1597">
                  <c:v>41285</c:v>
                </c:pt>
                <c:pt idx="1598">
                  <c:v>41286</c:v>
                </c:pt>
                <c:pt idx="1599">
                  <c:v>41287</c:v>
                </c:pt>
                <c:pt idx="1600">
                  <c:v>41288</c:v>
                </c:pt>
                <c:pt idx="1601">
                  <c:v>41289</c:v>
                </c:pt>
                <c:pt idx="1602">
                  <c:v>41290</c:v>
                </c:pt>
                <c:pt idx="1603">
                  <c:v>41291</c:v>
                </c:pt>
                <c:pt idx="1604">
                  <c:v>41292</c:v>
                </c:pt>
                <c:pt idx="1605">
                  <c:v>41293</c:v>
                </c:pt>
                <c:pt idx="1606">
                  <c:v>41294</c:v>
                </c:pt>
                <c:pt idx="1607">
                  <c:v>41295</c:v>
                </c:pt>
                <c:pt idx="1608">
                  <c:v>41296</c:v>
                </c:pt>
                <c:pt idx="1609">
                  <c:v>41297</c:v>
                </c:pt>
                <c:pt idx="1610">
                  <c:v>41298</c:v>
                </c:pt>
                <c:pt idx="1611">
                  <c:v>41299</c:v>
                </c:pt>
                <c:pt idx="1612">
                  <c:v>41300</c:v>
                </c:pt>
                <c:pt idx="1613">
                  <c:v>41301</c:v>
                </c:pt>
                <c:pt idx="1614">
                  <c:v>41302</c:v>
                </c:pt>
                <c:pt idx="1615">
                  <c:v>41303</c:v>
                </c:pt>
                <c:pt idx="1616">
                  <c:v>41304</c:v>
                </c:pt>
                <c:pt idx="1617">
                  <c:v>41305</c:v>
                </c:pt>
                <c:pt idx="1618">
                  <c:v>41306</c:v>
                </c:pt>
                <c:pt idx="1619">
                  <c:v>41307</c:v>
                </c:pt>
                <c:pt idx="1620">
                  <c:v>41308</c:v>
                </c:pt>
                <c:pt idx="1621">
                  <c:v>41309</c:v>
                </c:pt>
                <c:pt idx="1622">
                  <c:v>41310</c:v>
                </c:pt>
                <c:pt idx="1623">
                  <c:v>41311</c:v>
                </c:pt>
                <c:pt idx="1624">
                  <c:v>41312</c:v>
                </c:pt>
                <c:pt idx="1625">
                  <c:v>41313</c:v>
                </c:pt>
                <c:pt idx="1626">
                  <c:v>41314</c:v>
                </c:pt>
                <c:pt idx="1627">
                  <c:v>41315</c:v>
                </c:pt>
                <c:pt idx="1628">
                  <c:v>41316</c:v>
                </c:pt>
                <c:pt idx="1629">
                  <c:v>41317</c:v>
                </c:pt>
                <c:pt idx="1630">
                  <c:v>41318</c:v>
                </c:pt>
                <c:pt idx="1631">
                  <c:v>41319</c:v>
                </c:pt>
                <c:pt idx="1632">
                  <c:v>41320</c:v>
                </c:pt>
                <c:pt idx="1633">
                  <c:v>41321</c:v>
                </c:pt>
                <c:pt idx="1634">
                  <c:v>41322</c:v>
                </c:pt>
                <c:pt idx="1635">
                  <c:v>41323</c:v>
                </c:pt>
                <c:pt idx="1636">
                  <c:v>41324</c:v>
                </c:pt>
                <c:pt idx="1637">
                  <c:v>41325</c:v>
                </c:pt>
                <c:pt idx="1638">
                  <c:v>41326</c:v>
                </c:pt>
                <c:pt idx="1639">
                  <c:v>41327</c:v>
                </c:pt>
                <c:pt idx="1640">
                  <c:v>41328</c:v>
                </c:pt>
                <c:pt idx="1641">
                  <c:v>41329</c:v>
                </c:pt>
                <c:pt idx="1642">
                  <c:v>41330</c:v>
                </c:pt>
                <c:pt idx="1643">
                  <c:v>41331</c:v>
                </c:pt>
                <c:pt idx="1644">
                  <c:v>41332</c:v>
                </c:pt>
                <c:pt idx="1645">
                  <c:v>41333</c:v>
                </c:pt>
                <c:pt idx="1646">
                  <c:v>41334</c:v>
                </c:pt>
                <c:pt idx="1647">
                  <c:v>41335</c:v>
                </c:pt>
                <c:pt idx="1648">
                  <c:v>41336</c:v>
                </c:pt>
                <c:pt idx="1649">
                  <c:v>41337</c:v>
                </c:pt>
                <c:pt idx="1650">
                  <c:v>41338</c:v>
                </c:pt>
                <c:pt idx="1651">
                  <c:v>41339</c:v>
                </c:pt>
                <c:pt idx="1652">
                  <c:v>41340</c:v>
                </c:pt>
                <c:pt idx="1653">
                  <c:v>41341</c:v>
                </c:pt>
                <c:pt idx="1654">
                  <c:v>41342</c:v>
                </c:pt>
                <c:pt idx="1655">
                  <c:v>41343</c:v>
                </c:pt>
                <c:pt idx="1656">
                  <c:v>41344</c:v>
                </c:pt>
                <c:pt idx="1657">
                  <c:v>41345</c:v>
                </c:pt>
                <c:pt idx="1658">
                  <c:v>41346</c:v>
                </c:pt>
                <c:pt idx="1659">
                  <c:v>41347</c:v>
                </c:pt>
                <c:pt idx="1660">
                  <c:v>41348</c:v>
                </c:pt>
                <c:pt idx="1661">
                  <c:v>41349</c:v>
                </c:pt>
                <c:pt idx="1662">
                  <c:v>41350</c:v>
                </c:pt>
                <c:pt idx="1663">
                  <c:v>41351</c:v>
                </c:pt>
                <c:pt idx="1664">
                  <c:v>41352</c:v>
                </c:pt>
                <c:pt idx="1665">
                  <c:v>41353</c:v>
                </c:pt>
                <c:pt idx="1666">
                  <c:v>41354</c:v>
                </c:pt>
                <c:pt idx="1667">
                  <c:v>41355</c:v>
                </c:pt>
                <c:pt idx="1668">
                  <c:v>41356</c:v>
                </c:pt>
                <c:pt idx="1669">
                  <c:v>41357</c:v>
                </c:pt>
                <c:pt idx="1670">
                  <c:v>41358</c:v>
                </c:pt>
                <c:pt idx="1671">
                  <c:v>41359</c:v>
                </c:pt>
                <c:pt idx="1672">
                  <c:v>41360</c:v>
                </c:pt>
                <c:pt idx="1673">
                  <c:v>41361</c:v>
                </c:pt>
                <c:pt idx="1674">
                  <c:v>41362</c:v>
                </c:pt>
                <c:pt idx="1675">
                  <c:v>41363</c:v>
                </c:pt>
                <c:pt idx="1676">
                  <c:v>41364</c:v>
                </c:pt>
                <c:pt idx="1677">
                  <c:v>41365</c:v>
                </c:pt>
                <c:pt idx="1678">
                  <c:v>41366</c:v>
                </c:pt>
                <c:pt idx="1679">
                  <c:v>41367</c:v>
                </c:pt>
                <c:pt idx="1680">
                  <c:v>41368</c:v>
                </c:pt>
                <c:pt idx="1681">
                  <c:v>41369</c:v>
                </c:pt>
                <c:pt idx="1682">
                  <c:v>41370</c:v>
                </c:pt>
                <c:pt idx="1683">
                  <c:v>41371</c:v>
                </c:pt>
                <c:pt idx="1684">
                  <c:v>41372</c:v>
                </c:pt>
                <c:pt idx="1685">
                  <c:v>41373</c:v>
                </c:pt>
                <c:pt idx="1686">
                  <c:v>41374</c:v>
                </c:pt>
                <c:pt idx="1687">
                  <c:v>41375</c:v>
                </c:pt>
                <c:pt idx="1688">
                  <c:v>41376</c:v>
                </c:pt>
                <c:pt idx="1689">
                  <c:v>41377</c:v>
                </c:pt>
                <c:pt idx="1690">
                  <c:v>41378</c:v>
                </c:pt>
                <c:pt idx="1691">
                  <c:v>41379</c:v>
                </c:pt>
                <c:pt idx="1692">
                  <c:v>41380</c:v>
                </c:pt>
                <c:pt idx="1693">
                  <c:v>41381</c:v>
                </c:pt>
                <c:pt idx="1694">
                  <c:v>41382</c:v>
                </c:pt>
                <c:pt idx="1695">
                  <c:v>41383</c:v>
                </c:pt>
                <c:pt idx="1696">
                  <c:v>41384</c:v>
                </c:pt>
                <c:pt idx="1697">
                  <c:v>41385</c:v>
                </c:pt>
                <c:pt idx="1698">
                  <c:v>41386</c:v>
                </c:pt>
                <c:pt idx="1699">
                  <c:v>41387</c:v>
                </c:pt>
                <c:pt idx="1700">
                  <c:v>41388</c:v>
                </c:pt>
                <c:pt idx="1701">
                  <c:v>41389</c:v>
                </c:pt>
                <c:pt idx="1702">
                  <c:v>41390</c:v>
                </c:pt>
                <c:pt idx="1703">
                  <c:v>41391</c:v>
                </c:pt>
                <c:pt idx="1704">
                  <c:v>41392</c:v>
                </c:pt>
                <c:pt idx="1705">
                  <c:v>41393</c:v>
                </c:pt>
                <c:pt idx="1706">
                  <c:v>41394</c:v>
                </c:pt>
                <c:pt idx="1707">
                  <c:v>41395</c:v>
                </c:pt>
                <c:pt idx="1708">
                  <c:v>41396</c:v>
                </c:pt>
                <c:pt idx="1709">
                  <c:v>41397</c:v>
                </c:pt>
                <c:pt idx="1710">
                  <c:v>41398</c:v>
                </c:pt>
                <c:pt idx="1711">
                  <c:v>41399</c:v>
                </c:pt>
                <c:pt idx="1712">
                  <c:v>41400</c:v>
                </c:pt>
                <c:pt idx="1713">
                  <c:v>41401</c:v>
                </c:pt>
                <c:pt idx="1714">
                  <c:v>41402</c:v>
                </c:pt>
                <c:pt idx="1715">
                  <c:v>41403</c:v>
                </c:pt>
                <c:pt idx="1716">
                  <c:v>41404</c:v>
                </c:pt>
                <c:pt idx="1717">
                  <c:v>41405</c:v>
                </c:pt>
                <c:pt idx="1718">
                  <c:v>41406</c:v>
                </c:pt>
                <c:pt idx="1719">
                  <c:v>41407</c:v>
                </c:pt>
                <c:pt idx="1720">
                  <c:v>41408</c:v>
                </c:pt>
                <c:pt idx="1721">
                  <c:v>41409</c:v>
                </c:pt>
                <c:pt idx="1722">
                  <c:v>41410</c:v>
                </c:pt>
                <c:pt idx="1723">
                  <c:v>41411</c:v>
                </c:pt>
                <c:pt idx="1724">
                  <c:v>41412</c:v>
                </c:pt>
                <c:pt idx="1725">
                  <c:v>41413</c:v>
                </c:pt>
                <c:pt idx="1726">
                  <c:v>41414</c:v>
                </c:pt>
                <c:pt idx="1727">
                  <c:v>41415</c:v>
                </c:pt>
                <c:pt idx="1728">
                  <c:v>41416</c:v>
                </c:pt>
                <c:pt idx="1729">
                  <c:v>41417</c:v>
                </c:pt>
                <c:pt idx="1730">
                  <c:v>41418</c:v>
                </c:pt>
                <c:pt idx="1731">
                  <c:v>41419</c:v>
                </c:pt>
                <c:pt idx="1732">
                  <c:v>41420</c:v>
                </c:pt>
                <c:pt idx="1733">
                  <c:v>41421</c:v>
                </c:pt>
                <c:pt idx="1734">
                  <c:v>41422</c:v>
                </c:pt>
                <c:pt idx="1735">
                  <c:v>41423</c:v>
                </c:pt>
                <c:pt idx="1736">
                  <c:v>41424</c:v>
                </c:pt>
                <c:pt idx="1737">
                  <c:v>41425</c:v>
                </c:pt>
                <c:pt idx="1738">
                  <c:v>41426</c:v>
                </c:pt>
                <c:pt idx="1739">
                  <c:v>41427</c:v>
                </c:pt>
                <c:pt idx="1740">
                  <c:v>41428</c:v>
                </c:pt>
                <c:pt idx="1741">
                  <c:v>41429</c:v>
                </c:pt>
                <c:pt idx="1742">
                  <c:v>41430</c:v>
                </c:pt>
                <c:pt idx="1743">
                  <c:v>41431</c:v>
                </c:pt>
                <c:pt idx="1744">
                  <c:v>41432</c:v>
                </c:pt>
                <c:pt idx="1745">
                  <c:v>41433</c:v>
                </c:pt>
                <c:pt idx="1746">
                  <c:v>41434</c:v>
                </c:pt>
                <c:pt idx="1747">
                  <c:v>41435</c:v>
                </c:pt>
                <c:pt idx="1748">
                  <c:v>41436</c:v>
                </c:pt>
                <c:pt idx="1749">
                  <c:v>41437</c:v>
                </c:pt>
                <c:pt idx="1750">
                  <c:v>41438</c:v>
                </c:pt>
                <c:pt idx="1751">
                  <c:v>41439</c:v>
                </c:pt>
                <c:pt idx="1752">
                  <c:v>41440</c:v>
                </c:pt>
                <c:pt idx="1753">
                  <c:v>41441</c:v>
                </c:pt>
                <c:pt idx="1754">
                  <c:v>41442</c:v>
                </c:pt>
                <c:pt idx="1755">
                  <c:v>41443</c:v>
                </c:pt>
                <c:pt idx="1756">
                  <c:v>41444</c:v>
                </c:pt>
                <c:pt idx="1757">
                  <c:v>41445</c:v>
                </c:pt>
                <c:pt idx="1758">
                  <c:v>41446</c:v>
                </c:pt>
                <c:pt idx="1759">
                  <c:v>41447</c:v>
                </c:pt>
                <c:pt idx="1760">
                  <c:v>41448</c:v>
                </c:pt>
                <c:pt idx="1761">
                  <c:v>41449</c:v>
                </c:pt>
                <c:pt idx="1762">
                  <c:v>41450</c:v>
                </c:pt>
                <c:pt idx="1763">
                  <c:v>41451</c:v>
                </c:pt>
                <c:pt idx="1764">
                  <c:v>41452</c:v>
                </c:pt>
                <c:pt idx="1765">
                  <c:v>41453</c:v>
                </c:pt>
                <c:pt idx="1766">
                  <c:v>41454</c:v>
                </c:pt>
                <c:pt idx="1767">
                  <c:v>41455</c:v>
                </c:pt>
                <c:pt idx="1768">
                  <c:v>41456</c:v>
                </c:pt>
                <c:pt idx="1769">
                  <c:v>41457</c:v>
                </c:pt>
                <c:pt idx="1770">
                  <c:v>41458</c:v>
                </c:pt>
                <c:pt idx="1771">
                  <c:v>41459</c:v>
                </c:pt>
                <c:pt idx="1772">
                  <c:v>41460</c:v>
                </c:pt>
                <c:pt idx="1773">
                  <c:v>41461</c:v>
                </c:pt>
                <c:pt idx="1774">
                  <c:v>41462</c:v>
                </c:pt>
                <c:pt idx="1775">
                  <c:v>41463</c:v>
                </c:pt>
                <c:pt idx="1776">
                  <c:v>41464</c:v>
                </c:pt>
                <c:pt idx="1777">
                  <c:v>41465</c:v>
                </c:pt>
                <c:pt idx="1778">
                  <c:v>41466</c:v>
                </c:pt>
                <c:pt idx="1779">
                  <c:v>41467</c:v>
                </c:pt>
                <c:pt idx="1780">
                  <c:v>41468</c:v>
                </c:pt>
                <c:pt idx="1781">
                  <c:v>41469</c:v>
                </c:pt>
                <c:pt idx="1782">
                  <c:v>41470</c:v>
                </c:pt>
                <c:pt idx="1783">
                  <c:v>41471</c:v>
                </c:pt>
                <c:pt idx="1784">
                  <c:v>41472</c:v>
                </c:pt>
                <c:pt idx="1785">
                  <c:v>41473</c:v>
                </c:pt>
                <c:pt idx="1786">
                  <c:v>41474</c:v>
                </c:pt>
                <c:pt idx="1787">
                  <c:v>41475</c:v>
                </c:pt>
                <c:pt idx="1788">
                  <c:v>41476</c:v>
                </c:pt>
                <c:pt idx="1789">
                  <c:v>41477</c:v>
                </c:pt>
                <c:pt idx="1790">
                  <c:v>41478</c:v>
                </c:pt>
                <c:pt idx="1791">
                  <c:v>41479</c:v>
                </c:pt>
                <c:pt idx="1792">
                  <c:v>41480</c:v>
                </c:pt>
                <c:pt idx="1793">
                  <c:v>41481</c:v>
                </c:pt>
                <c:pt idx="1794">
                  <c:v>41482</c:v>
                </c:pt>
                <c:pt idx="1795">
                  <c:v>41483</c:v>
                </c:pt>
                <c:pt idx="1796">
                  <c:v>41484</c:v>
                </c:pt>
                <c:pt idx="1797">
                  <c:v>41485</c:v>
                </c:pt>
                <c:pt idx="1798">
                  <c:v>41486</c:v>
                </c:pt>
                <c:pt idx="1799">
                  <c:v>41487</c:v>
                </c:pt>
                <c:pt idx="1800">
                  <c:v>41488</c:v>
                </c:pt>
                <c:pt idx="1801">
                  <c:v>41489</c:v>
                </c:pt>
                <c:pt idx="1802">
                  <c:v>41490</c:v>
                </c:pt>
                <c:pt idx="1803">
                  <c:v>41491</c:v>
                </c:pt>
                <c:pt idx="1804">
                  <c:v>41492</c:v>
                </c:pt>
                <c:pt idx="1805">
                  <c:v>41493</c:v>
                </c:pt>
                <c:pt idx="1806">
                  <c:v>41494</c:v>
                </c:pt>
                <c:pt idx="1807">
                  <c:v>41495</c:v>
                </c:pt>
                <c:pt idx="1808">
                  <c:v>41496</c:v>
                </c:pt>
                <c:pt idx="1809">
                  <c:v>41497</c:v>
                </c:pt>
                <c:pt idx="1810">
                  <c:v>41498</c:v>
                </c:pt>
                <c:pt idx="1811">
                  <c:v>41499</c:v>
                </c:pt>
                <c:pt idx="1812">
                  <c:v>41500</c:v>
                </c:pt>
                <c:pt idx="1813">
                  <c:v>41501</c:v>
                </c:pt>
                <c:pt idx="1814">
                  <c:v>41502</c:v>
                </c:pt>
                <c:pt idx="1815">
                  <c:v>41503</c:v>
                </c:pt>
                <c:pt idx="1816">
                  <c:v>41504</c:v>
                </c:pt>
                <c:pt idx="1817">
                  <c:v>41505</c:v>
                </c:pt>
                <c:pt idx="1818">
                  <c:v>41506</c:v>
                </c:pt>
                <c:pt idx="1819">
                  <c:v>41507</c:v>
                </c:pt>
                <c:pt idx="1820">
                  <c:v>41508</c:v>
                </c:pt>
                <c:pt idx="1821">
                  <c:v>41509</c:v>
                </c:pt>
                <c:pt idx="1822">
                  <c:v>41510</c:v>
                </c:pt>
                <c:pt idx="1823">
                  <c:v>41511</c:v>
                </c:pt>
                <c:pt idx="1824">
                  <c:v>41512</c:v>
                </c:pt>
                <c:pt idx="1825">
                  <c:v>41513</c:v>
                </c:pt>
                <c:pt idx="1826">
                  <c:v>41514</c:v>
                </c:pt>
                <c:pt idx="1827">
                  <c:v>41515</c:v>
                </c:pt>
                <c:pt idx="1828">
                  <c:v>41516</c:v>
                </c:pt>
                <c:pt idx="1829">
                  <c:v>41517</c:v>
                </c:pt>
                <c:pt idx="1830">
                  <c:v>41518</c:v>
                </c:pt>
                <c:pt idx="1831">
                  <c:v>41519</c:v>
                </c:pt>
                <c:pt idx="1832">
                  <c:v>41520</c:v>
                </c:pt>
                <c:pt idx="1833">
                  <c:v>41521</c:v>
                </c:pt>
                <c:pt idx="1834">
                  <c:v>41522</c:v>
                </c:pt>
                <c:pt idx="1835">
                  <c:v>41523</c:v>
                </c:pt>
                <c:pt idx="1836">
                  <c:v>41524</c:v>
                </c:pt>
                <c:pt idx="1837">
                  <c:v>41525</c:v>
                </c:pt>
                <c:pt idx="1838">
                  <c:v>41526</c:v>
                </c:pt>
                <c:pt idx="1839">
                  <c:v>41527</c:v>
                </c:pt>
                <c:pt idx="1840">
                  <c:v>41528</c:v>
                </c:pt>
                <c:pt idx="1841">
                  <c:v>41529</c:v>
                </c:pt>
                <c:pt idx="1842">
                  <c:v>41530</c:v>
                </c:pt>
                <c:pt idx="1843">
                  <c:v>41531</c:v>
                </c:pt>
                <c:pt idx="1844">
                  <c:v>41532</c:v>
                </c:pt>
                <c:pt idx="1845">
                  <c:v>41533</c:v>
                </c:pt>
                <c:pt idx="1846">
                  <c:v>41534</c:v>
                </c:pt>
                <c:pt idx="1847">
                  <c:v>41535</c:v>
                </c:pt>
                <c:pt idx="1848">
                  <c:v>41536</c:v>
                </c:pt>
                <c:pt idx="1849">
                  <c:v>41537</c:v>
                </c:pt>
                <c:pt idx="1850">
                  <c:v>41538</c:v>
                </c:pt>
                <c:pt idx="1851">
                  <c:v>41539</c:v>
                </c:pt>
                <c:pt idx="1852">
                  <c:v>41540</c:v>
                </c:pt>
                <c:pt idx="1853">
                  <c:v>41541</c:v>
                </c:pt>
                <c:pt idx="1854">
                  <c:v>41542</c:v>
                </c:pt>
                <c:pt idx="1855">
                  <c:v>41543</c:v>
                </c:pt>
                <c:pt idx="1856">
                  <c:v>41544</c:v>
                </c:pt>
                <c:pt idx="1857">
                  <c:v>41545</c:v>
                </c:pt>
                <c:pt idx="1858">
                  <c:v>41546</c:v>
                </c:pt>
                <c:pt idx="1859">
                  <c:v>41547</c:v>
                </c:pt>
                <c:pt idx="1860">
                  <c:v>41548</c:v>
                </c:pt>
                <c:pt idx="1861">
                  <c:v>41549</c:v>
                </c:pt>
                <c:pt idx="1862">
                  <c:v>41550</c:v>
                </c:pt>
                <c:pt idx="1863">
                  <c:v>41551</c:v>
                </c:pt>
                <c:pt idx="1864">
                  <c:v>41552</c:v>
                </c:pt>
                <c:pt idx="1865">
                  <c:v>41553</c:v>
                </c:pt>
                <c:pt idx="1866">
                  <c:v>41554</c:v>
                </c:pt>
                <c:pt idx="1867">
                  <c:v>41555</c:v>
                </c:pt>
                <c:pt idx="1868">
                  <c:v>41556</c:v>
                </c:pt>
                <c:pt idx="1869">
                  <c:v>41557</c:v>
                </c:pt>
                <c:pt idx="1870">
                  <c:v>41558</c:v>
                </c:pt>
                <c:pt idx="1871">
                  <c:v>41559</c:v>
                </c:pt>
                <c:pt idx="1872">
                  <c:v>41560</c:v>
                </c:pt>
                <c:pt idx="1873">
                  <c:v>41561</c:v>
                </c:pt>
                <c:pt idx="1874">
                  <c:v>41562</c:v>
                </c:pt>
                <c:pt idx="1875">
                  <c:v>41563</c:v>
                </c:pt>
                <c:pt idx="1876">
                  <c:v>41564</c:v>
                </c:pt>
                <c:pt idx="1877">
                  <c:v>41565</c:v>
                </c:pt>
                <c:pt idx="1878">
                  <c:v>41566</c:v>
                </c:pt>
                <c:pt idx="1879">
                  <c:v>41567</c:v>
                </c:pt>
                <c:pt idx="1880">
                  <c:v>41568</c:v>
                </c:pt>
                <c:pt idx="1881">
                  <c:v>41569</c:v>
                </c:pt>
                <c:pt idx="1882">
                  <c:v>41570</c:v>
                </c:pt>
                <c:pt idx="1883">
                  <c:v>41571</c:v>
                </c:pt>
                <c:pt idx="1884">
                  <c:v>41572</c:v>
                </c:pt>
                <c:pt idx="1885">
                  <c:v>41573</c:v>
                </c:pt>
                <c:pt idx="1886">
                  <c:v>41574</c:v>
                </c:pt>
                <c:pt idx="1887">
                  <c:v>41575</c:v>
                </c:pt>
                <c:pt idx="1888">
                  <c:v>41576</c:v>
                </c:pt>
                <c:pt idx="1889">
                  <c:v>41577</c:v>
                </c:pt>
                <c:pt idx="1890">
                  <c:v>41578</c:v>
                </c:pt>
                <c:pt idx="1891">
                  <c:v>41579</c:v>
                </c:pt>
                <c:pt idx="1892">
                  <c:v>41580</c:v>
                </c:pt>
                <c:pt idx="1893">
                  <c:v>41581</c:v>
                </c:pt>
                <c:pt idx="1894">
                  <c:v>41582</c:v>
                </c:pt>
                <c:pt idx="1895">
                  <c:v>41583</c:v>
                </c:pt>
                <c:pt idx="1896">
                  <c:v>41584</c:v>
                </c:pt>
                <c:pt idx="1897">
                  <c:v>41585</c:v>
                </c:pt>
                <c:pt idx="1898">
                  <c:v>41586</c:v>
                </c:pt>
                <c:pt idx="1899">
                  <c:v>41587</c:v>
                </c:pt>
                <c:pt idx="1900">
                  <c:v>41588</c:v>
                </c:pt>
                <c:pt idx="1901">
                  <c:v>41589</c:v>
                </c:pt>
                <c:pt idx="1902">
                  <c:v>41590</c:v>
                </c:pt>
                <c:pt idx="1903">
                  <c:v>41591</c:v>
                </c:pt>
                <c:pt idx="1904">
                  <c:v>41592</c:v>
                </c:pt>
                <c:pt idx="1905">
                  <c:v>41593</c:v>
                </c:pt>
                <c:pt idx="1906">
                  <c:v>41594</c:v>
                </c:pt>
                <c:pt idx="1907">
                  <c:v>41595</c:v>
                </c:pt>
                <c:pt idx="1908">
                  <c:v>41596</c:v>
                </c:pt>
                <c:pt idx="1909">
                  <c:v>41597</c:v>
                </c:pt>
                <c:pt idx="1910">
                  <c:v>41598</c:v>
                </c:pt>
                <c:pt idx="1911">
                  <c:v>41599</c:v>
                </c:pt>
                <c:pt idx="1912">
                  <c:v>41600</c:v>
                </c:pt>
                <c:pt idx="1913">
                  <c:v>41601</c:v>
                </c:pt>
                <c:pt idx="1914">
                  <c:v>41602</c:v>
                </c:pt>
                <c:pt idx="1915">
                  <c:v>41603</c:v>
                </c:pt>
                <c:pt idx="1916">
                  <c:v>41604</c:v>
                </c:pt>
                <c:pt idx="1917">
                  <c:v>41605</c:v>
                </c:pt>
                <c:pt idx="1918">
                  <c:v>41606</c:v>
                </c:pt>
                <c:pt idx="1919">
                  <c:v>41607</c:v>
                </c:pt>
                <c:pt idx="1920">
                  <c:v>41608</c:v>
                </c:pt>
                <c:pt idx="1921">
                  <c:v>41609</c:v>
                </c:pt>
                <c:pt idx="1922">
                  <c:v>41610</c:v>
                </c:pt>
                <c:pt idx="1923">
                  <c:v>41611</c:v>
                </c:pt>
                <c:pt idx="1924">
                  <c:v>41612</c:v>
                </c:pt>
                <c:pt idx="1925">
                  <c:v>41613</c:v>
                </c:pt>
                <c:pt idx="1926">
                  <c:v>41614</c:v>
                </c:pt>
                <c:pt idx="1927">
                  <c:v>41615</c:v>
                </c:pt>
                <c:pt idx="1928">
                  <c:v>41616</c:v>
                </c:pt>
                <c:pt idx="1929">
                  <c:v>41617</c:v>
                </c:pt>
                <c:pt idx="1930">
                  <c:v>41618</c:v>
                </c:pt>
                <c:pt idx="1931">
                  <c:v>41619</c:v>
                </c:pt>
                <c:pt idx="1932">
                  <c:v>41620</c:v>
                </c:pt>
                <c:pt idx="1933">
                  <c:v>41621</c:v>
                </c:pt>
                <c:pt idx="1934">
                  <c:v>41622</c:v>
                </c:pt>
                <c:pt idx="1935">
                  <c:v>41623</c:v>
                </c:pt>
                <c:pt idx="1936">
                  <c:v>41624</c:v>
                </c:pt>
                <c:pt idx="1937">
                  <c:v>41625</c:v>
                </c:pt>
                <c:pt idx="1938">
                  <c:v>41626</c:v>
                </c:pt>
                <c:pt idx="1939">
                  <c:v>41627</c:v>
                </c:pt>
                <c:pt idx="1940">
                  <c:v>41628</c:v>
                </c:pt>
                <c:pt idx="1941">
                  <c:v>41629</c:v>
                </c:pt>
                <c:pt idx="1942">
                  <c:v>41630</c:v>
                </c:pt>
                <c:pt idx="1943">
                  <c:v>41631</c:v>
                </c:pt>
                <c:pt idx="1944">
                  <c:v>41632</c:v>
                </c:pt>
                <c:pt idx="1945">
                  <c:v>41633</c:v>
                </c:pt>
                <c:pt idx="1946">
                  <c:v>41634</c:v>
                </c:pt>
                <c:pt idx="1947">
                  <c:v>41635</c:v>
                </c:pt>
                <c:pt idx="1948">
                  <c:v>41636</c:v>
                </c:pt>
                <c:pt idx="1949">
                  <c:v>41637</c:v>
                </c:pt>
                <c:pt idx="1950">
                  <c:v>41638</c:v>
                </c:pt>
                <c:pt idx="1951">
                  <c:v>41639</c:v>
                </c:pt>
                <c:pt idx="1952">
                  <c:v>41640</c:v>
                </c:pt>
                <c:pt idx="1953">
                  <c:v>41641</c:v>
                </c:pt>
                <c:pt idx="1954">
                  <c:v>41642</c:v>
                </c:pt>
                <c:pt idx="1955">
                  <c:v>41643</c:v>
                </c:pt>
                <c:pt idx="1956">
                  <c:v>41644</c:v>
                </c:pt>
                <c:pt idx="1957">
                  <c:v>41645</c:v>
                </c:pt>
                <c:pt idx="1958">
                  <c:v>41646</c:v>
                </c:pt>
                <c:pt idx="1959">
                  <c:v>41647</c:v>
                </c:pt>
                <c:pt idx="1960">
                  <c:v>41648</c:v>
                </c:pt>
                <c:pt idx="1961">
                  <c:v>41649</c:v>
                </c:pt>
                <c:pt idx="1962">
                  <c:v>41650</c:v>
                </c:pt>
                <c:pt idx="1963">
                  <c:v>41651</c:v>
                </c:pt>
                <c:pt idx="1964">
                  <c:v>41652</c:v>
                </c:pt>
                <c:pt idx="1965">
                  <c:v>41653</c:v>
                </c:pt>
                <c:pt idx="1966">
                  <c:v>41654</c:v>
                </c:pt>
                <c:pt idx="1967">
                  <c:v>41655</c:v>
                </c:pt>
                <c:pt idx="1968">
                  <c:v>41656</c:v>
                </c:pt>
                <c:pt idx="1969">
                  <c:v>41657</c:v>
                </c:pt>
                <c:pt idx="1970">
                  <c:v>41658</c:v>
                </c:pt>
                <c:pt idx="1971">
                  <c:v>41659</c:v>
                </c:pt>
                <c:pt idx="1972">
                  <c:v>41660</c:v>
                </c:pt>
                <c:pt idx="1973">
                  <c:v>41661</c:v>
                </c:pt>
                <c:pt idx="1974">
                  <c:v>41662</c:v>
                </c:pt>
                <c:pt idx="1975">
                  <c:v>41663</c:v>
                </c:pt>
                <c:pt idx="1976">
                  <c:v>41664</c:v>
                </c:pt>
                <c:pt idx="1977">
                  <c:v>41665</c:v>
                </c:pt>
                <c:pt idx="1978">
                  <c:v>41666</c:v>
                </c:pt>
                <c:pt idx="1979">
                  <c:v>41667</c:v>
                </c:pt>
                <c:pt idx="1980">
                  <c:v>41668</c:v>
                </c:pt>
                <c:pt idx="1981">
                  <c:v>41669</c:v>
                </c:pt>
                <c:pt idx="1982">
                  <c:v>41670</c:v>
                </c:pt>
                <c:pt idx="1983">
                  <c:v>41671</c:v>
                </c:pt>
                <c:pt idx="1984">
                  <c:v>41672</c:v>
                </c:pt>
                <c:pt idx="1985">
                  <c:v>41673</c:v>
                </c:pt>
                <c:pt idx="1986">
                  <c:v>41674</c:v>
                </c:pt>
                <c:pt idx="1987">
                  <c:v>41675</c:v>
                </c:pt>
                <c:pt idx="1988">
                  <c:v>41676</c:v>
                </c:pt>
                <c:pt idx="1989">
                  <c:v>41677</c:v>
                </c:pt>
                <c:pt idx="1990">
                  <c:v>41678</c:v>
                </c:pt>
                <c:pt idx="1991">
                  <c:v>41679</c:v>
                </c:pt>
                <c:pt idx="1992">
                  <c:v>41680</c:v>
                </c:pt>
                <c:pt idx="1993">
                  <c:v>41681</c:v>
                </c:pt>
                <c:pt idx="1994">
                  <c:v>41682</c:v>
                </c:pt>
                <c:pt idx="1995">
                  <c:v>41683</c:v>
                </c:pt>
                <c:pt idx="1996">
                  <c:v>41684</c:v>
                </c:pt>
              </c:numCache>
            </c:numRef>
          </c:cat>
          <c:val>
            <c:numRef>
              <c:f>FX!$B$14:$B$2010</c:f>
              <c:numCache>
                <c:formatCode>General</c:formatCode>
                <c:ptCount val="1997"/>
                <c:pt idx="0">
                  <c:v>7.8050999999999995</c:v>
                </c:pt>
                <c:pt idx="1">
                  <c:v>7.8050999999999995</c:v>
                </c:pt>
                <c:pt idx="2">
                  <c:v>7.8090000000000002</c:v>
                </c:pt>
                <c:pt idx="3">
                  <c:v>7.8046999999999995</c:v>
                </c:pt>
                <c:pt idx="4">
                  <c:v>7.8126999999999995</c:v>
                </c:pt>
                <c:pt idx="5">
                  <c:v>7.8049999999999962</c:v>
                </c:pt>
                <c:pt idx="6">
                  <c:v>7.8074999999999966</c:v>
                </c:pt>
                <c:pt idx="7">
                  <c:v>7.7947999999999995</c:v>
                </c:pt>
                <c:pt idx="8">
                  <c:v>7.7984</c:v>
                </c:pt>
                <c:pt idx="9">
                  <c:v>7.7918000000000003</c:v>
                </c:pt>
                <c:pt idx="10">
                  <c:v>7.7900999999999998</c:v>
                </c:pt>
                <c:pt idx="11">
                  <c:v>7.774</c:v>
                </c:pt>
                <c:pt idx="12">
                  <c:v>7.7705000000000002</c:v>
                </c:pt>
                <c:pt idx="13">
                  <c:v>7.7751999999999999</c:v>
                </c:pt>
                <c:pt idx="14">
                  <c:v>7.7743000000000002</c:v>
                </c:pt>
                <c:pt idx="15">
                  <c:v>7.7781000000000002</c:v>
                </c:pt>
                <c:pt idx="16">
                  <c:v>7.7718000000000034</c:v>
                </c:pt>
                <c:pt idx="17">
                  <c:v>7.7683</c:v>
                </c:pt>
                <c:pt idx="18">
                  <c:v>7.7759999999999998</c:v>
                </c:pt>
                <c:pt idx="19">
                  <c:v>7.7750000000000004</c:v>
                </c:pt>
                <c:pt idx="20">
                  <c:v>7.7758000000000003</c:v>
                </c:pt>
                <c:pt idx="21">
                  <c:v>7.7747999999999999</c:v>
                </c:pt>
                <c:pt idx="22">
                  <c:v>7.7584999999999997</c:v>
                </c:pt>
                <c:pt idx="23">
                  <c:v>7.7554999999999996</c:v>
                </c:pt>
                <c:pt idx="24">
                  <c:v>7.7608999999999995</c:v>
                </c:pt>
                <c:pt idx="25">
                  <c:v>7.7565</c:v>
                </c:pt>
                <c:pt idx="26">
                  <c:v>7.7473999999999998</c:v>
                </c:pt>
                <c:pt idx="27">
                  <c:v>7.7487000000000004</c:v>
                </c:pt>
                <c:pt idx="28">
                  <c:v>7.7476000000000003</c:v>
                </c:pt>
                <c:pt idx="29">
                  <c:v>7.7560000000000002</c:v>
                </c:pt>
                <c:pt idx="30">
                  <c:v>7.7661999999999995</c:v>
                </c:pt>
                <c:pt idx="31">
                  <c:v>7.7590000000000003</c:v>
                </c:pt>
                <c:pt idx="32">
                  <c:v>7.7549999999999963</c:v>
                </c:pt>
                <c:pt idx="33">
                  <c:v>7.7446000000000002</c:v>
                </c:pt>
                <c:pt idx="34">
                  <c:v>7.7439</c:v>
                </c:pt>
                <c:pt idx="35">
                  <c:v>7.7426000000000004</c:v>
                </c:pt>
                <c:pt idx="36">
                  <c:v>7.7426000000000004</c:v>
                </c:pt>
                <c:pt idx="37">
                  <c:v>7.7439</c:v>
                </c:pt>
                <c:pt idx="38">
                  <c:v>7.7426000000000004</c:v>
                </c:pt>
                <c:pt idx="39">
                  <c:v>7.75</c:v>
                </c:pt>
                <c:pt idx="40">
                  <c:v>7.7415000000000003</c:v>
                </c:pt>
                <c:pt idx="41">
                  <c:v>7.7465999999999999</c:v>
                </c:pt>
                <c:pt idx="42">
                  <c:v>7.7430000000000003</c:v>
                </c:pt>
                <c:pt idx="43">
                  <c:v>7.7460000000000004</c:v>
                </c:pt>
                <c:pt idx="44">
                  <c:v>7.75</c:v>
                </c:pt>
                <c:pt idx="45">
                  <c:v>7.7415000000000003</c:v>
                </c:pt>
                <c:pt idx="46">
                  <c:v>7.74</c:v>
                </c:pt>
                <c:pt idx="47">
                  <c:v>7.7395000000000014</c:v>
                </c:pt>
                <c:pt idx="48">
                  <c:v>7.7439999999999998</c:v>
                </c:pt>
                <c:pt idx="49">
                  <c:v>7.7533000000000003</c:v>
                </c:pt>
                <c:pt idx="50">
                  <c:v>7.7430000000000003</c:v>
                </c:pt>
                <c:pt idx="51">
                  <c:v>7.7379999999999995</c:v>
                </c:pt>
                <c:pt idx="52">
                  <c:v>7.7404999999999999</c:v>
                </c:pt>
                <c:pt idx="53">
                  <c:v>7.7365000000000004</c:v>
                </c:pt>
                <c:pt idx="54">
                  <c:v>7.7359999999999998</c:v>
                </c:pt>
                <c:pt idx="55">
                  <c:v>7.7365000000000004</c:v>
                </c:pt>
                <c:pt idx="56">
                  <c:v>7.7355</c:v>
                </c:pt>
                <c:pt idx="57">
                  <c:v>7.7266000000000004</c:v>
                </c:pt>
                <c:pt idx="58">
                  <c:v>7.7290000000000001</c:v>
                </c:pt>
                <c:pt idx="59">
                  <c:v>7.7391000000000014</c:v>
                </c:pt>
                <c:pt idx="60">
                  <c:v>7.7334000000000014</c:v>
                </c:pt>
                <c:pt idx="61">
                  <c:v>7.7294999999999998</c:v>
                </c:pt>
                <c:pt idx="62">
                  <c:v>7.7279999999999962</c:v>
                </c:pt>
                <c:pt idx="63">
                  <c:v>7.7341999999999995</c:v>
                </c:pt>
                <c:pt idx="64">
                  <c:v>7.7355</c:v>
                </c:pt>
                <c:pt idx="65">
                  <c:v>7.7315000000000014</c:v>
                </c:pt>
                <c:pt idx="66">
                  <c:v>7.7324999999999999</c:v>
                </c:pt>
                <c:pt idx="67">
                  <c:v>7.7242999999999995</c:v>
                </c:pt>
                <c:pt idx="68">
                  <c:v>7.7237999999999998</c:v>
                </c:pt>
                <c:pt idx="69">
                  <c:v>7.734</c:v>
                </c:pt>
                <c:pt idx="70">
                  <c:v>7.7350000000000003</c:v>
                </c:pt>
                <c:pt idx="71">
                  <c:v>7.7249999999999961</c:v>
                </c:pt>
                <c:pt idx="72">
                  <c:v>7.7262000000000004</c:v>
                </c:pt>
                <c:pt idx="73">
                  <c:v>7.7217000000000002</c:v>
                </c:pt>
                <c:pt idx="74">
                  <c:v>7.7331000000000003</c:v>
                </c:pt>
                <c:pt idx="75">
                  <c:v>7.7316000000000038</c:v>
                </c:pt>
                <c:pt idx="76">
                  <c:v>7.7219999999999995</c:v>
                </c:pt>
                <c:pt idx="77">
                  <c:v>7.7160000000000002</c:v>
                </c:pt>
                <c:pt idx="78">
                  <c:v>7.7178999999999975</c:v>
                </c:pt>
                <c:pt idx="79">
                  <c:v>7.7245999999999961</c:v>
                </c:pt>
                <c:pt idx="80">
                  <c:v>7.7320000000000002</c:v>
                </c:pt>
                <c:pt idx="81">
                  <c:v>7.7161</c:v>
                </c:pt>
                <c:pt idx="82">
                  <c:v>7.7279999999999962</c:v>
                </c:pt>
                <c:pt idx="83">
                  <c:v>7.7149999999999963</c:v>
                </c:pt>
                <c:pt idx="84">
                  <c:v>7.7035</c:v>
                </c:pt>
                <c:pt idx="85">
                  <c:v>7.7054999999999998</c:v>
                </c:pt>
                <c:pt idx="86">
                  <c:v>7.7039</c:v>
                </c:pt>
                <c:pt idx="87">
                  <c:v>7.7020999999999997</c:v>
                </c:pt>
                <c:pt idx="88">
                  <c:v>7.7039</c:v>
                </c:pt>
                <c:pt idx="89">
                  <c:v>7.7054999999999998</c:v>
                </c:pt>
                <c:pt idx="90">
                  <c:v>7.7030000000000003</c:v>
                </c:pt>
                <c:pt idx="91">
                  <c:v>7.6929999999999961</c:v>
                </c:pt>
                <c:pt idx="92">
                  <c:v>7.6939999999999964</c:v>
                </c:pt>
                <c:pt idx="93">
                  <c:v>7.6764999999999999</c:v>
                </c:pt>
                <c:pt idx="94">
                  <c:v>7.6802999999999999</c:v>
                </c:pt>
                <c:pt idx="95">
                  <c:v>7.6947999999999963</c:v>
                </c:pt>
                <c:pt idx="96">
                  <c:v>7.6842999999999995</c:v>
                </c:pt>
                <c:pt idx="97">
                  <c:v>7.6710000000000003</c:v>
                </c:pt>
                <c:pt idx="98">
                  <c:v>7.6803999999999997</c:v>
                </c:pt>
                <c:pt idx="99">
                  <c:v>7.6672999999999965</c:v>
                </c:pt>
                <c:pt idx="100">
                  <c:v>7.6546999999999965</c:v>
                </c:pt>
                <c:pt idx="101">
                  <c:v>7.6530000000000005</c:v>
                </c:pt>
                <c:pt idx="102">
                  <c:v>7.6514999999999995</c:v>
                </c:pt>
                <c:pt idx="103">
                  <c:v>7.6522999999999985</c:v>
                </c:pt>
                <c:pt idx="104">
                  <c:v>7.6444999999999963</c:v>
                </c:pt>
                <c:pt idx="105">
                  <c:v>7.6498999999999997</c:v>
                </c:pt>
                <c:pt idx="106">
                  <c:v>7.6469999999999985</c:v>
                </c:pt>
                <c:pt idx="107">
                  <c:v>7.6466000000000003</c:v>
                </c:pt>
                <c:pt idx="108">
                  <c:v>7.6472999999999995</c:v>
                </c:pt>
                <c:pt idx="109">
                  <c:v>7.6509999999999962</c:v>
                </c:pt>
                <c:pt idx="110">
                  <c:v>7.6424999999999965</c:v>
                </c:pt>
                <c:pt idx="111">
                  <c:v>7.6349999999999962</c:v>
                </c:pt>
                <c:pt idx="112">
                  <c:v>7.6497000000000002</c:v>
                </c:pt>
                <c:pt idx="113">
                  <c:v>7.6566999999999998</c:v>
                </c:pt>
                <c:pt idx="114">
                  <c:v>7.6641999999999957</c:v>
                </c:pt>
                <c:pt idx="115">
                  <c:v>7.644999999999996</c:v>
                </c:pt>
                <c:pt idx="116">
                  <c:v>7.6324999999999985</c:v>
                </c:pt>
                <c:pt idx="117">
                  <c:v>7.6306000000000003</c:v>
                </c:pt>
                <c:pt idx="118">
                  <c:v>7.6249999999999947</c:v>
                </c:pt>
                <c:pt idx="119">
                  <c:v>7.6322999999999999</c:v>
                </c:pt>
                <c:pt idx="120">
                  <c:v>7.6159999999999961</c:v>
                </c:pt>
                <c:pt idx="121">
                  <c:v>7.6179999999999959</c:v>
                </c:pt>
                <c:pt idx="122">
                  <c:v>7.6204999999999963</c:v>
                </c:pt>
                <c:pt idx="123">
                  <c:v>7.6208999999999962</c:v>
                </c:pt>
                <c:pt idx="124">
                  <c:v>7.6193</c:v>
                </c:pt>
                <c:pt idx="125">
                  <c:v>7.6179999999999959</c:v>
                </c:pt>
                <c:pt idx="126">
                  <c:v>7.6184999999999965</c:v>
                </c:pt>
                <c:pt idx="127">
                  <c:v>7.614499999999996</c:v>
                </c:pt>
                <c:pt idx="128">
                  <c:v>7.6132</c:v>
                </c:pt>
                <c:pt idx="129">
                  <c:v>7.6050999999999975</c:v>
                </c:pt>
                <c:pt idx="130">
                  <c:v>7.5939999999999985</c:v>
                </c:pt>
                <c:pt idx="131">
                  <c:v>7.5944999999999965</c:v>
                </c:pt>
                <c:pt idx="132">
                  <c:v>7.5983999999999998</c:v>
                </c:pt>
                <c:pt idx="133">
                  <c:v>7.601</c:v>
                </c:pt>
                <c:pt idx="134">
                  <c:v>7.6069999999999975</c:v>
                </c:pt>
                <c:pt idx="135">
                  <c:v>7.5860000000000003</c:v>
                </c:pt>
                <c:pt idx="136">
                  <c:v>7.5674999999999963</c:v>
                </c:pt>
                <c:pt idx="137">
                  <c:v>7.569</c:v>
                </c:pt>
                <c:pt idx="138">
                  <c:v>7.5724999999999998</c:v>
                </c:pt>
                <c:pt idx="139">
                  <c:v>7.5677999999999965</c:v>
                </c:pt>
                <c:pt idx="140">
                  <c:v>7.5628999999999964</c:v>
                </c:pt>
                <c:pt idx="141">
                  <c:v>7.5659999999999963</c:v>
                </c:pt>
                <c:pt idx="142">
                  <c:v>7.5633999999999997</c:v>
                </c:pt>
                <c:pt idx="143">
                  <c:v>7.5720000000000001</c:v>
                </c:pt>
                <c:pt idx="144">
                  <c:v>7.5627999999999975</c:v>
                </c:pt>
                <c:pt idx="145">
                  <c:v>7.5684999999999985</c:v>
                </c:pt>
                <c:pt idx="146">
                  <c:v>7.5575999999999963</c:v>
                </c:pt>
                <c:pt idx="147">
                  <c:v>7.5652999999999997</c:v>
                </c:pt>
                <c:pt idx="148">
                  <c:v>7.5722000000000014</c:v>
                </c:pt>
                <c:pt idx="149">
                  <c:v>7.5669999999999975</c:v>
                </c:pt>
                <c:pt idx="150">
                  <c:v>7.5745000000000005</c:v>
                </c:pt>
                <c:pt idx="151">
                  <c:v>7.5720000000000001</c:v>
                </c:pt>
                <c:pt idx="152">
                  <c:v>7.5718000000000014</c:v>
                </c:pt>
                <c:pt idx="153">
                  <c:v>7.5659999999999963</c:v>
                </c:pt>
                <c:pt idx="154">
                  <c:v>7.5609999999999964</c:v>
                </c:pt>
                <c:pt idx="155">
                  <c:v>7.5694999999999997</c:v>
                </c:pt>
                <c:pt idx="156">
                  <c:v>7.5765000000000002</c:v>
                </c:pt>
                <c:pt idx="157">
                  <c:v>7.5652999999999997</c:v>
                </c:pt>
                <c:pt idx="158">
                  <c:v>7.5724999999999998</c:v>
                </c:pt>
                <c:pt idx="159">
                  <c:v>7.5815000000000001</c:v>
                </c:pt>
                <c:pt idx="160">
                  <c:v>7.5815000000000001</c:v>
                </c:pt>
                <c:pt idx="161">
                  <c:v>7.5869999999999997</c:v>
                </c:pt>
                <c:pt idx="162">
                  <c:v>7.6006</c:v>
                </c:pt>
                <c:pt idx="163">
                  <c:v>7.5960000000000001</c:v>
                </c:pt>
                <c:pt idx="164">
                  <c:v>7.5884999999999998</c:v>
                </c:pt>
                <c:pt idx="165">
                  <c:v>7.5960000000000001</c:v>
                </c:pt>
                <c:pt idx="166">
                  <c:v>7.6004999999999985</c:v>
                </c:pt>
                <c:pt idx="167">
                  <c:v>7.5860000000000003</c:v>
                </c:pt>
                <c:pt idx="168">
                  <c:v>7.5669999999999975</c:v>
                </c:pt>
                <c:pt idx="169">
                  <c:v>7.5594999999999999</c:v>
                </c:pt>
                <c:pt idx="170">
                  <c:v>7.5558999999999985</c:v>
                </c:pt>
                <c:pt idx="171">
                  <c:v>7.5495000000000001</c:v>
                </c:pt>
                <c:pt idx="172">
                  <c:v>7.5430000000000001</c:v>
                </c:pt>
                <c:pt idx="173">
                  <c:v>7.5415000000000001</c:v>
                </c:pt>
                <c:pt idx="174">
                  <c:v>7.5438999999999998</c:v>
                </c:pt>
                <c:pt idx="175">
                  <c:v>7.5497000000000014</c:v>
                </c:pt>
                <c:pt idx="176">
                  <c:v>7.5502000000000002</c:v>
                </c:pt>
                <c:pt idx="177">
                  <c:v>7.5410000000000004</c:v>
                </c:pt>
                <c:pt idx="178">
                  <c:v>7.54</c:v>
                </c:pt>
                <c:pt idx="179">
                  <c:v>7.5194999999999999</c:v>
                </c:pt>
                <c:pt idx="180">
                  <c:v>7.5239999999999965</c:v>
                </c:pt>
                <c:pt idx="181">
                  <c:v>7.5219999999999985</c:v>
                </c:pt>
                <c:pt idx="182">
                  <c:v>7.5134999999999996</c:v>
                </c:pt>
                <c:pt idx="183">
                  <c:v>7.5120000000000005</c:v>
                </c:pt>
                <c:pt idx="184">
                  <c:v>7.5234999999999985</c:v>
                </c:pt>
                <c:pt idx="185">
                  <c:v>7.5239999999999965</c:v>
                </c:pt>
                <c:pt idx="186">
                  <c:v>7.5137999999999998</c:v>
                </c:pt>
                <c:pt idx="187">
                  <c:v>7.5169999999999995</c:v>
                </c:pt>
                <c:pt idx="188">
                  <c:v>7.5036000000000014</c:v>
                </c:pt>
                <c:pt idx="189">
                  <c:v>7.5104999999999995</c:v>
                </c:pt>
                <c:pt idx="190">
                  <c:v>7.5111999999999997</c:v>
                </c:pt>
                <c:pt idx="191">
                  <c:v>7.5103999999999997</c:v>
                </c:pt>
                <c:pt idx="192">
                  <c:v>7.5139999999999985</c:v>
                </c:pt>
                <c:pt idx="193">
                  <c:v>7.5044999999999975</c:v>
                </c:pt>
                <c:pt idx="194">
                  <c:v>7.5060000000000002</c:v>
                </c:pt>
                <c:pt idx="195">
                  <c:v>7.5061</c:v>
                </c:pt>
                <c:pt idx="196">
                  <c:v>7.5107999999999997</c:v>
                </c:pt>
                <c:pt idx="197">
                  <c:v>7.5060000000000002</c:v>
                </c:pt>
                <c:pt idx="198">
                  <c:v>7.5061</c:v>
                </c:pt>
                <c:pt idx="199">
                  <c:v>7.5095000000000001</c:v>
                </c:pt>
                <c:pt idx="200">
                  <c:v>7.5134999999999996</c:v>
                </c:pt>
                <c:pt idx="201">
                  <c:v>7.5110000000000001</c:v>
                </c:pt>
                <c:pt idx="202">
                  <c:v>7.5044999999999975</c:v>
                </c:pt>
                <c:pt idx="203">
                  <c:v>7.5123999999999995</c:v>
                </c:pt>
                <c:pt idx="204">
                  <c:v>7.5269999999999975</c:v>
                </c:pt>
                <c:pt idx="205">
                  <c:v>7.5183</c:v>
                </c:pt>
                <c:pt idx="206">
                  <c:v>7.5156999999999998</c:v>
                </c:pt>
                <c:pt idx="207">
                  <c:v>7.5113000000000003</c:v>
                </c:pt>
                <c:pt idx="208">
                  <c:v>7.508</c:v>
                </c:pt>
                <c:pt idx="209">
                  <c:v>7.5086000000000004</c:v>
                </c:pt>
                <c:pt idx="210">
                  <c:v>7.5024999999999995</c:v>
                </c:pt>
                <c:pt idx="211">
                  <c:v>7.4950000000000001</c:v>
                </c:pt>
                <c:pt idx="212">
                  <c:v>7.4818000000000024</c:v>
                </c:pt>
                <c:pt idx="213">
                  <c:v>7.4898000000000033</c:v>
                </c:pt>
                <c:pt idx="214">
                  <c:v>7.4743000000000004</c:v>
                </c:pt>
                <c:pt idx="215">
                  <c:v>7.4729999999999999</c:v>
                </c:pt>
                <c:pt idx="216">
                  <c:v>7.4627999999999997</c:v>
                </c:pt>
                <c:pt idx="217">
                  <c:v>7.46</c:v>
                </c:pt>
                <c:pt idx="218">
                  <c:v>7.4558</c:v>
                </c:pt>
                <c:pt idx="219">
                  <c:v>7.4551999999999996</c:v>
                </c:pt>
                <c:pt idx="220">
                  <c:v>7.4534000000000002</c:v>
                </c:pt>
                <c:pt idx="221">
                  <c:v>7.4420000000000002</c:v>
                </c:pt>
                <c:pt idx="222">
                  <c:v>7.4217000000000004</c:v>
                </c:pt>
                <c:pt idx="223">
                  <c:v>7.4113000000000024</c:v>
                </c:pt>
                <c:pt idx="224">
                  <c:v>7.4119999999999999</c:v>
                </c:pt>
                <c:pt idx="225">
                  <c:v>7.4340000000000002</c:v>
                </c:pt>
                <c:pt idx="226">
                  <c:v>7.4244999999999965</c:v>
                </c:pt>
                <c:pt idx="227">
                  <c:v>7.4215</c:v>
                </c:pt>
                <c:pt idx="228">
                  <c:v>7.4252000000000002</c:v>
                </c:pt>
                <c:pt idx="229">
                  <c:v>7.4283000000000001</c:v>
                </c:pt>
                <c:pt idx="230">
                  <c:v>7.4203000000000001</c:v>
                </c:pt>
                <c:pt idx="231">
                  <c:v>7.4104999999999999</c:v>
                </c:pt>
                <c:pt idx="232">
                  <c:v>7.4115000000000002</c:v>
                </c:pt>
                <c:pt idx="233">
                  <c:v>7.3986000000000001</c:v>
                </c:pt>
                <c:pt idx="234">
                  <c:v>7.3974999999999964</c:v>
                </c:pt>
                <c:pt idx="235">
                  <c:v>7.3848999999999965</c:v>
                </c:pt>
                <c:pt idx="236">
                  <c:v>7.3944999999999963</c:v>
                </c:pt>
                <c:pt idx="237">
                  <c:v>7.3815</c:v>
                </c:pt>
                <c:pt idx="238">
                  <c:v>7.3964999999999996</c:v>
                </c:pt>
                <c:pt idx="239">
                  <c:v>7.4039999999999999</c:v>
                </c:pt>
                <c:pt idx="240">
                  <c:v>7.3979999999999961</c:v>
                </c:pt>
                <c:pt idx="241">
                  <c:v>7.3877999999999995</c:v>
                </c:pt>
                <c:pt idx="242">
                  <c:v>7.4099000000000004</c:v>
                </c:pt>
                <c:pt idx="243">
                  <c:v>7.4018000000000024</c:v>
                </c:pt>
                <c:pt idx="244">
                  <c:v>7.394999999999996</c:v>
                </c:pt>
                <c:pt idx="245">
                  <c:v>7.38</c:v>
                </c:pt>
                <c:pt idx="246">
                  <c:v>7.3723999999999998</c:v>
                </c:pt>
                <c:pt idx="247">
                  <c:v>7.3649999999999958</c:v>
                </c:pt>
                <c:pt idx="248">
                  <c:v>7.3722000000000003</c:v>
                </c:pt>
                <c:pt idx="249">
                  <c:v>7.3798000000000004</c:v>
                </c:pt>
                <c:pt idx="250">
                  <c:v>7.3852000000000002</c:v>
                </c:pt>
                <c:pt idx="251">
                  <c:v>7.3765000000000001</c:v>
                </c:pt>
                <c:pt idx="252">
                  <c:v>7.3687999999999985</c:v>
                </c:pt>
                <c:pt idx="253">
                  <c:v>7.3687999999999985</c:v>
                </c:pt>
                <c:pt idx="254">
                  <c:v>7.3474999999999975</c:v>
                </c:pt>
                <c:pt idx="255">
                  <c:v>7.3296999999999999</c:v>
                </c:pt>
                <c:pt idx="256">
                  <c:v>7.3497000000000003</c:v>
                </c:pt>
                <c:pt idx="257">
                  <c:v>7.3174999999999963</c:v>
                </c:pt>
                <c:pt idx="258">
                  <c:v>7.3039999999999985</c:v>
                </c:pt>
                <c:pt idx="259">
                  <c:v>7.3040999999999965</c:v>
                </c:pt>
                <c:pt idx="260">
                  <c:v>7.3039999999999985</c:v>
                </c:pt>
                <c:pt idx="261">
                  <c:v>7.2934000000000001</c:v>
                </c:pt>
                <c:pt idx="262">
                  <c:v>7.2725</c:v>
                </c:pt>
                <c:pt idx="263">
                  <c:v>7.2729999999999997</c:v>
                </c:pt>
                <c:pt idx="264">
                  <c:v>7.2709999999999999</c:v>
                </c:pt>
                <c:pt idx="265">
                  <c:v>7.2674999999999965</c:v>
                </c:pt>
                <c:pt idx="266">
                  <c:v>7.2626999999999997</c:v>
                </c:pt>
                <c:pt idx="267">
                  <c:v>7.2708000000000004</c:v>
                </c:pt>
                <c:pt idx="268">
                  <c:v>7.2622</c:v>
                </c:pt>
                <c:pt idx="269">
                  <c:v>7.25</c:v>
                </c:pt>
                <c:pt idx="270">
                  <c:v>7.242</c:v>
                </c:pt>
                <c:pt idx="271">
                  <c:v>7.2319000000000004</c:v>
                </c:pt>
                <c:pt idx="272">
                  <c:v>7.2481999999999998</c:v>
                </c:pt>
                <c:pt idx="273">
                  <c:v>7.242</c:v>
                </c:pt>
                <c:pt idx="274">
                  <c:v>7.2365000000000004</c:v>
                </c:pt>
                <c:pt idx="275">
                  <c:v>7.2383000000000024</c:v>
                </c:pt>
                <c:pt idx="276">
                  <c:v>7.2318000000000024</c:v>
                </c:pt>
                <c:pt idx="277">
                  <c:v>7.2239999999999975</c:v>
                </c:pt>
                <c:pt idx="278">
                  <c:v>7.2124999999999995</c:v>
                </c:pt>
                <c:pt idx="279">
                  <c:v>7.1962999999999999</c:v>
                </c:pt>
                <c:pt idx="280">
                  <c:v>7.1944999999999961</c:v>
                </c:pt>
                <c:pt idx="281">
                  <c:v>7.1913999999999998</c:v>
                </c:pt>
                <c:pt idx="282">
                  <c:v>7.1818</c:v>
                </c:pt>
                <c:pt idx="283">
                  <c:v>7.1867999999999999</c:v>
                </c:pt>
                <c:pt idx="284">
                  <c:v>7.1914999999999996</c:v>
                </c:pt>
                <c:pt idx="285">
                  <c:v>7.1834999999999996</c:v>
                </c:pt>
                <c:pt idx="286">
                  <c:v>7.1896000000000004</c:v>
                </c:pt>
                <c:pt idx="287">
                  <c:v>7.1896000000000004</c:v>
                </c:pt>
                <c:pt idx="288">
                  <c:v>7.1896000000000004</c:v>
                </c:pt>
                <c:pt idx="289">
                  <c:v>7.1919999999999975</c:v>
                </c:pt>
                <c:pt idx="290">
                  <c:v>7.1844999999999963</c:v>
                </c:pt>
                <c:pt idx="291">
                  <c:v>7.1972999999999985</c:v>
                </c:pt>
                <c:pt idx="292">
                  <c:v>7.1899999999999995</c:v>
                </c:pt>
                <c:pt idx="293">
                  <c:v>7.18</c:v>
                </c:pt>
                <c:pt idx="294">
                  <c:v>7.1621999999999968</c:v>
                </c:pt>
                <c:pt idx="295">
                  <c:v>7.1499999999999995</c:v>
                </c:pt>
                <c:pt idx="296">
                  <c:v>7.1424999999999965</c:v>
                </c:pt>
                <c:pt idx="297">
                  <c:v>7.141</c:v>
                </c:pt>
                <c:pt idx="298">
                  <c:v>7.1421999999999963</c:v>
                </c:pt>
                <c:pt idx="299">
                  <c:v>7.1540999999999961</c:v>
                </c:pt>
                <c:pt idx="300">
                  <c:v>7.1589999999999963</c:v>
                </c:pt>
                <c:pt idx="301">
                  <c:v>7.1424999999999965</c:v>
                </c:pt>
                <c:pt idx="302">
                  <c:v>7.1124999999999963</c:v>
                </c:pt>
                <c:pt idx="303">
                  <c:v>7.1118999999999986</c:v>
                </c:pt>
                <c:pt idx="304">
                  <c:v>7.1034999999999995</c:v>
                </c:pt>
                <c:pt idx="305">
                  <c:v>7.1059999999999963</c:v>
                </c:pt>
                <c:pt idx="306">
                  <c:v>7.1087999999999996</c:v>
                </c:pt>
                <c:pt idx="307">
                  <c:v>7.1062000000000003</c:v>
                </c:pt>
                <c:pt idx="308">
                  <c:v>7.1109999999999962</c:v>
                </c:pt>
                <c:pt idx="309">
                  <c:v>7.1063000000000001</c:v>
                </c:pt>
                <c:pt idx="310">
                  <c:v>7.1026999999999996</c:v>
                </c:pt>
                <c:pt idx="311">
                  <c:v>7.101</c:v>
                </c:pt>
                <c:pt idx="312">
                  <c:v>7.0902000000000003</c:v>
                </c:pt>
                <c:pt idx="313">
                  <c:v>7.0898000000000003</c:v>
                </c:pt>
                <c:pt idx="314">
                  <c:v>7.0831999999999997</c:v>
                </c:pt>
                <c:pt idx="315">
                  <c:v>7.0819999999999999</c:v>
                </c:pt>
                <c:pt idx="316">
                  <c:v>7.0663999999999998</c:v>
                </c:pt>
                <c:pt idx="317">
                  <c:v>7.05</c:v>
                </c:pt>
                <c:pt idx="318">
                  <c:v>7.0514999999999999</c:v>
                </c:pt>
                <c:pt idx="319">
                  <c:v>7.0554999999999986</c:v>
                </c:pt>
                <c:pt idx="320">
                  <c:v>7.0443999999999996</c:v>
                </c:pt>
                <c:pt idx="321">
                  <c:v>7.0289999999999964</c:v>
                </c:pt>
                <c:pt idx="322">
                  <c:v>7.0106999999999999</c:v>
                </c:pt>
                <c:pt idx="323">
                  <c:v>7.0122999999999998</c:v>
                </c:pt>
                <c:pt idx="324">
                  <c:v>7.0122</c:v>
                </c:pt>
                <c:pt idx="325">
                  <c:v>7.0115999999999996</c:v>
                </c:pt>
                <c:pt idx="326">
                  <c:v>7.0184999999999995</c:v>
                </c:pt>
                <c:pt idx="327">
                  <c:v>7.0174999999999965</c:v>
                </c:pt>
                <c:pt idx="328">
                  <c:v>7.0174999999999965</c:v>
                </c:pt>
                <c:pt idx="329">
                  <c:v>7.0010000000000003</c:v>
                </c:pt>
                <c:pt idx="330">
                  <c:v>7.0007999999999999</c:v>
                </c:pt>
                <c:pt idx="331">
                  <c:v>7.0017000000000014</c:v>
                </c:pt>
                <c:pt idx="332">
                  <c:v>6.9916000000000036</c:v>
                </c:pt>
                <c:pt idx="333">
                  <c:v>7.0060000000000002</c:v>
                </c:pt>
                <c:pt idx="334">
                  <c:v>6.9996000000000036</c:v>
                </c:pt>
                <c:pt idx="335">
                  <c:v>6.9928999999999997</c:v>
                </c:pt>
                <c:pt idx="336">
                  <c:v>6.9918000000000013</c:v>
                </c:pt>
                <c:pt idx="337">
                  <c:v>6.9838000000000013</c:v>
                </c:pt>
                <c:pt idx="338">
                  <c:v>6.9939</c:v>
                </c:pt>
                <c:pt idx="339">
                  <c:v>6.9996000000000036</c:v>
                </c:pt>
                <c:pt idx="340">
                  <c:v>6.9879999999999995</c:v>
                </c:pt>
                <c:pt idx="341">
                  <c:v>6.9824999999999999</c:v>
                </c:pt>
                <c:pt idx="342">
                  <c:v>6.9874999999999998</c:v>
                </c:pt>
                <c:pt idx="343">
                  <c:v>7.0095000000000001</c:v>
                </c:pt>
                <c:pt idx="344">
                  <c:v>7.0048999999999975</c:v>
                </c:pt>
                <c:pt idx="345">
                  <c:v>6.9844999999999997</c:v>
                </c:pt>
                <c:pt idx="346">
                  <c:v>6.9870000000000001</c:v>
                </c:pt>
                <c:pt idx="347">
                  <c:v>6.9914000000000014</c:v>
                </c:pt>
                <c:pt idx="348">
                  <c:v>6.9885000000000002</c:v>
                </c:pt>
                <c:pt idx="349">
                  <c:v>6.9878999999999998</c:v>
                </c:pt>
                <c:pt idx="350">
                  <c:v>6.9873000000000003</c:v>
                </c:pt>
                <c:pt idx="351">
                  <c:v>6.9864000000000024</c:v>
                </c:pt>
                <c:pt idx="352">
                  <c:v>7</c:v>
                </c:pt>
                <c:pt idx="353">
                  <c:v>6.9876000000000014</c:v>
                </c:pt>
                <c:pt idx="354">
                  <c:v>6.9885999999999999</c:v>
                </c:pt>
                <c:pt idx="355">
                  <c:v>6.9887000000000024</c:v>
                </c:pt>
                <c:pt idx="356">
                  <c:v>7.0026000000000002</c:v>
                </c:pt>
                <c:pt idx="357">
                  <c:v>6.9943</c:v>
                </c:pt>
                <c:pt idx="358">
                  <c:v>6.99</c:v>
                </c:pt>
                <c:pt idx="359">
                  <c:v>6.9725000000000001</c:v>
                </c:pt>
                <c:pt idx="360">
                  <c:v>6.9725000000000001</c:v>
                </c:pt>
                <c:pt idx="361">
                  <c:v>6.9591000000000003</c:v>
                </c:pt>
                <c:pt idx="362">
                  <c:v>6.9420000000000002</c:v>
                </c:pt>
                <c:pt idx="363">
                  <c:v>6.9412000000000038</c:v>
                </c:pt>
                <c:pt idx="364">
                  <c:v>6.9365000000000014</c:v>
                </c:pt>
                <c:pt idx="365">
                  <c:v>6.9474999999999998</c:v>
                </c:pt>
                <c:pt idx="366">
                  <c:v>6.9408000000000003</c:v>
                </c:pt>
                <c:pt idx="367">
                  <c:v>6.9377000000000004</c:v>
                </c:pt>
                <c:pt idx="368">
                  <c:v>6.9411000000000014</c:v>
                </c:pt>
                <c:pt idx="369">
                  <c:v>6.9325000000000001</c:v>
                </c:pt>
                <c:pt idx="370">
                  <c:v>6.9252000000000002</c:v>
                </c:pt>
                <c:pt idx="371">
                  <c:v>6.939200000000004</c:v>
                </c:pt>
                <c:pt idx="372">
                  <c:v>6.9459999999999997</c:v>
                </c:pt>
                <c:pt idx="373">
                  <c:v>6.9230999999999998</c:v>
                </c:pt>
                <c:pt idx="374">
                  <c:v>6.9230999999999998</c:v>
                </c:pt>
                <c:pt idx="375">
                  <c:v>6.9199000000000002</c:v>
                </c:pt>
                <c:pt idx="376">
                  <c:v>6.9180000000000001</c:v>
                </c:pt>
                <c:pt idx="377">
                  <c:v>6.907</c:v>
                </c:pt>
                <c:pt idx="378">
                  <c:v>6.9020000000000001</c:v>
                </c:pt>
                <c:pt idx="379">
                  <c:v>6.9005000000000001</c:v>
                </c:pt>
                <c:pt idx="380">
                  <c:v>6.8914</c:v>
                </c:pt>
                <c:pt idx="381">
                  <c:v>6.8815999999999997</c:v>
                </c:pt>
                <c:pt idx="382">
                  <c:v>6.8773</c:v>
                </c:pt>
                <c:pt idx="383">
                  <c:v>6.8799000000000001</c:v>
                </c:pt>
                <c:pt idx="384">
                  <c:v>6.8740999999999985</c:v>
                </c:pt>
                <c:pt idx="385">
                  <c:v>6.8700999999999999</c:v>
                </c:pt>
                <c:pt idx="386">
                  <c:v>6.8650999999999964</c:v>
                </c:pt>
                <c:pt idx="387">
                  <c:v>6.8637999999999995</c:v>
                </c:pt>
                <c:pt idx="388">
                  <c:v>6.8616999999999999</c:v>
                </c:pt>
                <c:pt idx="389">
                  <c:v>6.8543999999999965</c:v>
                </c:pt>
                <c:pt idx="390">
                  <c:v>6.8560999999999996</c:v>
                </c:pt>
                <c:pt idx="391">
                  <c:v>6.8666</c:v>
                </c:pt>
                <c:pt idx="392">
                  <c:v>6.851</c:v>
                </c:pt>
                <c:pt idx="393">
                  <c:v>6.859</c:v>
                </c:pt>
                <c:pt idx="394">
                  <c:v>6.8666999999999998</c:v>
                </c:pt>
                <c:pt idx="395">
                  <c:v>6.854599999999996</c:v>
                </c:pt>
                <c:pt idx="396">
                  <c:v>6.8584999999999985</c:v>
                </c:pt>
                <c:pt idx="397">
                  <c:v>6.8428999999999975</c:v>
                </c:pt>
                <c:pt idx="398">
                  <c:v>6.8340999999999985</c:v>
                </c:pt>
                <c:pt idx="399">
                  <c:v>6.843</c:v>
                </c:pt>
                <c:pt idx="400">
                  <c:v>6.8210999999999995</c:v>
                </c:pt>
                <c:pt idx="401">
                  <c:v>6.8107999999999995</c:v>
                </c:pt>
                <c:pt idx="402">
                  <c:v>6.8208999999999964</c:v>
                </c:pt>
                <c:pt idx="403">
                  <c:v>6.8167999999999997</c:v>
                </c:pt>
                <c:pt idx="404">
                  <c:v>6.8300999999999998</c:v>
                </c:pt>
                <c:pt idx="405">
                  <c:v>6.8216999999999999</c:v>
                </c:pt>
                <c:pt idx="406">
                  <c:v>6.8294999999999995</c:v>
                </c:pt>
                <c:pt idx="407">
                  <c:v>6.8289999999999962</c:v>
                </c:pt>
                <c:pt idx="408">
                  <c:v>6.8186</c:v>
                </c:pt>
                <c:pt idx="409">
                  <c:v>6.8372999999999999</c:v>
                </c:pt>
                <c:pt idx="410">
                  <c:v>6.8256999999999985</c:v>
                </c:pt>
                <c:pt idx="411">
                  <c:v>6.8264999999999985</c:v>
                </c:pt>
                <c:pt idx="412">
                  <c:v>6.8315000000000001</c:v>
                </c:pt>
                <c:pt idx="413">
                  <c:v>6.8422999999999998</c:v>
                </c:pt>
                <c:pt idx="414">
                  <c:v>6.8517999999999999</c:v>
                </c:pt>
                <c:pt idx="415">
                  <c:v>6.8552999999999997</c:v>
                </c:pt>
                <c:pt idx="416">
                  <c:v>6.8483999999999998</c:v>
                </c:pt>
                <c:pt idx="417">
                  <c:v>6.8632999999999997</c:v>
                </c:pt>
                <c:pt idx="418">
                  <c:v>6.8572999999999995</c:v>
                </c:pt>
                <c:pt idx="419">
                  <c:v>6.8573999999999975</c:v>
                </c:pt>
                <c:pt idx="420">
                  <c:v>6.8632999999999997</c:v>
                </c:pt>
                <c:pt idx="421">
                  <c:v>6.8569999999999975</c:v>
                </c:pt>
                <c:pt idx="422">
                  <c:v>6.8609999999999962</c:v>
                </c:pt>
                <c:pt idx="423">
                  <c:v>6.87</c:v>
                </c:pt>
                <c:pt idx="424">
                  <c:v>6.8760000000000003</c:v>
                </c:pt>
                <c:pt idx="425">
                  <c:v>6.8657999999999975</c:v>
                </c:pt>
                <c:pt idx="426">
                  <c:v>6.8546999999999985</c:v>
                </c:pt>
                <c:pt idx="427">
                  <c:v>6.8437000000000001</c:v>
                </c:pt>
                <c:pt idx="428">
                  <c:v>6.8339999999999996</c:v>
                </c:pt>
                <c:pt idx="429">
                  <c:v>6.8491</c:v>
                </c:pt>
                <c:pt idx="430">
                  <c:v>6.8480999999999996</c:v>
                </c:pt>
                <c:pt idx="431">
                  <c:v>6.8374999999999995</c:v>
                </c:pt>
                <c:pt idx="432">
                  <c:v>6.8277999999999963</c:v>
                </c:pt>
                <c:pt idx="433">
                  <c:v>6.8377999999999997</c:v>
                </c:pt>
                <c:pt idx="434">
                  <c:v>6.8251999999999962</c:v>
                </c:pt>
                <c:pt idx="435">
                  <c:v>6.8330000000000002</c:v>
                </c:pt>
                <c:pt idx="436">
                  <c:v>6.8433999999999999</c:v>
                </c:pt>
                <c:pt idx="437">
                  <c:v>6.8361999999999998</c:v>
                </c:pt>
                <c:pt idx="438">
                  <c:v>6.8407999999999998</c:v>
                </c:pt>
                <c:pt idx="439">
                  <c:v>6.8433000000000002</c:v>
                </c:pt>
                <c:pt idx="440">
                  <c:v>6.8383000000000003</c:v>
                </c:pt>
                <c:pt idx="441">
                  <c:v>6.8383000000000003</c:v>
                </c:pt>
                <c:pt idx="442">
                  <c:v>6.8463000000000003</c:v>
                </c:pt>
                <c:pt idx="443">
                  <c:v>6.8439999999999985</c:v>
                </c:pt>
                <c:pt idx="444">
                  <c:v>6.8374999999999995</c:v>
                </c:pt>
                <c:pt idx="445">
                  <c:v>6.8491999999999997</c:v>
                </c:pt>
                <c:pt idx="446">
                  <c:v>6.8380000000000001</c:v>
                </c:pt>
                <c:pt idx="447">
                  <c:v>6.8395999999999999</c:v>
                </c:pt>
                <c:pt idx="448">
                  <c:v>6.8378999999999985</c:v>
                </c:pt>
                <c:pt idx="449">
                  <c:v>6.8269999999999964</c:v>
                </c:pt>
                <c:pt idx="450">
                  <c:v>6.8126999999999995</c:v>
                </c:pt>
                <c:pt idx="451">
                  <c:v>6.8239999999999963</c:v>
                </c:pt>
                <c:pt idx="452">
                  <c:v>6.8174999999999963</c:v>
                </c:pt>
                <c:pt idx="453">
                  <c:v>6.8484999999999996</c:v>
                </c:pt>
                <c:pt idx="454">
                  <c:v>6.8484999999999996</c:v>
                </c:pt>
                <c:pt idx="455">
                  <c:v>6.8484999999999996</c:v>
                </c:pt>
                <c:pt idx="456">
                  <c:v>6.8450999999999995</c:v>
                </c:pt>
                <c:pt idx="457">
                  <c:v>6.8182999999999998</c:v>
                </c:pt>
                <c:pt idx="458">
                  <c:v>6.8450999999999995</c:v>
                </c:pt>
                <c:pt idx="459">
                  <c:v>6.8434999999999997</c:v>
                </c:pt>
                <c:pt idx="460">
                  <c:v>6.8151999999999964</c:v>
                </c:pt>
                <c:pt idx="461">
                  <c:v>6.8136999999999999</c:v>
                </c:pt>
                <c:pt idx="462">
                  <c:v>6.8203999999999985</c:v>
                </c:pt>
                <c:pt idx="463">
                  <c:v>6.8358999999999996</c:v>
                </c:pt>
                <c:pt idx="464">
                  <c:v>6.8272999999999975</c:v>
                </c:pt>
                <c:pt idx="465">
                  <c:v>6.8346</c:v>
                </c:pt>
                <c:pt idx="466">
                  <c:v>6.8319999999999999</c:v>
                </c:pt>
                <c:pt idx="467">
                  <c:v>6.8294999999999995</c:v>
                </c:pt>
                <c:pt idx="468">
                  <c:v>6.8339999999999996</c:v>
                </c:pt>
                <c:pt idx="469">
                  <c:v>6.8301999999999996</c:v>
                </c:pt>
                <c:pt idx="470">
                  <c:v>6.8337000000000003</c:v>
                </c:pt>
                <c:pt idx="471">
                  <c:v>6.8446999999999996</c:v>
                </c:pt>
                <c:pt idx="472">
                  <c:v>6.8356000000000003</c:v>
                </c:pt>
                <c:pt idx="473">
                  <c:v>6.8508999999999975</c:v>
                </c:pt>
                <c:pt idx="474">
                  <c:v>6.8522999999999996</c:v>
                </c:pt>
                <c:pt idx="475">
                  <c:v>6.8369</c:v>
                </c:pt>
                <c:pt idx="476">
                  <c:v>6.8390000000000004</c:v>
                </c:pt>
                <c:pt idx="477">
                  <c:v>6.8269999999999964</c:v>
                </c:pt>
                <c:pt idx="478">
                  <c:v>6.8395000000000001</c:v>
                </c:pt>
                <c:pt idx="479">
                  <c:v>6.8380999999999998</c:v>
                </c:pt>
                <c:pt idx="480">
                  <c:v>6.8360000000000003</c:v>
                </c:pt>
                <c:pt idx="481">
                  <c:v>6.8319999999999999</c:v>
                </c:pt>
                <c:pt idx="482">
                  <c:v>6.8232999999999997</c:v>
                </c:pt>
                <c:pt idx="483">
                  <c:v>6.8245999999999958</c:v>
                </c:pt>
                <c:pt idx="484">
                  <c:v>6.8264999999999985</c:v>
                </c:pt>
                <c:pt idx="485">
                  <c:v>6.8210999999999995</c:v>
                </c:pt>
                <c:pt idx="486">
                  <c:v>6.8296999999999999</c:v>
                </c:pt>
                <c:pt idx="487">
                  <c:v>6.83</c:v>
                </c:pt>
                <c:pt idx="488">
                  <c:v>6.8292999999999999</c:v>
                </c:pt>
                <c:pt idx="489">
                  <c:v>6.8263999999999996</c:v>
                </c:pt>
                <c:pt idx="490">
                  <c:v>6.8243999999999962</c:v>
                </c:pt>
                <c:pt idx="491">
                  <c:v>6.8347999999999995</c:v>
                </c:pt>
                <c:pt idx="492">
                  <c:v>6.8346999999999998</c:v>
                </c:pt>
                <c:pt idx="493">
                  <c:v>6.8347999999999995</c:v>
                </c:pt>
                <c:pt idx="494">
                  <c:v>6.8292000000000002</c:v>
                </c:pt>
                <c:pt idx="495">
                  <c:v>6.8239999999999963</c:v>
                </c:pt>
                <c:pt idx="496">
                  <c:v>6.8284999999999965</c:v>
                </c:pt>
                <c:pt idx="497">
                  <c:v>6.8286999999999995</c:v>
                </c:pt>
                <c:pt idx="498">
                  <c:v>6.8307000000000002</c:v>
                </c:pt>
                <c:pt idx="499">
                  <c:v>6.8849999999999962</c:v>
                </c:pt>
                <c:pt idx="500">
                  <c:v>6.8527000000000005</c:v>
                </c:pt>
                <c:pt idx="501">
                  <c:v>6.8753000000000002</c:v>
                </c:pt>
                <c:pt idx="502">
                  <c:v>6.8822000000000001</c:v>
                </c:pt>
                <c:pt idx="503">
                  <c:v>6.8751999999999995</c:v>
                </c:pt>
                <c:pt idx="504">
                  <c:v>6.8791000000000002</c:v>
                </c:pt>
                <c:pt idx="505">
                  <c:v>6.8734999999999999</c:v>
                </c:pt>
                <c:pt idx="506">
                  <c:v>6.864499999999996</c:v>
                </c:pt>
                <c:pt idx="507">
                  <c:v>6.8513999999999999</c:v>
                </c:pt>
                <c:pt idx="508">
                  <c:v>6.8424999999999985</c:v>
                </c:pt>
                <c:pt idx="509">
                  <c:v>6.8441999999999963</c:v>
                </c:pt>
                <c:pt idx="510">
                  <c:v>6.8456000000000001</c:v>
                </c:pt>
                <c:pt idx="511">
                  <c:v>6.8353000000000002</c:v>
                </c:pt>
                <c:pt idx="512">
                  <c:v>6.8322000000000003</c:v>
                </c:pt>
                <c:pt idx="513">
                  <c:v>6.8464999999999998</c:v>
                </c:pt>
                <c:pt idx="514">
                  <c:v>6.8376999999999999</c:v>
                </c:pt>
                <c:pt idx="515">
                  <c:v>6.8484999999999996</c:v>
                </c:pt>
                <c:pt idx="516">
                  <c:v>6.8397000000000014</c:v>
                </c:pt>
                <c:pt idx="517">
                  <c:v>6.8313000000000024</c:v>
                </c:pt>
                <c:pt idx="518">
                  <c:v>6.8397000000000014</c:v>
                </c:pt>
                <c:pt idx="519">
                  <c:v>6.8527000000000005</c:v>
                </c:pt>
                <c:pt idx="520">
                  <c:v>6.8319999999999999</c:v>
                </c:pt>
                <c:pt idx="521">
                  <c:v>6.8229999999999968</c:v>
                </c:pt>
                <c:pt idx="522">
                  <c:v>6.8234999999999975</c:v>
                </c:pt>
                <c:pt idx="523">
                  <c:v>6.8346</c:v>
                </c:pt>
                <c:pt idx="524">
                  <c:v>6.8304999999999998</c:v>
                </c:pt>
                <c:pt idx="525">
                  <c:v>6.8383000000000003</c:v>
                </c:pt>
                <c:pt idx="526">
                  <c:v>6.8339999999999996</c:v>
                </c:pt>
                <c:pt idx="527">
                  <c:v>6.8346</c:v>
                </c:pt>
                <c:pt idx="528">
                  <c:v>6.8354999999999997</c:v>
                </c:pt>
                <c:pt idx="529">
                  <c:v>6.8365999999999998</c:v>
                </c:pt>
                <c:pt idx="530">
                  <c:v>6.8361999999999998</c:v>
                </c:pt>
                <c:pt idx="531">
                  <c:v>6.8352000000000004</c:v>
                </c:pt>
                <c:pt idx="532">
                  <c:v>6.8391999999999999</c:v>
                </c:pt>
                <c:pt idx="533">
                  <c:v>6.8373999999999997</c:v>
                </c:pt>
                <c:pt idx="534">
                  <c:v>6.8357999999999999</c:v>
                </c:pt>
                <c:pt idx="535">
                  <c:v>6.8384999999999998</c:v>
                </c:pt>
                <c:pt idx="536">
                  <c:v>6.8397000000000014</c:v>
                </c:pt>
                <c:pt idx="537">
                  <c:v>6.8370999999999995</c:v>
                </c:pt>
                <c:pt idx="538">
                  <c:v>6.8464999999999998</c:v>
                </c:pt>
                <c:pt idx="539">
                  <c:v>6.8464999999999998</c:v>
                </c:pt>
                <c:pt idx="540">
                  <c:v>6.8518999999999997</c:v>
                </c:pt>
                <c:pt idx="541">
                  <c:v>6.8402000000000003</c:v>
                </c:pt>
                <c:pt idx="542">
                  <c:v>6.8380000000000001</c:v>
                </c:pt>
                <c:pt idx="543">
                  <c:v>6.8518999999999997</c:v>
                </c:pt>
                <c:pt idx="544">
                  <c:v>6.8454999999999995</c:v>
                </c:pt>
                <c:pt idx="545">
                  <c:v>6.8398000000000003</c:v>
                </c:pt>
                <c:pt idx="546">
                  <c:v>6.8339999999999996</c:v>
                </c:pt>
                <c:pt idx="547">
                  <c:v>6.8360000000000003</c:v>
                </c:pt>
                <c:pt idx="548">
                  <c:v>6.8344000000000005</c:v>
                </c:pt>
                <c:pt idx="549">
                  <c:v>6.8339999999999996</c:v>
                </c:pt>
                <c:pt idx="550">
                  <c:v>6.8326000000000002</c:v>
                </c:pt>
                <c:pt idx="551">
                  <c:v>6.8333000000000004</c:v>
                </c:pt>
                <c:pt idx="552">
                  <c:v>6.8342000000000001</c:v>
                </c:pt>
                <c:pt idx="553">
                  <c:v>6.8397000000000014</c:v>
                </c:pt>
                <c:pt idx="554">
                  <c:v>6.8253999999999975</c:v>
                </c:pt>
                <c:pt idx="555">
                  <c:v>6.8395000000000001</c:v>
                </c:pt>
                <c:pt idx="556">
                  <c:v>6.8380000000000001</c:v>
                </c:pt>
                <c:pt idx="557">
                  <c:v>6.8356000000000003</c:v>
                </c:pt>
                <c:pt idx="558">
                  <c:v>6.8361000000000001</c:v>
                </c:pt>
                <c:pt idx="559">
                  <c:v>6.8365</c:v>
                </c:pt>
                <c:pt idx="560">
                  <c:v>6.8372999999999999</c:v>
                </c:pt>
                <c:pt idx="561">
                  <c:v>6.8373999999999997</c:v>
                </c:pt>
                <c:pt idx="562">
                  <c:v>6.8395999999999999</c:v>
                </c:pt>
                <c:pt idx="563">
                  <c:v>6.8395999999999999</c:v>
                </c:pt>
                <c:pt idx="564">
                  <c:v>6.8457999999999997</c:v>
                </c:pt>
                <c:pt idx="565">
                  <c:v>6.8413000000000004</c:v>
                </c:pt>
                <c:pt idx="566">
                  <c:v>6.8430999999999997</c:v>
                </c:pt>
                <c:pt idx="567">
                  <c:v>6.8407</c:v>
                </c:pt>
                <c:pt idx="568">
                  <c:v>6.84</c:v>
                </c:pt>
                <c:pt idx="569">
                  <c:v>6.84</c:v>
                </c:pt>
                <c:pt idx="570">
                  <c:v>6.8411999999999997</c:v>
                </c:pt>
                <c:pt idx="571">
                  <c:v>6.8403999999999998</c:v>
                </c:pt>
                <c:pt idx="572">
                  <c:v>6.8388</c:v>
                </c:pt>
                <c:pt idx="573">
                  <c:v>6.8380000000000001</c:v>
                </c:pt>
                <c:pt idx="574">
                  <c:v>6.8384</c:v>
                </c:pt>
                <c:pt idx="575">
                  <c:v>6.8372000000000002</c:v>
                </c:pt>
                <c:pt idx="576">
                  <c:v>6.8348999999999975</c:v>
                </c:pt>
                <c:pt idx="577">
                  <c:v>6.8284999999999965</c:v>
                </c:pt>
                <c:pt idx="578">
                  <c:v>6.8269999999999964</c:v>
                </c:pt>
                <c:pt idx="579">
                  <c:v>6.8334999999999999</c:v>
                </c:pt>
                <c:pt idx="580">
                  <c:v>6.8296000000000001</c:v>
                </c:pt>
                <c:pt idx="581">
                  <c:v>6.8308999999999997</c:v>
                </c:pt>
                <c:pt idx="582">
                  <c:v>6.8319999999999999</c:v>
                </c:pt>
                <c:pt idx="583">
                  <c:v>6.8324999999999996</c:v>
                </c:pt>
                <c:pt idx="584">
                  <c:v>6.8365999999999998</c:v>
                </c:pt>
                <c:pt idx="585">
                  <c:v>6.8335999999999997</c:v>
                </c:pt>
                <c:pt idx="586">
                  <c:v>6.8342999999999998</c:v>
                </c:pt>
                <c:pt idx="587">
                  <c:v>6.8331999999999997</c:v>
                </c:pt>
                <c:pt idx="588">
                  <c:v>6.8353999999999999</c:v>
                </c:pt>
                <c:pt idx="589">
                  <c:v>6.8330000000000002</c:v>
                </c:pt>
                <c:pt idx="590">
                  <c:v>6.8368000000000002</c:v>
                </c:pt>
                <c:pt idx="591">
                  <c:v>6.8358999999999996</c:v>
                </c:pt>
                <c:pt idx="592">
                  <c:v>6.835</c:v>
                </c:pt>
                <c:pt idx="593">
                  <c:v>6.8334999999999999</c:v>
                </c:pt>
                <c:pt idx="594">
                  <c:v>6.8352000000000004</c:v>
                </c:pt>
                <c:pt idx="595">
                  <c:v>6.8319999999999999</c:v>
                </c:pt>
                <c:pt idx="596">
                  <c:v>6.8322000000000003</c:v>
                </c:pt>
                <c:pt idx="597">
                  <c:v>6.8326000000000002</c:v>
                </c:pt>
                <c:pt idx="598">
                  <c:v>6.8326000000000002</c:v>
                </c:pt>
                <c:pt idx="599">
                  <c:v>6.8337000000000003</c:v>
                </c:pt>
                <c:pt idx="600">
                  <c:v>6.8322000000000003</c:v>
                </c:pt>
                <c:pt idx="601">
                  <c:v>6.83</c:v>
                </c:pt>
                <c:pt idx="602">
                  <c:v>6.8296999999999999</c:v>
                </c:pt>
                <c:pt idx="603">
                  <c:v>6.8272999999999975</c:v>
                </c:pt>
                <c:pt idx="604">
                  <c:v>6.8271999999999968</c:v>
                </c:pt>
                <c:pt idx="605">
                  <c:v>6.8267999999999995</c:v>
                </c:pt>
                <c:pt idx="606">
                  <c:v>6.8239999999999963</c:v>
                </c:pt>
                <c:pt idx="607">
                  <c:v>6.8229999999999968</c:v>
                </c:pt>
                <c:pt idx="608">
                  <c:v>6.8229999999999968</c:v>
                </c:pt>
                <c:pt idx="609">
                  <c:v>6.8229999999999968</c:v>
                </c:pt>
                <c:pt idx="610">
                  <c:v>6.819</c:v>
                </c:pt>
                <c:pt idx="611">
                  <c:v>6.8216000000000001</c:v>
                </c:pt>
                <c:pt idx="612">
                  <c:v>6.8217999999999996</c:v>
                </c:pt>
                <c:pt idx="613">
                  <c:v>6.8217999999999996</c:v>
                </c:pt>
                <c:pt idx="614">
                  <c:v>6.8229999999999968</c:v>
                </c:pt>
                <c:pt idx="615">
                  <c:v>6.8220999999999963</c:v>
                </c:pt>
                <c:pt idx="616">
                  <c:v>6.8229999999999968</c:v>
                </c:pt>
                <c:pt idx="617">
                  <c:v>6.824899999999996</c:v>
                </c:pt>
                <c:pt idx="618">
                  <c:v>6.8257999999999965</c:v>
                </c:pt>
                <c:pt idx="619">
                  <c:v>6.8269999999999964</c:v>
                </c:pt>
                <c:pt idx="620">
                  <c:v>6.8249999999999957</c:v>
                </c:pt>
                <c:pt idx="621">
                  <c:v>6.8249999999999957</c:v>
                </c:pt>
                <c:pt idx="622">
                  <c:v>6.8245999999999958</c:v>
                </c:pt>
                <c:pt idx="623">
                  <c:v>6.8239999999999963</c:v>
                </c:pt>
                <c:pt idx="624">
                  <c:v>6.8237999999999985</c:v>
                </c:pt>
                <c:pt idx="625">
                  <c:v>6.8338000000000001</c:v>
                </c:pt>
                <c:pt idx="626">
                  <c:v>6.8280999999999965</c:v>
                </c:pt>
                <c:pt idx="627">
                  <c:v>6.83</c:v>
                </c:pt>
                <c:pt idx="628">
                  <c:v>6.83</c:v>
                </c:pt>
                <c:pt idx="629">
                  <c:v>6.8269999999999964</c:v>
                </c:pt>
                <c:pt idx="630">
                  <c:v>6.83</c:v>
                </c:pt>
                <c:pt idx="631">
                  <c:v>6.8307000000000002</c:v>
                </c:pt>
                <c:pt idx="632">
                  <c:v>6.8331999999999997</c:v>
                </c:pt>
                <c:pt idx="633">
                  <c:v>6.8330000000000002</c:v>
                </c:pt>
                <c:pt idx="634">
                  <c:v>6.8370999999999995</c:v>
                </c:pt>
                <c:pt idx="635">
                  <c:v>6.8353999999999999</c:v>
                </c:pt>
                <c:pt idx="636">
                  <c:v>6.8334000000000001</c:v>
                </c:pt>
                <c:pt idx="637">
                  <c:v>6.8365</c:v>
                </c:pt>
                <c:pt idx="638">
                  <c:v>6.8360000000000003</c:v>
                </c:pt>
                <c:pt idx="639">
                  <c:v>6.8364000000000003</c:v>
                </c:pt>
                <c:pt idx="640">
                  <c:v>6.8340999999999985</c:v>
                </c:pt>
                <c:pt idx="641">
                  <c:v>6.8373999999999997</c:v>
                </c:pt>
                <c:pt idx="642">
                  <c:v>6.8346999999999998</c:v>
                </c:pt>
                <c:pt idx="643">
                  <c:v>6.8361999999999998</c:v>
                </c:pt>
                <c:pt idx="644">
                  <c:v>6.8356000000000003</c:v>
                </c:pt>
                <c:pt idx="645">
                  <c:v>6.8354999999999997</c:v>
                </c:pt>
                <c:pt idx="646">
                  <c:v>6.8327999999999998</c:v>
                </c:pt>
                <c:pt idx="647">
                  <c:v>6.8346999999999998</c:v>
                </c:pt>
                <c:pt idx="648">
                  <c:v>6.8344000000000005</c:v>
                </c:pt>
                <c:pt idx="649">
                  <c:v>6.8338000000000001</c:v>
                </c:pt>
                <c:pt idx="650">
                  <c:v>6.8307000000000002</c:v>
                </c:pt>
                <c:pt idx="651">
                  <c:v>6.8331</c:v>
                </c:pt>
                <c:pt idx="652">
                  <c:v>6.8314000000000004</c:v>
                </c:pt>
                <c:pt idx="653">
                  <c:v>6.8323</c:v>
                </c:pt>
                <c:pt idx="654">
                  <c:v>6.8344999999999985</c:v>
                </c:pt>
                <c:pt idx="655">
                  <c:v>6.8327</c:v>
                </c:pt>
                <c:pt idx="656">
                  <c:v>6.8334999999999999</c:v>
                </c:pt>
                <c:pt idx="657">
                  <c:v>6.8317000000000014</c:v>
                </c:pt>
                <c:pt idx="658">
                  <c:v>6.8327999999999998</c:v>
                </c:pt>
                <c:pt idx="659">
                  <c:v>6.8327</c:v>
                </c:pt>
                <c:pt idx="660">
                  <c:v>6.8328999999999995</c:v>
                </c:pt>
                <c:pt idx="661">
                  <c:v>6.8318000000000003</c:v>
                </c:pt>
                <c:pt idx="662">
                  <c:v>6.8308999999999997</c:v>
                </c:pt>
                <c:pt idx="663">
                  <c:v>6.8319999999999999</c:v>
                </c:pt>
                <c:pt idx="664">
                  <c:v>6.8311000000000002</c:v>
                </c:pt>
                <c:pt idx="665">
                  <c:v>6.8304999999999998</c:v>
                </c:pt>
                <c:pt idx="666">
                  <c:v>6.8307000000000002</c:v>
                </c:pt>
                <c:pt idx="667">
                  <c:v>6.8313000000000024</c:v>
                </c:pt>
                <c:pt idx="668">
                  <c:v>6.8314000000000004</c:v>
                </c:pt>
                <c:pt idx="669">
                  <c:v>6.8311000000000002</c:v>
                </c:pt>
                <c:pt idx="670">
                  <c:v>6.8308999999999997</c:v>
                </c:pt>
                <c:pt idx="671">
                  <c:v>6.8315000000000001</c:v>
                </c:pt>
                <c:pt idx="672">
                  <c:v>6.8323</c:v>
                </c:pt>
                <c:pt idx="673">
                  <c:v>6.8320999999999996</c:v>
                </c:pt>
                <c:pt idx="674">
                  <c:v>6.8308</c:v>
                </c:pt>
                <c:pt idx="675">
                  <c:v>6.8300999999999998</c:v>
                </c:pt>
                <c:pt idx="676">
                  <c:v>6.8308999999999997</c:v>
                </c:pt>
                <c:pt idx="677">
                  <c:v>6.8313000000000024</c:v>
                </c:pt>
                <c:pt idx="678">
                  <c:v>6.8318000000000003</c:v>
                </c:pt>
                <c:pt idx="679">
                  <c:v>6.8344000000000005</c:v>
                </c:pt>
                <c:pt idx="680">
                  <c:v>6.8347999999999995</c:v>
                </c:pt>
                <c:pt idx="681">
                  <c:v>6.8350999999999997</c:v>
                </c:pt>
                <c:pt idx="682">
                  <c:v>6.8337000000000003</c:v>
                </c:pt>
                <c:pt idx="683">
                  <c:v>6.8342999999999998</c:v>
                </c:pt>
                <c:pt idx="684">
                  <c:v>6.8360000000000003</c:v>
                </c:pt>
                <c:pt idx="685">
                  <c:v>6.8340999999999985</c:v>
                </c:pt>
                <c:pt idx="686">
                  <c:v>6.8342000000000001</c:v>
                </c:pt>
                <c:pt idx="687">
                  <c:v>6.8322000000000003</c:v>
                </c:pt>
                <c:pt idx="688">
                  <c:v>6.8314000000000004</c:v>
                </c:pt>
                <c:pt idx="689">
                  <c:v>6.8313000000000024</c:v>
                </c:pt>
                <c:pt idx="690">
                  <c:v>6.8320999999999996</c:v>
                </c:pt>
                <c:pt idx="691">
                  <c:v>6.8318000000000003</c:v>
                </c:pt>
                <c:pt idx="692">
                  <c:v>6.8319000000000001</c:v>
                </c:pt>
                <c:pt idx="693">
                  <c:v>6.83</c:v>
                </c:pt>
                <c:pt idx="694">
                  <c:v>6.8313000000000024</c:v>
                </c:pt>
                <c:pt idx="695">
                  <c:v>6.8303000000000003</c:v>
                </c:pt>
                <c:pt idx="696">
                  <c:v>6.8311999999999999</c:v>
                </c:pt>
                <c:pt idx="697">
                  <c:v>6.8304999999999998</c:v>
                </c:pt>
                <c:pt idx="698">
                  <c:v>6.83</c:v>
                </c:pt>
                <c:pt idx="699">
                  <c:v>6.8289999999999962</c:v>
                </c:pt>
                <c:pt idx="700">
                  <c:v>6.8279999999999959</c:v>
                </c:pt>
                <c:pt idx="701">
                  <c:v>6.8284999999999965</c:v>
                </c:pt>
                <c:pt idx="702">
                  <c:v>6.8293999999999997</c:v>
                </c:pt>
                <c:pt idx="703">
                  <c:v>6.8289999999999962</c:v>
                </c:pt>
                <c:pt idx="704">
                  <c:v>6.8288999999999964</c:v>
                </c:pt>
                <c:pt idx="705">
                  <c:v>6.8288999999999964</c:v>
                </c:pt>
                <c:pt idx="706">
                  <c:v>6.8257999999999965</c:v>
                </c:pt>
                <c:pt idx="707">
                  <c:v>6.8262999999999998</c:v>
                </c:pt>
                <c:pt idx="708">
                  <c:v>6.8278999999999961</c:v>
                </c:pt>
                <c:pt idx="709">
                  <c:v>6.8288999999999964</c:v>
                </c:pt>
                <c:pt idx="710">
                  <c:v>6.8264999999999985</c:v>
                </c:pt>
                <c:pt idx="711">
                  <c:v>6.8260999999999985</c:v>
                </c:pt>
                <c:pt idx="712">
                  <c:v>6.8269999999999964</c:v>
                </c:pt>
                <c:pt idx="713">
                  <c:v>6.8281999999999963</c:v>
                </c:pt>
                <c:pt idx="714">
                  <c:v>6.8274999999999961</c:v>
                </c:pt>
                <c:pt idx="715">
                  <c:v>6.8279999999999959</c:v>
                </c:pt>
                <c:pt idx="716">
                  <c:v>6.8262999999999998</c:v>
                </c:pt>
                <c:pt idx="717">
                  <c:v>6.8264999999999985</c:v>
                </c:pt>
                <c:pt idx="718">
                  <c:v>6.8289999999999962</c:v>
                </c:pt>
                <c:pt idx="719">
                  <c:v>6.8262999999999998</c:v>
                </c:pt>
                <c:pt idx="720">
                  <c:v>6.8262999999999998</c:v>
                </c:pt>
                <c:pt idx="721">
                  <c:v>6.8262999999999998</c:v>
                </c:pt>
                <c:pt idx="722">
                  <c:v>6.8262999999999998</c:v>
                </c:pt>
                <c:pt idx="723">
                  <c:v>6.8255999999999961</c:v>
                </c:pt>
                <c:pt idx="724">
                  <c:v>6.8250999999999964</c:v>
                </c:pt>
                <c:pt idx="725">
                  <c:v>6.8259999999999961</c:v>
                </c:pt>
                <c:pt idx="726">
                  <c:v>6.8264999999999985</c:v>
                </c:pt>
                <c:pt idx="727">
                  <c:v>6.8286999999999995</c:v>
                </c:pt>
                <c:pt idx="728">
                  <c:v>6.8267999999999995</c:v>
                </c:pt>
                <c:pt idx="729">
                  <c:v>6.8266999999999998</c:v>
                </c:pt>
                <c:pt idx="730">
                  <c:v>6.8264999999999985</c:v>
                </c:pt>
                <c:pt idx="731">
                  <c:v>6.8272999999999975</c:v>
                </c:pt>
                <c:pt idx="732">
                  <c:v>6.8292000000000002</c:v>
                </c:pt>
                <c:pt idx="733">
                  <c:v>6.8287999999999975</c:v>
                </c:pt>
                <c:pt idx="734">
                  <c:v>6.8277999999999963</c:v>
                </c:pt>
                <c:pt idx="735">
                  <c:v>6.8296000000000001</c:v>
                </c:pt>
                <c:pt idx="736">
                  <c:v>6.8281999999999963</c:v>
                </c:pt>
                <c:pt idx="737">
                  <c:v>6.8280999999999965</c:v>
                </c:pt>
                <c:pt idx="738">
                  <c:v>6.8274999999999961</c:v>
                </c:pt>
                <c:pt idx="739">
                  <c:v>6.8279999999999959</c:v>
                </c:pt>
                <c:pt idx="740">
                  <c:v>6.8279999999999959</c:v>
                </c:pt>
                <c:pt idx="741">
                  <c:v>6.8269999999999964</c:v>
                </c:pt>
                <c:pt idx="742">
                  <c:v>6.8275999999999959</c:v>
                </c:pt>
                <c:pt idx="743">
                  <c:v>6.8272999999999975</c:v>
                </c:pt>
                <c:pt idx="744">
                  <c:v>6.8269999999999964</c:v>
                </c:pt>
                <c:pt idx="745">
                  <c:v>6.8267999999999995</c:v>
                </c:pt>
                <c:pt idx="746">
                  <c:v>6.8258999999999963</c:v>
                </c:pt>
                <c:pt idx="747">
                  <c:v>6.8266</c:v>
                </c:pt>
                <c:pt idx="748">
                  <c:v>6.8262999999999998</c:v>
                </c:pt>
                <c:pt idx="749">
                  <c:v>6.8269999999999964</c:v>
                </c:pt>
                <c:pt idx="750">
                  <c:v>6.8269999999999964</c:v>
                </c:pt>
                <c:pt idx="751">
                  <c:v>6.8269999999999964</c:v>
                </c:pt>
                <c:pt idx="752">
                  <c:v>6.8284999999999965</c:v>
                </c:pt>
                <c:pt idx="753">
                  <c:v>6.8277999999999963</c:v>
                </c:pt>
                <c:pt idx="754">
                  <c:v>6.8308999999999997</c:v>
                </c:pt>
                <c:pt idx="755">
                  <c:v>6.8298999999999985</c:v>
                </c:pt>
                <c:pt idx="756">
                  <c:v>6.8271999999999968</c:v>
                </c:pt>
                <c:pt idx="757">
                  <c:v>6.8269999999999964</c:v>
                </c:pt>
                <c:pt idx="758">
                  <c:v>6.8290999999999995</c:v>
                </c:pt>
                <c:pt idx="759">
                  <c:v>6.8270999999999962</c:v>
                </c:pt>
                <c:pt idx="760">
                  <c:v>6.8266</c:v>
                </c:pt>
                <c:pt idx="761">
                  <c:v>6.8262999999999998</c:v>
                </c:pt>
                <c:pt idx="762">
                  <c:v>6.8269999999999964</c:v>
                </c:pt>
                <c:pt idx="763">
                  <c:v>6.8269999999999964</c:v>
                </c:pt>
                <c:pt idx="764">
                  <c:v>6.8294999999999995</c:v>
                </c:pt>
                <c:pt idx="765">
                  <c:v>6.8274999999999961</c:v>
                </c:pt>
                <c:pt idx="766">
                  <c:v>6.8279999999999959</c:v>
                </c:pt>
                <c:pt idx="767">
                  <c:v>6.8267999999999995</c:v>
                </c:pt>
                <c:pt idx="768">
                  <c:v>6.8275999999999959</c:v>
                </c:pt>
                <c:pt idx="769">
                  <c:v>6.8281999999999963</c:v>
                </c:pt>
                <c:pt idx="770">
                  <c:v>6.8279999999999959</c:v>
                </c:pt>
                <c:pt idx="771">
                  <c:v>6.8279999999999959</c:v>
                </c:pt>
                <c:pt idx="772">
                  <c:v>6.8285999999999962</c:v>
                </c:pt>
                <c:pt idx="773">
                  <c:v>6.8279999999999959</c:v>
                </c:pt>
                <c:pt idx="774">
                  <c:v>6.8284999999999965</c:v>
                </c:pt>
                <c:pt idx="775">
                  <c:v>6.8280999999999965</c:v>
                </c:pt>
                <c:pt idx="776">
                  <c:v>6.8283999999999985</c:v>
                </c:pt>
                <c:pt idx="777">
                  <c:v>6.8279999999999959</c:v>
                </c:pt>
                <c:pt idx="778">
                  <c:v>6.8271999999999968</c:v>
                </c:pt>
                <c:pt idx="779">
                  <c:v>6.8304999999999998</c:v>
                </c:pt>
                <c:pt idx="780">
                  <c:v>6.8293999999999997</c:v>
                </c:pt>
                <c:pt idx="781">
                  <c:v>6.8252999999999995</c:v>
                </c:pt>
                <c:pt idx="782">
                  <c:v>6.8270999999999962</c:v>
                </c:pt>
                <c:pt idx="783">
                  <c:v>6.8275999999999959</c:v>
                </c:pt>
                <c:pt idx="784">
                  <c:v>6.8272999999999975</c:v>
                </c:pt>
                <c:pt idx="785">
                  <c:v>6.8274999999999961</c:v>
                </c:pt>
                <c:pt idx="786">
                  <c:v>6.8273999999999964</c:v>
                </c:pt>
                <c:pt idx="787">
                  <c:v>6.8278999999999961</c:v>
                </c:pt>
                <c:pt idx="788">
                  <c:v>6.8274999999999961</c:v>
                </c:pt>
                <c:pt idx="789">
                  <c:v>6.8263999999999996</c:v>
                </c:pt>
                <c:pt idx="790">
                  <c:v>6.8269999999999964</c:v>
                </c:pt>
                <c:pt idx="791">
                  <c:v>6.8272999999999975</c:v>
                </c:pt>
                <c:pt idx="792">
                  <c:v>6.8272999999999975</c:v>
                </c:pt>
                <c:pt idx="793">
                  <c:v>6.8269999999999964</c:v>
                </c:pt>
                <c:pt idx="794">
                  <c:v>6.8266</c:v>
                </c:pt>
                <c:pt idx="795">
                  <c:v>6.8273999999999964</c:v>
                </c:pt>
                <c:pt idx="796">
                  <c:v>6.8270999999999962</c:v>
                </c:pt>
                <c:pt idx="797">
                  <c:v>6.8267999999999995</c:v>
                </c:pt>
                <c:pt idx="798">
                  <c:v>6.8269999999999964</c:v>
                </c:pt>
                <c:pt idx="799">
                  <c:v>6.8267999999999995</c:v>
                </c:pt>
                <c:pt idx="800">
                  <c:v>6.8266</c:v>
                </c:pt>
                <c:pt idx="801">
                  <c:v>6.8267999999999995</c:v>
                </c:pt>
                <c:pt idx="802">
                  <c:v>6.8269999999999964</c:v>
                </c:pt>
                <c:pt idx="803">
                  <c:v>6.8269999999999964</c:v>
                </c:pt>
                <c:pt idx="804">
                  <c:v>6.8273999999999964</c:v>
                </c:pt>
                <c:pt idx="805">
                  <c:v>6.8268999999999975</c:v>
                </c:pt>
                <c:pt idx="806">
                  <c:v>6.8266999999999998</c:v>
                </c:pt>
                <c:pt idx="807">
                  <c:v>6.8268999999999975</c:v>
                </c:pt>
                <c:pt idx="808">
                  <c:v>6.8271999999999968</c:v>
                </c:pt>
                <c:pt idx="809">
                  <c:v>6.8269999999999964</c:v>
                </c:pt>
                <c:pt idx="810">
                  <c:v>6.8269999999999964</c:v>
                </c:pt>
                <c:pt idx="811">
                  <c:v>6.8269999999999964</c:v>
                </c:pt>
                <c:pt idx="812">
                  <c:v>6.8315999999999999</c:v>
                </c:pt>
                <c:pt idx="813">
                  <c:v>6.8330000000000002</c:v>
                </c:pt>
                <c:pt idx="814">
                  <c:v>6.8269999999999964</c:v>
                </c:pt>
                <c:pt idx="815">
                  <c:v>6.8301999999999996</c:v>
                </c:pt>
                <c:pt idx="816">
                  <c:v>6.8334000000000001</c:v>
                </c:pt>
                <c:pt idx="817">
                  <c:v>6.8326000000000002</c:v>
                </c:pt>
                <c:pt idx="818">
                  <c:v>6.8330000000000002</c:v>
                </c:pt>
                <c:pt idx="819">
                  <c:v>6.8263999999999996</c:v>
                </c:pt>
                <c:pt idx="820">
                  <c:v>6.8278999999999961</c:v>
                </c:pt>
                <c:pt idx="821">
                  <c:v>6.8269999999999964</c:v>
                </c:pt>
                <c:pt idx="822">
                  <c:v>6.8267999999999995</c:v>
                </c:pt>
                <c:pt idx="823">
                  <c:v>6.8259999999999961</c:v>
                </c:pt>
                <c:pt idx="824">
                  <c:v>6.8263999999999996</c:v>
                </c:pt>
                <c:pt idx="825">
                  <c:v>6.8267999999999995</c:v>
                </c:pt>
                <c:pt idx="826">
                  <c:v>6.8259999999999961</c:v>
                </c:pt>
                <c:pt idx="827">
                  <c:v>6.8262999999999998</c:v>
                </c:pt>
                <c:pt idx="828">
                  <c:v>6.8264999999999985</c:v>
                </c:pt>
                <c:pt idx="829">
                  <c:v>6.8264999999999985</c:v>
                </c:pt>
                <c:pt idx="830">
                  <c:v>6.8262999999999998</c:v>
                </c:pt>
                <c:pt idx="831">
                  <c:v>6.8259999999999961</c:v>
                </c:pt>
                <c:pt idx="832">
                  <c:v>6.8267999999999995</c:v>
                </c:pt>
                <c:pt idx="833">
                  <c:v>6.8254999999999963</c:v>
                </c:pt>
                <c:pt idx="834">
                  <c:v>6.8259999999999961</c:v>
                </c:pt>
                <c:pt idx="835">
                  <c:v>6.8258999999999963</c:v>
                </c:pt>
                <c:pt idx="836">
                  <c:v>6.8259999999999961</c:v>
                </c:pt>
                <c:pt idx="837">
                  <c:v>6.8262999999999998</c:v>
                </c:pt>
                <c:pt idx="838">
                  <c:v>6.8264999999999985</c:v>
                </c:pt>
                <c:pt idx="839">
                  <c:v>6.8266</c:v>
                </c:pt>
                <c:pt idx="840">
                  <c:v>6.8262999999999998</c:v>
                </c:pt>
                <c:pt idx="841">
                  <c:v>6.8266999999999998</c:v>
                </c:pt>
                <c:pt idx="842">
                  <c:v>6.8274999999999961</c:v>
                </c:pt>
                <c:pt idx="843">
                  <c:v>6.8269999999999964</c:v>
                </c:pt>
                <c:pt idx="844">
                  <c:v>6.8263999999999996</c:v>
                </c:pt>
                <c:pt idx="845">
                  <c:v>6.8257999999999965</c:v>
                </c:pt>
                <c:pt idx="846">
                  <c:v>6.8258999999999963</c:v>
                </c:pt>
                <c:pt idx="847">
                  <c:v>6.8262999999999998</c:v>
                </c:pt>
                <c:pt idx="848">
                  <c:v>6.8255999999999961</c:v>
                </c:pt>
                <c:pt idx="849">
                  <c:v>6.8262999999999998</c:v>
                </c:pt>
                <c:pt idx="850">
                  <c:v>6.8257999999999965</c:v>
                </c:pt>
                <c:pt idx="851">
                  <c:v>6.8254999999999963</c:v>
                </c:pt>
                <c:pt idx="852">
                  <c:v>6.8244999999999969</c:v>
                </c:pt>
                <c:pt idx="853">
                  <c:v>6.8239999999999963</c:v>
                </c:pt>
                <c:pt idx="854">
                  <c:v>6.8256999999999985</c:v>
                </c:pt>
                <c:pt idx="855">
                  <c:v>6.8255999999999961</c:v>
                </c:pt>
                <c:pt idx="856">
                  <c:v>6.8256999999999985</c:v>
                </c:pt>
                <c:pt idx="857">
                  <c:v>6.8259999999999961</c:v>
                </c:pt>
                <c:pt idx="858">
                  <c:v>6.8254999999999963</c:v>
                </c:pt>
                <c:pt idx="859">
                  <c:v>6.8267999999999995</c:v>
                </c:pt>
                <c:pt idx="860">
                  <c:v>6.8254999999999963</c:v>
                </c:pt>
                <c:pt idx="861">
                  <c:v>6.8269999999999964</c:v>
                </c:pt>
                <c:pt idx="862">
                  <c:v>6.8264999999999985</c:v>
                </c:pt>
                <c:pt idx="863">
                  <c:v>6.8274999999999961</c:v>
                </c:pt>
                <c:pt idx="864">
                  <c:v>6.8266</c:v>
                </c:pt>
                <c:pt idx="865">
                  <c:v>6.8259999999999961</c:v>
                </c:pt>
                <c:pt idx="866">
                  <c:v>6.8253999999999975</c:v>
                </c:pt>
                <c:pt idx="867">
                  <c:v>6.8258999999999963</c:v>
                </c:pt>
                <c:pt idx="868">
                  <c:v>6.8252999999999995</c:v>
                </c:pt>
                <c:pt idx="869">
                  <c:v>6.8249999999999957</c:v>
                </c:pt>
                <c:pt idx="870">
                  <c:v>6.8264999999999985</c:v>
                </c:pt>
                <c:pt idx="871">
                  <c:v>6.8266999999999998</c:v>
                </c:pt>
                <c:pt idx="872">
                  <c:v>6.8266</c:v>
                </c:pt>
                <c:pt idx="873">
                  <c:v>6.8259999999999961</c:v>
                </c:pt>
                <c:pt idx="874">
                  <c:v>6.8266</c:v>
                </c:pt>
                <c:pt idx="875">
                  <c:v>6.8289999999999962</c:v>
                </c:pt>
                <c:pt idx="876">
                  <c:v>6.8274999999999961</c:v>
                </c:pt>
                <c:pt idx="877">
                  <c:v>6.8277999999999963</c:v>
                </c:pt>
                <c:pt idx="878">
                  <c:v>6.8267999999999995</c:v>
                </c:pt>
                <c:pt idx="879">
                  <c:v>6.8276999999999965</c:v>
                </c:pt>
                <c:pt idx="880">
                  <c:v>6.8277999999999963</c:v>
                </c:pt>
                <c:pt idx="881">
                  <c:v>6.8274999999999961</c:v>
                </c:pt>
                <c:pt idx="882">
                  <c:v>6.8278999999999961</c:v>
                </c:pt>
                <c:pt idx="883">
                  <c:v>6.8276999999999965</c:v>
                </c:pt>
                <c:pt idx="884">
                  <c:v>6.8286999999999995</c:v>
                </c:pt>
                <c:pt idx="885">
                  <c:v>6.8313000000000024</c:v>
                </c:pt>
                <c:pt idx="886">
                  <c:v>6.8290999999999995</c:v>
                </c:pt>
                <c:pt idx="887">
                  <c:v>6.8315000000000001</c:v>
                </c:pt>
                <c:pt idx="888">
                  <c:v>6.8313000000000024</c:v>
                </c:pt>
                <c:pt idx="889">
                  <c:v>6.8278999999999961</c:v>
                </c:pt>
                <c:pt idx="890">
                  <c:v>6.83</c:v>
                </c:pt>
                <c:pt idx="891">
                  <c:v>6.8297999999999996</c:v>
                </c:pt>
                <c:pt idx="892">
                  <c:v>6.8281999999999963</c:v>
                </c:pt>
                <c:pt idx="893">
                  <c:v>6.8287999999999975</c:v>
                </c:pt>
                <c:pt idx="894">
                  <c:v>6.8322000000000003</c:v>
                </c:pt>
                <c:pt idx="895">
                  <c:v>6.83</c:v>
                </c:pt>
                <c:pt idx="896">
                  <c:v>6.8281999999999963</c:v>
                </c:pt>
                <c:pt idx="897">
                  <c:v>6.8308</c:v>
                </c:pt>
                <c:pt idx="898">
                  <c:v>6.8330000000000002</c:v>
                </c:pt>
                <c:pt idx="899">
                  <c:v>6.8333000000000004</c:v>
                </c:pt>
                <c:pt idx="900">
                  <c:v>6.8333000000000004</c:v>
                </c:pt>
                <c:pt idx="901">
                  <c:v>6.8333000000000004</c:v>
                </c:pt>
                <c:pt idx="902">
                  <c:v>6.8290999999999995</c:v>
                </c:pt>
                <c:pt idx="903">
                  <c:v>6.8262</c:v>
                </c:pt>
                <c:pt idx="904">
                  <c:v>6.7976000000000001</c:v>
                </c:pt>
                <c:pt idx="905">
                  <c:v>6.8129999999999962</c:v>
                </c:pt>
                <c:pt idx="906">
                  <c:v>6.8123999999999985</c:v>
                </c:pt>
                <c:pt idx="907">
                  <c:v>6.7997000000000014</c:v>
                </c:pt>
                <c:pt idx="908">
                  <c:v>6.7904999999999998</c:v>
                </c:pt>
                <c:pt idx="909">
                  <c:v>6.7967000000000004</c:v>
                </c:pt>
                <c:pt idx="910">
                  <c:v>6.7976999999999999</c:v>
                </c:pt>
                <c:pt idx="911">
                  <c:v>6.7814000000000014</c:v>
                </c:pt>
                <c:pt idx="912">
                  <c:v>6.7809999999999997</c:v>
                </c:pt>
                <c:pt idx="913">
                  <c:v>6.7715000000000014</c:v>
                </c:pt>
                <c:pt idx="914">
                  <c:v>6.7758000000000003</c:v>
                </c:pt>
                <c:pt idx="915">
                  <c:v>6.7805</c:v>
                </c:pt>
                <c:pt idx="916">
                  <c:v>6.7771999999999997</c:v>
                </c:pt>
                <c:pt idx="917">
                  <c:v>6.7763000000000035</c:v>
                </c:pt>
                <c:pt idx="918">
                  <c:v>6.7737000000000034</c:v>
                </c:pt>
                <c:pt idx="919">
                  <c:v>6.7717000000000036</c:v>
                </c:pt>
                <c:pt idx="920">
                  <c:v>6.7720000000000002</c:v>
                </c:pt>
                <c:pt idx="921">
                  <c:v>6.7744999999999997</c:v>
                </c:pt>
                <c:pt idx="922">
                  <c:v>6.7785000000000002</c:v>
                </c:pt>
                <c:pt idx="923">
                  <c:v>6.7750000000000004</c:v>
                </c:pt>
                <c:pt idx="924">
                  <c:v>6.7780000000000014</c:v>
                </c:pt>
                <c:pt idx="925">
                  <c:v>6.7781000000000002</c:v>
                </c:pt>
                <c:pt idx="926">
                  <c:v>6.7769000000000004</c:v>
                </c:pt>
                <c:pt idx="927">
                  <c:v>6.78</c:v>
                </c:pt>
                <c:pt idx="928">
                  <c:v>6.7803000000000004</c:v>
                </c:pt>
                <c:pt idx="929">
                  <c:v>6.7795000000000014</c:v>
                </c:pt>
                <c:pt idx="930">
                  <c:v>6.7781000000000002</c:v>
                </c:pt>
                <c:pt idx="931">
                  <c:v>6.7780000000000014</c:v>
                </c:pt>
                <c:pt idx="932">
                  <c:v>6.7774000000000001</c:v>
                </c:pt>
                <c:pt idx="933">
                  <c:v>6.7750000000000004</c:v>
                </c:pt>
                <c:pt idx="934">
                  <c:v>6.7734000000000014</c:v>
                </c:pt>
                <c:pt idx="935">
                  <c:v>6.7733000000000034</c:v>
                </c:pt>
                <c:pt idx="936">
                  <c:v>6.7721999999999998</c:v>
                </c:pt>
                <c:pt idx="937">
                  <c:v>6.7719000000000014</c:v>
                </c:pt>
                <c:pt idx="938">
                  <c:v>6.7683</c:v>
                </c:pt>
                <c:pt idx="939">
                  <c:v>6.7670999999999975</c:v>
                </c:pt>
                <c:pt idx="940">
                  <c:v>6.7720000000000002</c:v>
                </c:pt>
                <c:pt idx="941">
                  <c:v>6.7744999999999997</c:v>
                </c:pt>
                <c:pt idx="942">
                  <c:v>6.7850999999999999</c:v>
                </c:pt>
                <c:pt idx="943">
                  <c:v>6.7881999999999998</c:v>
                </c:pt>
                <c:pt idx="944">
                  <c:v>6.806</c:v>
                </c:pt>
                <c:pt idx="945">
                  <c:v>6.7920999999999996</c:v>
                </c:pt>
                <c:pt idx="946">
                  <c:v>6.7917000000000014</c:v>
                </c:pt>
                <c:pt idx="947">
                  <c:v>6.7902000000000013</c:v>
                </c:pt>
                <c:pt idx="948">
                  <c:v>6.7902000000000013</c:v>
                </c:pt>
                <c:pt idx="949">
                  <c:v>6.7990000000000004</c:v>
                </c:pt>
                <c:pt idx="950">
                  <c:v>6.7970999999999995</c:v>
                </c:pt>
                <c:pt idx="951">
                  <c:v>6.7991999999999999</c:v>
                </c:pt>
                <c:pt idx="952">
                  <c:v>6.7991000000000001</c:v>
                </c:pt>
                <c:pt idx="953">
                  <c:v>6.7981999999999996</c:v>
                </c:pt>
                <c:pt idx="954">
                  <c:v>6.8019999999999996</c:v>
                </c:pt>
                <c:pt idx="955">
                  <c:v>6.8073999999999995</c:v>
                </c:pt>
                <c:pt idx="956">
                  <c:v>6.8119999999999985</c:v>
                </c:pt>
                <c:pt idx="957">
                  <c:v>6.8083999999999998</c:v>
                </c:pt>
                <c:pt idx="958">
                  <c:v>6.8037999999999998</c:v>
                </c:pt>
                <c:pt idx="959">
                  <c:v>6.7873999999999999</c:v>
                </c:pt>
                <c:pt idx="960">
                  <c:v>6.7914000000000003</c:v>
                </c:pt>
                <c:pt idx="961">
                  <c:v>6.7942999999999998</c:v>
                </c:pt>
                <c:pt idx="962">
                  <c:v>6.7839</c:v>
                </c:pt>
                <c:pt idx="963">
                  <c:v>6.7709000000000001</c:v>
                </c:pt>
                <c:pt idx="964">
                  <c:v>6.7618</c:v>
                </c:pt>
                <c:pt idx="965">
                  <c:v>6.7469000000000001</c:v>
                </c:pt>
                <c:pt idx="966">
                  <c:v>6.7422000000000004</c:v>
                </c:pt>
                <c:pt idx="967">
                  <c:v>6.7254000000000005</c:v>
                </c:pt>
                <c:pt idx="968">
                  <c:v>6.7249999999999961</c:v>
                </c:pt>
                <c:pt idx="969">
                  <c:v>6.7137000000000002</c:v>
                </c:pt>
                <c:pt idx="970">
                  <c:v>6.7059999999999995</c:v>
                </c:pt>
                <c:pt idx="971">
                  <c:v>6.6899999999999995</c:v>
                </c:pt>
                <c:pt idx="972">
                  <c:v>6.6879999999999962</c:v>
                </c:pt>
                <c:pt idx="973">
                  <c:v>6.7039999999999997</c:v>
                </c:pt>
                <c:pt idx="974">
                  <c:v>6.6917999999999997</c:v>
                </c:pt>
                <c:pt idx="975">
                  <c:v>6.6979999999999968</c:v>
                </c:pt>
                <c:pt idx="976">
                  <c:v>6.6879999999999962</c:v>
                </c:pt>
                <c:pt idx="977">
                  <c:v>6.6879999999999962</c:v>
                </c:pt>
                <c:pt idx="978">
                  <c:v>6.6850000000000005</c:v>
                </c:pt>
                <c:pt idx="979">
                  <c:v>6.6904999999999966</c:v>
                </c:pt>
                <c:pt idx="980">
                  <c:v>6.6918999999999995</c:v>
                </c:pt>
                <c:pt idx="981">
                  <c:v>6.6804999999999986</c:v>
                </c:pt>
                <c:pt idx="982">
                  <c:v>6.6784999999999997</c:v>
                </c:pt>
                <c:pt idx="983">
                  <c:v>6.6744999999999965</c:v>
                </c:pt>
                <c:pt idx="984">
                  <c:v>6.6644999999999959</c:v>
                </c:pt>
                <c:pt idx="985">
                  <c:v>6.6744999999999965</c:v>
                </c:pt>
                <c:pt idx="986">
                  <c:v>6.6664999999999965</c:v>
                </c:pt>
                <c:pt idx="987">
                  <c:v>6.6514999999999995</c:v>
                </c:pt>
                <c:pt idx="988">
                  <c:v>6.6420999999999975</c:v>
                </c:pt>
                <c:pt idx="989">
                  <c:v>6.6469999999999985</c:v>
                </c:pt>
                <c:pt idx="990">
                  <c:v>6.6539999999999964</c:v>
                </c:pt>
                <c:pt idx="991">
                  <c:v>6.6523999999999965</c:v>
                </c:pt>
                <c:pt idx="992">
                  <c:v>6.6503999999999985</c:v>
                </c:pt>
                <c:pt idx="993">
                  <c:v>6.6589999999999963</c:v>
                </c:pt>
                <c:pt idx="994">
                  <c:v>6.6586999999999996</c:v>
                </c:pt>
                <c:pt idx="995">
                  <c:v>6.6626999999999965</c:v>
                </c:pt>
                <c:pt idx="996">
                  <c:v>6.6814999999999998</c:v>
                </c:pt>
                <c:pt idx="997">
                  <c:v>6.6873999999999985</c:v>
                </c:pt>
                <c:pt idx="998">
                  <c:v>6.6707999999999998</c:v>
                </c:pt>
                <c:pt idx="999">
                  <c:v>6.6898999999999997</c:v>
                </c:pt>
                <c:pt idx="1000">
                  <c:v>6.6787000000000001</c:v>
                </c:pt>
                <c:pt idx="1001">
                  <c:v>6.6731999999999996</c:v>
                </c:pt>
                <c:pt idx="1002">
                  <c:v>6.6622999999999966</c:v>
                </c:pt>
                <c:pt idx="1003">
                  <c:v>6.6568999999999985</c:v>
                </c:pt>
                <c:pt idx="1004">
                  <c:v>6.6818999999999997</c:v>
                </c:pt>
                <c:pt idx="1005">
                  <c:v>6.6439999999999975</c:v>
                </c:pt>
                <c:pt idx="1006">
                  <c:v>6.6337000000000002</c:v>
                </c:pt>
                <c:pt idx="1007">
                  <c:v>6.6248999999999958</c:v>
                </c:pt>
                <c:pt idx="1008">
                  <c:v>6.6370000000000005</c:v>
                </c:pt>
                <c:pt idx="1009">
                  <c:v>6.6439999999999975</c:v>
                </c:pt>
                <c:pt idx="1010">
                  <c:v>6.6387</c:v>
                </c:pt>
                <c:pt idx="1011">
                  <c:v>6.6433</c:v>
                </c:pt>
                <c:pt idx="1012">
                  <c:v>6.6337000000000002</c:v>
                </c:pt>
                <c:pt idx="1013">
                  <c:v>6.6395</c:v>
                </c:pt>
                <c:pt idx="1014">
                  <c:v>6.6390000000000002</c:v>
                </c:pt>
                <c:pt idx="1015">
                  <c:v>6.6448999999999963</c:v>
                </c:pt>
                <c:pt idx="1016">
                  <c:v>6.6533999999999995</c:v>
                </c:pt>
                <c:pt idx="1017">
                  <c:v>6.6501999999999963</c:v>
                </c:pt>
                <c:pt idx="1018">
                  <c:v>6.667499999999996</c:v>
                </c:pt>
                <c:pt idx="1019">
                  <c:v>6.6603999999999965</c:v>
                </c:pt>
                <c:pt idx="1020">
                  <c:v>6.6710000000000003</c:v>
                </c:pt>
                <c:pt idx="1021">
                  <c:v>6.6649999999999947</c:v>
                </c:pt>
                <c:pt idx="1022">
                  <c:v>6.6629999999999958</c:v>
                </c:pt>
                <c:pt idx="1023">
                  <c:v>6.6599999999999975</c:v>
                </c:pt>
                <c:pt idx="1024">
                  <c:v>6.6519999999999975</c:v>
                </c:pt>
                <c:pt idx="1025">
                  <c:v>6.6459999999999964</c:v>
                </c:pt>
                <c:pt idx="1026">
                  <c:v>6.6659999999999968</c:v>
                </c:pt>
                <c:pt idx="1027">
                  <c:v>6.6589999999999963</c:v>
                </c:pt>
                <c:pt idx="1028">
                  <c:v>6.6569999999999965</c:v>
                </c:pt>
                <c:pt idx="1029">
                  <c:v>6.6659999999999968</c:v>
                </c:pt>
                <c:pt idx="1030">
                  <c:v>6.6539999999999964</c:v>
                </c:pt>
                <c:pt idx="1031">
                  <c:v>6.660999999999996</c:v>
                </c:pt>
                <c:pt idx="1032">
                  <c:v>6.6644999999999959</c:v>
                </c:pt>
                <c:pt idx="1033">
                  <c:v>6.6629999999999958</c:v>
                </c:pt>
                <c:pt idx="1034">
                  <c:v>6.6749999999999963</c:v>
                </c:pt>
                <c:pt idx="1035">
                  <c:v>6.6599999999999975</c:v>
                </c:pt>
                <c:pt idx="1036">
                  <c:v>6.6479999999999961</c:v>
                </c:pt>
                <c:pt idx="1037">
                  <c:v>6.644999999999996</c:v>
                </c:pt>
                <c:pt idx="1038">
                  <c:v>6.6319999999999997</c:v>
                </c:pt>
                <c:pt idx="1039">
                  <c:v>6.6310000000000002</c:v>
                </c:pt>
                <c:pt idx="1040">
                  <c:v>6.6254999999999962</c:v>
                </c:pt>
                <c:pt idx="1041">
                  <c:v>6.6219999999999963</c:v>
                </c:pt>
                <c:pt idx="1042">
                  <c:v>6.601</c:v>
                </c:pt>
                <c:pt idx="1043">
                  <c:v>6.6</c:v>
                </c:pt>
                <c:pt idx="1044">
                  <c:v>6.601</c:v>
                </c:pt>
                <c:pt idx="1045">
                  <c:v>6.6084999999999985</c:v>
                </c:pt>
                <c:pt idx="1046">
                  <c:v>6.6204999999999963</c:v>
                </c:pt>
                <c:pt idx="1047">
                  <c:v>6.6269999999999962</c:v>
                </c:pt>
                <c:pt idx="1048">
                  <c:v>6.63</c:v>
                </c:pt>
                <c:pt idx="1049">
                  <c:v>6.6370000000000005</c:v>
                </c:pt>
                <c:pt idx="1050">
                  <c:v>6.6179999999999959</c:v>
                </c:pt>
                <c:pt idx="1051">
                  <c:v>6.6039999999999965</c:v>
                </c:pt>
                <c:pt idx="1052">
                  <c:v>6.5990000000000002</c:v>
                </c:pt>
                <c:pt idx="1053">
                  <c:v>6.59</c:v>
                </c:pt>
                <c:pt idx="1054">
                  <c:v>6.5949999999999962</c:v>
                </c:pt>
                <c:pt idx="1055">
                  <c:v>6.5830000000000002</c:v>
                </c:pt>
                <c:pt idx="1056">
                  <c:v>6.5860000000000003</c:v>
                </c:pt>
                <c:pt idx="1057">
                  <c:v>6.5869999999999997</c:v>
                </c:pt>
                <c:pt idx="1058">
                  <c:v>6.5860000000000003</c:v>
                </c:pt>
                <c:pt idx="1059">
                  <c:v>6.5890000000000004</c:v>
                </c:pt>
                <c:pt idx="1060">
                  <c:v>6.5890000000000004</c:v>
                </c:pt>
                <c:pt idx="1061">
                  <c:v>6.5860000000000003</c:v>
                </c:pt>
                <c:pt idx="1062">
                  <c:v>6.5880000000000001</c:v>
                </c:pt>
                <c:pt idx="1063">
                  <c:v>6.5960000000000001</c:v>
                </c:pt>
                <c:pt idx="1064">
                  <c:v>6.5949999999999962</c:v>
                </c:pt>
                <c:pt idx="1065">
                  <c:v>6.5869999999999997</c:v>
                </c:pt>
                <c:pt idx="1066">
                  <c:v>6.585</c:v>
                </c:pt>
                <c:pt idx="1067">
                  <c:v>6.5839999999999996</c:v>
                </c:pt>
                <c:pt idx="1068">
                  <c:v>6.585</c:v>
                </c:pt>
                <c:pt idx="1069">
                  <c:v>6.585</c:v>
                </c:pt>
                <c:pt idx="1070">
                  <c:v>6.585</c:v>
                </c:pt>
                <c:pt idx="1071">
                  <c:v>6.5860000000000003</c:v>
                </c:pt>
                <c:pt idx="1072">
                  <c:v>6.5860000000000003</c:v>
                </c:pt>
                <c:pt idx="1073">
                  <c:v>6.593</c:v>
                </c:pt>
                <c:pt idx="1074">
                  <c:v>6.5990000000000002</c:v>
                </c:pt>
                <c:pt idx="1075">
                  <c:v>6.5910000000000002</c:v>
                </c:pt>
                <c:pt idx="1076">
                  <c:v>6.585</c:v>
                </c:pt>
                <c:pt idx="1077">
                  <c:v>6.58</c:v>
                </c:pt>
                <c:pt idx="1078">
                  <c:v>6.57</c:v>
                </c:pt>
                <c:pt idx="1079">
                  <c:v>6.5679999999999961</c:v>
                </c:pt>
                <c:pt idx="1080">
                  <c:v>6.5809999999999995</c:v>
                </c:pt>
                <c:pt idx="1081">
                  <c:v>6.58</c:v>
                </c:pt>
                <c:pt idx="1082">
                  <c:v>6.5809999999999995</c:v>
                </c:pt>
                <c:pt idx="1083">
                  <c:v>6.577</c:v>
                </c:pt>
                <c:pt idx="1084">
                  <c:v>6.5720000000000001</c:v>
                </c:pt>
                <c:pt idx="1085">
                  <c:v>6.569</c:v>
                </c:pt>
                <c:pt idx="1086">
                  <c:v>6.5724999999999998</c:v>
                </c:pt>
                <c:pt idx="1087">
                  <c:v>6.57</c:v>
                </c:pt>
                <c:pt idx="1088">
                  <c:v>6.5679999999999961</c:v>
                </c:pt>
                <c:pt idx="1089">
                  <c:v>6.5633999999999997</c:v>
                </c:pt>
                <c:pt idx="1090">
                  <c:v>6.5686</c:v>
                </c:pt>
                <c:pt idx="1091">
                  <c:v>6.5614999999999997</c:v>
                </c:pt>
                <c:pt idx="1092">
                  <c:v>6.5739999999999998</c:v>
                </c:pt>
                <c:pt idx="1093">
                  <c:v>6.5746000000000002</c:v>
                </c:pt>
                <c:pt idx="1094">
                  <c:v>6.5697999999999999</c:v>
                </c:pt>
                <c:pt idx="1095">
                  <c:v>6.5727000000000002</c:v>
                </c:pt>
                <c:pt idx="1096">
                  <c:v>6.5716000000000037</c:v>
                </c:pt>
                <c:pt idx="1097">
                  <c:v>6.5750000000000002</c:v>
                </c:pt>
                <c:pt idx="1098">
                  <c:v>6.5692000000000004</c:v>
                </c:pt>
                <c:pt idx="1099">
                  <c:v>6.5649999999999959</c:v>
                </c:pt>
                <c:pt idx="1100">
                  <c:v>6.5463000000000013</c:v>
                </c:pt>
                <c:pt idx="1101">
                  <c:v>6.5577999999999985</c:v>
                </c:pt>
                <c:pt idx="1102">
                  <c:v>6.556</c:v>
                </c:pt>
                <c:pt idx="1103">
                  <c:v>6.5600000000000005</c:v>
                </c:pt>
                <c:pt idx="1104">
                  <c:v>6.5644999999999962</c:v>
                </c:pt>
                <c:pt idx="1105">
                  <c:v>6.5604999999999976</c:v>
                </c:pt>
                <c:pt idx="1106">
                  <c:v>6.5564999999999998</c:v>
                </c:pt>
                <c:pt idx="1107">
                  <c:v>6.5486000000000004</c:v>
                </c:pt>
                <c:pt idx="1108">
                  <c:v>6.5477999999999996</c:v>
                </c:pt>
                <c:pt idx="1109">
                  <c:v>6.5374999999999996</c:v>
                </c:pt>
                <c:pt idx="1110">
                  <c:v>6.5405999999999995</c:v>
                </c:pt>
                <c:pt idx="1111">
                  <c:v>6.5440000000000005</c:v>
                </c:pt>
                <c:pt idx="1112">
                  <c:v>6.5422000000000002</c:v>
                </c:pt>
                <c:pt idx="1113">
                  <c:v>6.5353000000000003</c:v>
                </c:pt>
                <c:pt idx="1114">
                  <c:v>6.5384000000000002</c:v>
                </c:pt>
                <c:pt idx="1115">
                  <c:v>6.5403000000000002</c:v>
                </c:pt>
                <c:pt idx="1116">
                  <c:v>6.5333000000000014</c:v>
                </c:pt>
                <c:pt idx="1117">
                  <c:v>6.5313000000000034</c:v>
                </c:pt>
                <c:pt idx="1118">
                  <c:v>6.5320999999999998</c:v>
                </c:pt>
                <c:pt idx="1119">
                  <c:v>6.5288999999999975</c:v>
                </c:pt>
                <c:pt idx="1120">
                  <c:v>6.5304000000000002</c:v>
                </c:pt>
                <c:pt idx="1121">
                  <c:v>6.5253999999999985</c:v>
                </c:pt>
                <c:pt idx="1122">
                  <c:v>6.5204999999999975</c:v>
                </c:pt>
                <c:pt idx="1123">
                  <c:v>6.5073999999999996</c:v>
                </c:pt>
                <c:pt idx="1124">
                  <c:v>6.5280000000000005</c:v>
                </c:pt>
                <c:pt idx="1125">
                  <c:v>6.5278999999999963</c:v>
                </c:pt>
                <c:pt idx="1126">
                  <c:v>6.5113000000000003</c:v>
                </c:pt>
                <c:pt idx="1127">
                  <c:v>6.5</c:v>
                </c:pt>
                <c:pt idx="1128">
                  <c:v>6.4909999999999997</c:v>
                </c:pt>
                <c:pt idx="1129">
                  <c:v>6.4850000000000003</c:v>
                </c:pt>
                <c:pt idx="1130">
                  <c:v>6.4969000000000001</c:v>
                </c:pt>
                <c:pt idx="1131">
                  <c:v>6.4935</c:v>
                </c:pt>
                <c:pt idx="1132">
                  <c:v>6.4934000000000003</c:v>
                </c:pt>
                <c:pt idx="1133">
                  <c:v>6.4931999999999999</c:v>
                </c:pt>
                <c:pt idx="1134">
                  <c:v>6.4940999999999995</c:v>
                </c:pt>
                <c:pt idx="1135">
                  <c:v>6.4923999999999999</c:v>
                </c:pt>
                <c:pt idx="1136">
                  <c:v>6.4930000000000003</c:v>
                </c:pt>
                <c:pt idx="1137">
                  <c:v>6.4988000000000001</c:v>
                </c:pt>
                <c:pt idx="1138">
                  <c:v>6.4981999999999998</c:v>
                </c:pt>
                <c:pt idx="1139">
                  <c:v>6.5077999999999996</c:v>
                </c:pt>
                <c:pt idx="1140">
                  <c:v>6.5059000000000005</c:v>
                </c:pt>
                <c:pt idx="1141">
                  <c:v>6.5046999999999997</c:v>
                </c:pt>
                <c:pt idx="1142">
                  <c:v>6.5042999999999997</c:v>
                </c:pt>
                <c:pt idx="1143">
                  <c:v>6.4922000000000004</c:v>
                </c:pt>
                <c:pt idx="1144">
                  <c:v>6.5039999999999996</c:v>
                </c:pt>
                <c:pt idx="1145">
                  <c:v>6.4974999999999996</c:v>
                </c:pt>
                <c:pt idx="1146">
                  <c:v>6.4935</c:v>
                </c:pt>
                <c:pt idx="1147">
                  <c:v>6.4915000000000003</c:v>
                </c:pt>
                <c:pt idx="1148">
                  <c:v>6.4915000000000003</c:v>
                </c:pt>
                <c:pt idx="1149">
                  <c:v>6.4832000000000036</c:v>
                </c:pt>
                <c:pt idx="1150">
                  <c:v>6.4789000000000003</c:v>
                </c:pt>
                <c:pt idx="1151">
                  <c:v>6.4779999999999998</c:v>
                </c:pt>
                <c:pt idx="1152">
                  <c:v>6.4824999999999999</c:v>
                </c:pt>
                <c:pt idx="1153">
                  <c:v>6.479600000000004</c:v>
                </c:pt>
                <c:pt idx="1154">
                  <c:v>6.4743000000000004</c:v>
                </c:pt>
                <c:pt idx="1155">
                  <c:v>6.4812000000000038</c:v>
                </c:pt>
                <c:pt idx="1156">
                  <c:v>6.4757000000000033</c:v>
                </c:pt>
                <c:pt idx="1157">
                  <c:v>6.4759000000000002</c:v>
                </c:pt>
                <c:pt idx="1158">
                  <c:v>6.48</c:v>
                </c:pt>
                <c:pt idx="1159">
                  <c:v>6.4828999999999999</c:v>
                </c:pt>
                <c:pt idx="1160">
                  <c:v>6.4790000000000036</c:v>
                </c:pt>
                <c:pt idx="1161">
                  <c:v>6.4820000000000002</c:v>
                </c:pt>
                <c:pt idx="1162">
                  <c:v>6.4747000000000003</c:v>
                </c:pt>
                <c:pt idx="1163">
                  <c:v>6.4725000000000001</c:v>
                </c:pt>
                <c:pt idx="1164">
                  <c:v>6.4729999999999999</c:v>
                </c:pt>
                <c:pt idx="1165">
                  <c:v>6.4653</c:v>
                </c:pt>
                <c:pt idx="1166">
                  <c:v>6.4634</c:v>
                </c:pt>
                <c:pt idx="1167">
                  <c:v>6.4673999999999996</c:v>
                </c:pt>
                <c:pt idx="1168">
                  <c:v>6.4739000000000004</c:v>
                </c:pt>
                <c:pt idx="1169">
                  <c:v>6.4793000000000038</c:v>
                </c:pt>
                <c:pt idx="1170">
                  <c:v>6.4702000000000037</c:v>
                </c:pt>
                <c:pt idx="1171">
                  <c:v>6.4634</c:v>
                </c:pt>
                <c:pt idx="1172">
                  <c:v>6.4634</c:v>
                </c:pt>
                <c:pt idx="1173">
                  <c:v>6.4648999999999965</c:v>
                </c:pt>
                <c:pt idx="1174">
                  <c:v>6.4630999999999998</c:v>
                </c:pt>
                <c:pt idx="1175">
                  <c:v>6.4676</c:v>
                </c:pt>
                <c:pt idx="1176">
                  <c:v>6.4668000000000001</c:v>
                </c:pt>
                <c:pt idx="1177">
                  <c:v>6.4657999999999998</c:v>
                </c:pt>
                <c:pt idx="1178">
                  <c:v>6.4647999999999985</c:v>
                </c:pt>
                <c:pt idx="1179">
                  <c:v>6.4672000000000001</c:v>
                </c:pt>
                <c:pt idx="1180">
                  <c:v>6.4658999999999995</c:v>
                </c:pt>
                <c:pt idx="1181">
                  <c:v>6.4672000000000001</c:v>
                </c:pt>
                <c:pt idx="1182">
                  <c:v>6.4630000000000001</c:v>
                </c:pt>
                <c:pt idx="1183">
                  <c:v>6.4630000000000001</c:v>
                </c:pt>
                <c:pt idx="1184">
                  <c:v>6.4687000000000001</c:v>
                </c:pt>
                <c:pt idx="1185">
                  <c:v>6.4645999999999963</c:v>
                </c:pt>
                <c:pt idx="1186">
                  <c:v>6.4588999999999999</c:v>
                </c:pt>
                <c:pt idx="1187">
                  <c:v>6.4560000000000004</c:v>
                </c:pt>
                <c:pt idx="1188">
                  <c:v>6.4469000000000003</c:v>
                </c:pt>
                <c:pt idx="1189">
                  <c:v>6.4450000000000003</c:v>
                </c:pt>
                <c:pt idx="1190">
                  <c:v>6.4429999999999996</c:v>
                </c:pt>
                <c:pt idx="1191">
                  <c:v>6.4433000000000034</c:v>
                </c:pt>
                <c:pt idx="1192">
                  <c:v>6.4428000000000001</c:v>
                </c:pt>
                <c:pt idx="1193">
                  <c:v>6.4371</c:v>
                </c:pt>
                <c:pt idx="1194">
                  <c:v>6.4338000000000024</c:v>
                </c:pt>
                <c:pt idx="1195">
                  <c:v>6.4381000000000004</c:v>
                </c:pt>
                <c:pt idx="1196">
                  <c:v>6.4340999999999999</c:v>
                </c:pt>
                <c:pt idx="1197">
                  <c:v>6.4390000000000036</c:v>
                </c:pt>
                <c:pt idx="1198">
                  <c:v>6.4404000000000003</c:v>
                </c:pt>
                <c:pt idx="1199">
                  <c:v>6.4359999999999999</c:v>
                </c:pt>
                <c:pt idx="1200">
                  <c:v>6.4306000000000036</c:v>
                </c:pt>
                <c:pt idx="1201">
                  <c:v>6.4139999999999997</c:v>
                </c:pt>
                <c:pt idx="1202">
                  <c:v>6.3944999999999963</c:v>
                </c:pt>
                <c:pt idx="1203">
                  <c:v>6.394999999999996</c:v>
                </c:pt>
                <c:pt idx="1204">
                  <c:v>6.3903999999999996</c:v>
                </c:pt>
                <c:pt idx="1205">
                  <c:v>6.3827999999999996</c:v>
                </c:pt>
                <c:pt idx="1206">
                  <c:v>6.3870999999999976</c:v>
                </c:pt>
                <c:pt idx="1207">
                  <c:v>6.3876999999999997</c:v>
                </c:pt>
                <c:pt idx="1208">
                  <c:v>6.3959999999999964</c:v>
                </c:pt>
                <c:pt idx="1209">
                  <c:v>6.3992000000000004</c:v>
                </c:pt>
                <c:pt idx="1210">
                  <c:v>6.3969999999999985</c:v>
                </c:pt>
                <c:pt idx="1211">
                  <c:v>6.3884999999999996</c:v>
                </c:pt>
                <c:pt idx="1212">
                  <c:v>6.39</c:v>
                </c:pt>
                <c:pt idx="1213">
                  <c:v>6.3872</c:v>
                </c:pt>
                <c:pt idx="1214">
                  <c:v>6.3810000000000002</c:v>
                </c:pt>
                <c:pt idx="1215">
                  <c:v>6.3804999999999996</c:v>
                </c:pt>
                <c:pt idx="1216">
                  <c:v>6.3781999999999996</c:v>
                </c:pt>
                <c:pt idx="1217">
                  <c:v>6.38</c:v>
                </c:pt>
                <c:pt idx="1218">
                  <c:v>6.3826000000000001</c:v>
                </c:pt>
                <c:pt idx="1219">
                  <c:v>6.3854999999999995</c:v>
                </c:pt>
                <c:pt idx="1220">
                  <c:v>6.3904999999999985</c:v>
                </c:pt>
                <c:pt idx="1221">
                  <c:v>6.394999999999996</c:v>
                </c:pt>
                <c:pt idx="1222">
                  <c:v>6.3819999999999997</c:v>
                </c:pt>
                <c:pt idx="1223">
                  <c:v>6.3882000000000003</c:v>
                </c:pt>
                <c:pt idx="1224">
                  <c:v>6.4033000000000024</c:v>
                </c:pt>
                <c:pt idx="1225">
                  <c:v>6.3990999999999998</c:v>
                </c:pt>
                <c:pt idx="1226">
                  <c:v>6.3969999999999985</c:v>
                </c:pt>
                <c:pt idx="1227">
                  <c:v>6.3890000000000002</c:v>
                </c:pt>
                <c:pt idx="1228">
                  <c:v>6.3834</c:v>
                </c:pt>
                <c:pt idx="1229">
                  <c:v>6.3870000000000005</c:v>
                </c:pt>
                <c:pt idx="1230">
                  <c:v>6.3819999999999997</c:v>
                </c:pt>
                <c:pt idx="1231">
                  <c:v>6.3795000000000002</c:v>
                </c:pt>
                <c:pt idx="1232">
                  <c:v>6.3979999999999961</c:v>
                </c:pt>
                <c:pt idx="1233">
                  <c:v>6.3884999999999996</c:v>
                </c:pt>
                <c:pt idx="1234">
                  <c:v>6.4013000000000035</c:v>
                </c:pt>
                <c:pt idx="1235">
                  <c:v>6.3979999999999961</c:v>
                </c:pt>
                <c:pt idx="1236">
                  <c:v>6.3937999999999997</c:v>
                </c:pt>
                <c:pt idx="1237">
                  <c:v>6.3975999999999962</c:v>
                </c:pt>
                <c:pt idx="1238">
                  <c:v>6.3842999999999996</c:v>
                </c:pt>
                <c:pt idx="1239">
                  <c:v>6.375</c:v>
                </c:pt>
                <c:pt idx="1240">
                  <c:v>6.3619999999999965</c:v>
                </c:pt>
                <c:pt idx="1241">
                  <c:v>6.3760000000000003</c:v>
                </c:pt>
                <c:pt idx="1242">
                  <c:v>6.3795000000000002</c:v>
                </c:pt>
                <c:pt idx="1243">
                  <c:v>6.3579999999999961</c:v>
                </c:pt>
                <c:pt idx="1244">
                  <c:v>6.3487999999999998</c:v>
                </c:pt>
                <c:pt idx="1245">
                  <c:v>6.3760000000000003</c:v>
                </c:pt>
                <c:pt idx="1246">
                  <c:v>6.3586999999999998</c:v>
                </c:pt>
                <c:pt idx="1247">
                  <c:v>6.3800999999999997</c:v>
                </c:pt>
                <c:pt idx="1248">
                  <c:v>6.3765000000000001</c:v>
                </c:pt>
                <c:pt idx="1249">
                  <c:v>6.3694999999999995</c:v>
                </c:pt>
                <c:pt idx="1250">
                  <c:v>6.3807</c:v>
                </c:pt>
                <c:pt idx="1251">
                  <c:v>6.3785999999999996</c:v>
                </c:pt>
                <c:pt idx="1252">
                  <c:v>6.3854999999999995</c:v>
                </c:pt>
                <c:pt idx="1253">
                  <c:v>6.3669999999999964</c:v>
                </c:pt>
                <c:pt idx="1254">
                  <c:v>6.3757999999999999</c:v>
                </c:pt>
                <c:pt idx="1255">
                  <c:v>6.3606999999999996</c:v>
                </c:pt>
                <c:pt idx="1256">
                  <c:v>6.3532999999999999</c:v>
                </c:pt>
                <c:pt idx="1257">
                  <c:v>6.3601999999999963</c:v>
                </c:pt>
                <c:pt idx="1258">
                  <c:v>6.3588000000000005</c:v>
                </c:pt>
                <c:pt idx="1259">
                  <c:v>6.3439999999999985</c:v>
                </c:pt>
                <c:pt idx="1260">
                  <c:v>6.3549999999999969</c:v>
                </c:pt>
                <c:pt idx="1261">
                  <c:v>6.3572999999999995</c:v>
                </c:pt>
                <c:pt idx="1262">
                  <c:v>6.319</c:v>
                </c:pt>
                <c:pt idx="1263">
                  <c:v>6.3400999999999996</c:v>
                </c:pt>
                <c:pt idx="1264">
                  <c:v>6.3494999999999999</c:v>
                </c:pt>
                <c:pt idx="1265">
                  <c:v>6.3461999999999996</c:v>
                </c:pt>
                <c:pt idx="1266">
                  <c:v>6.3319000000000001</c:v>
                </c:pt>
                <c:pt idx="1267">
                  <c:v>6.3467000000000002</c:v>
                </c:pt>
                <c:pt idx="1268">
                  <c:v>6.3423999999999996</c:v>
                </c:pt>
                <c:pt idx="1269">
                  <c:v>6.3556999999999997</c:v>
                </c:pt>
                <c:pt idx="1270">
                  <c:v>6.3460000000000001</c:v>
                </c:pt>
                <c:pt idx="1271">
                  <c:v>6.3508999999999975</c:v>
                </c:pt>
                <c:pt idx="1272">
                  <c:v>6.3464999999999998</c:v>
                </c:pt>
                <c:pt idx="1273">
                  <c:v>6.3547999999999965</c:v>
                </c:pt>
                <c:pt idx="1274">
                  <c:v>6.3620999999999963</c:v>
                </c:pt>
                <c:pt idx="1275">
                  <c:v>6.3618999999999986</c:v>
                </c:pt>
                <c:pt idx="1276">
                  <c:v>6.3584999999999985</c:v>
                </c:pt>
                <c:pt idx="1277">
                  <c:v>6.3679999999999959</c:v>
                </c:pt>
                <c:pt idx="1278">
                  <c:v>6.3737000000000004</c:v>
                </c:pt>
                <c:pt idx="1279">
                  <c:v>6.3839999999999995</c:v>
                </c:pt>
                <c:pt idx="1280">
                  <c:v>6.3688999999999965</c:v>
                </c:pt>
                <c:pt idx="1281">
                  <c:v>6.3769999999999998</c:v>
                </c:pt>
                <c:pt idx="1282">
                  <c:v>6.3659999999999961</c:v>
                </c:pt>
                <c:pt idx="1283">
                  <c:v>6.3430999999999997</c:v>
                </c:pt>
                <c:pt idx="1284">
                  <c:v>6.3460000000000001</c:v>
                </c:pt>
                <c:pt idx="1285">
                  <c:v>6.3343999999999996</c:v>
                </c:pt>
                <c:pt idx="1286">
                  <c:v>6.3470999999999975</c:v>
                </c:pt>
                <c:pt idx="1287">
                  <c:v>6.3413000000000004</c:v>
                </c:pt>
                <c:pt idx="1288">
                  <c:v>6.3372000000000002</c:v>
                </c:pt>
                <c:pt idx="1289">
                  <c:v>6.3605999999999963</c:v>
                </c:pt>
                <c:pt idx="1290">
                  <c:v>6.3634999999999975</c:v>
                </c:pt>
                <c:pt idx="1291">
                  <c:v>6.3617999999999997</c:v>
                </c:pt>
                <c:pt idx="1292">
                  <c:v>6.3439999999999985</c:v>
                </c:pt>
                <c:pt idx="1293">
                  <c:v>6.3343999999999996</c:v>
                </c:pt>
                <c:pt idx="1294">
                  <c:v>6.3319999999999999</c:v>
                </c:pt>
                <c:pt idx="1295">
                  <c:v>6.3420999999999985</c:v>
                </c:pt>
                <c:pt idx="1296">
                  <c:v>6.3377999999999997</c:v>
                </c:pt>
                <c:pt idx="1297">
                  <c:v>6.3390000000000004</c:v>
                </c:pt>
                <c:pt idx="1298">
                  <c:v>6.3369999999999997</c:v>
                </c:pt>
                <c:pt idx="1299">
                  <c:v>6.3194999999999997</c:v>
                </c:pt>
                <c:pt idx="1300">
                  <c:v>6.3244999999999969</c:v>
                </c:pt>
                <c:pt idx="1301">
                  <c:v>6.3214999999999995</c:v>
                </c:pt>
                <c:pt idx="1302">
                  <c:v>6.3184000000000005</c:v>
                </c:pt>
                <c:pt idx="1303">
                  <c:v>6.3048999999999964</c:v>
                </c:pt>
                <c:pt idx="1304">
                  <c:v>6.3029999999999964</c:v>
                </c:pt>
                <c:pt idx="1305">
                  <c:v>6.2968000000000002</c:v>
                </c:pt>
                <c:pt idx="1306">
                  <c:v>6.2964000000000002</c:v>
                </c:pt>
                <c:pt idx="1307">
                  <c:v>6.3123999999999985</c:v>
                </c:pt>
                <c:pt idx="1308">
                  <c:v>6.31</c:v>
                </c:pt>
                <c:pt idx="1309">
                  <c:v>6.3147999999999964</c:v>
                </c:pt>
                <c:pt idx="1310">
                  <c:v>6.3136000000000001</c:v>
                </c:pt>
                <c:pt idx="1311">
                  <c:v>6.3136999999999999</c:v>
                </c:pt>
                <c:pt idx="1312">
                  <c:v>6.3182</c:v>
                </c:pt>
                <c:pt idx="1313">
                  <c:v>6.3200999999999965</c:v>
                </c:pt>
                <c:pt idx="1314">
                  <c:v>6.3164999999999996</c:v>
                </c:pt>
                <c:pt idx="1315">
                  <c:v>6.3249999999999957</c:v>
                </c:pt>
                <c:pt idx="1316">
                  <c:v>6.3159999999999963</c:v>
                </c:pt>
                <c:pt idx="1317">
                  <c:v>6.3160999999999996</c:v>
                </c:pt>
                <c:pt idx="1318">
                  <c:v>6.3347999999999995</c:v>
                </c:pt>
                <c:pt idx="1319">
                  <c:v>6.3163</c:v>
                </c:pt>
                <c:pt idx="1320">
                  <c:v>6.3109999999999964</c:v>
                </c:pt>
                <c:pt idx="1321">
                  <c:v>6.3137999999999996</c:v>
                </c:pt>
                <c:pt idx="1322">
                  <c:v>6.3069999999999995</c:v>
                </c:pt>
                <c:pt idx="1323">
                  <c:v>6.3084999999999996</c:v>
                </c:pt>
                <c:pt idx="1324">
                  <c:v>6.3186</c:v>
                </c:pt>
                <c:pt idx="1325">
                  <c:v>6.3084999999999996</c:v>
                </c:pt>
                <c:pt idx="1326">
                  <c:v>6.3077999999999985</c:v>
                </c:pt>
                <c:pt idx="1327">
                  <c:v>6.3057999999999996</c:v>
                </c:pt>
                <c:pt idx="1328">
                  <c:v>6.3044999999999964</c:v>
                </c:pt>
                <c:pt idx="1329">
                  <c:v>6.3143999999999965</c:v>
                </c:pt>
                <c:pt idx="1330">
                  <c:v>6.3088999999999995</c:v>
                </c:pt>
                <c:pt idx="1331">
                  <c:v>6.2954999999999997</c:v>
                </c:pt>
                <c:pt idx="1332">
                  <c:v>6.3042999999999996</c:v>
                </c:pt>
                <c:pt idx="1333">
                  <c:v>6.2949999999999964</c:v>
                </c:pt>
                <c:pt idx="1334">
                  <c:v>6.2933000000000003</c:v>
                </c:pt>
                <c:pt idx="1335">
                  <c:v>6.2972000000000001</c:v>
                </c:pt>
                <c:pt idx="1336">
                  <c:v>6.2964000000000002</c:v>
                </c:pt>
                <c:pt idx="1337">
                  <c:v>6.3011999999999997</c:v>
                </c:pt>
                <c:pt idx="1338">
                  <c:v>6.2969999999999997</c:v>
                </c:pt>
                <c:pt idx="1339">
                  <c:v>6.2953999999999999</c:v>
                </c:pt>
                <c:pt idx="1340">
                  <c:v>6.2958999999999996</c:v>
                </c:pt>
                <c:pt idx="1341">
                  <c:v>6.2981999999999996</c:v>
                </c:pt>
                <c:pt idx="1342">
                  <c:v>6.2995999999999999</c:v>
                </c:pt>
                <c:pt idx="1343">
                  <c:v>6.2980999999999998</c:v>
                </c:pt>
                <c:pt idx="1344">
                  <c:v>6.3018000000000001</c:v>
                </c:pt>
                <c:pt idx="1345">
                  <c:v>6.2980999999999998</c:v>
                </c:pt>
                <c:pt idx="1346">
                  <c:v>6.2947999999999995</c:v>
                </c:pt>
                <c:pt idx="1347">
                  <c:v>6.2997000000000014</c:v>
                </c:pt>
                <c:pt idx="1348">
                  <c:v>6.2984</c:v>
                </c:pt>
                <c:pt idx="1349">
                  <c:v>6.3088999999999995</c:v>
                </c:pt>
                <c:pt idx="1350">
                  <c:v>6.3127999999999975</c:v>
                </c:pt>
                <c:pt idx="1351">
                  <c:v>6.3132000000000001</c:v>
                </c:pt>
                <c:pt idx="1352">
                  <c:v>6.3171999999999962</c:v>
                </c:pt>
                <c:pt idx="1353">
                  <c:v>6.3088999999999995</c:v>
                </c:pt>
                <c:pt idx="1354">
                  <c:v>6.3244999999999969</c:v>
                </c:pt>
                <c:pt idx="1355">
                  <c:v>6.3288999999999964</c:v>
                </c:pt>
                <c:pt idx="1356">
                  <c:v>6.3331</c:v>
                </c:pt>
                <c:pt idx="1357">
                  <c:v>6.3318000000000003</c:v>
                </c:pt>
                <c:pt idx="1358">
                  <c:v>6.3245999999999958</c:v>
                </c:pt>
                <c:pt idx="1359">
                  <c:v>6.3190999999999997</c:v>
                </c:pt>
                <c:pt idx="1360">
                  <c:v>6.3187999999999995</c:v>
                </c:pt>
                <c:pt idx="1361">
                  <c:v>6.3182999999999998</c:v>
                </c:pt>
                <c:pt idx="1362">
                  <c:v>6.3041999999999963</c:v>
                </c:pt>
                <c:pt idx="1363">
                  <c:v>6.3000999999999996</c:v>
                </c:pt>
                <c:pt idx="1364">
                  <c:v>6.3000999999999996</c:v>
                </c:pt>
                <c:pt idx="1365">
                  <c:v>6.2972999999999999</c:v>
                </c:pt>
                <c:pt idx="1366">
                  <c:v>6.2984999999999998</c:v>
                </c:pt>
                <c:pt idx="1367">
                  <c:v>6.2969999999999997</c:v>
                </c:pt>
                <c:pt idx="1368">
                  <c:v>6.2961999999999998</c:v>
                </c:pt>
                <c:pt idx="1369">
                  <c:v>6.2944999999999975</c:v>
                </c:pt>
                <c:pt idx="1370">
                  <c:v>6.2926000000000002</c:v>
                </c:pt>
                <c:pt idx="1371">
                  <c:v>6.2968000000000002</c:v>
                </c:pt>
                <c:pt idx="1372">
                  <c:v>6.3090000000000002</c:v>
                </c:pt>
                <c:pt idx="1373">
                  <c:v>6.3058999999999985</c:v>
                </c:pt>
                <c:pt idx="1374">
                  <c:v>6.3076999999999996</c:v>
                </c:pt>
                <c:pt idx="1375">
                  <c:v>6.3091999999999997</c:v>
                </c:pt>
                <c:pt idx="1376">
                  <c:v>6.3079999999999963</c:v>
                </c:pt>
                <c:pt idx="1377">
                  <c:v>6.3</c:v>
                </c:pt>
                <c:pt idx="1378">
                  <c:v>6.2988999999999997</c:v>
                </c:pt>
                <c:pt idx="1379">
                  <c:v>6.3079999999999963</c:v>
                </c:pt>
                <c:pt idx="1380">
                  <c:v>6.2953000000000001</c:v>
                </c:pt>
                <c:pt idx="1381">
                  <c:v>6.3006000000000002</c:v>
                </c:pt>
                <c:pt idx="1382">
                  <c:v>6.3006000000000002</c:v>
                </c:pt>
                <c:pt idx="1383">
                  <c:v>6.3029999999999964</c:v>
                </c:pt>
                <c:pt idx="1384">
                  <c:v>6.3045999999999962</c:v>
                </c:pt>
                <c:pt idx="1385">
                  <c:v>6.3049999999999962</c:v>
                </c:pt>
                <c:pt idx="1386">
                  <c:v>6.3049999999999962</c:v>
                </c:pt>
                <c:pt idx="1387">
                  <c:v>6.2918000000000003</c:v>
                </c:pt>
                <c:pt idx="1388">
                  <c:v>6.2833000000000014</c:v>
                </c:pt>
                <c:pt idx="1389">
                  <c:v>6.2799000000000014</c:v>
                </c:pt>
                <c:pt idx="1390">
                  <c:v>6.2930000000000001</c:v>
                </c:pt>
                <c:pt idx="1391">
                  <c:v>6.2988</c:v>
                </c:pt>
                <c:pt idx="1392">
                  <c:v>6.2904999999999998</c:v>
                </c:pt>
                <c:pt idx="1393">
                  <c:v>6.2874999999999996</c:v>
                </c:pt>
                <c:pt idx="1394">
                  <c:v>6.2947999999999995</c:v>
                </c:pt>
                <c:pt idx="1395">
                  <c:v>6.2934000000000001</c:v>
                </c:pt>
                <c:pt idx="1396">
                  <c:v>6.3107999999999995</c:v>
                </c:pt>
                <c:pt idx="1397">
                  <c:v>6.3152999999999997</c:v>
                </c:pt>
                <c:pt idx="1398">
                  <c:v>6.3143999999999965</c:v>
                </c:pt>
                <c:pt idx="1399">
                  <c:v>6.3224999999999962</c:v>
                </c:pt>
                <c:pt idx="1400">
                  <c:v>6.3190999999999997</c:v>
                </c:pt>
                <c:pt idx="1401">
                  <c:v>6.3230999999999975</c:v>
                </c:pt>
                <c:pt idx="1402">
                  <c:v>6.324899999999996</c:v>
                </c:pt>
                <c:pt idx="1403">
                  <c:v>6.3247999999999962</c:v>
                </c:pt>
                <c:pt idx="1404">
                  <c:v>6.3274999999999961</c:v>
                </c:pt>
                <c:pt idx="1405">
                  <c:v>6.3160999999999996</c:v>
                </c:pt>
                <c:pt idx="1406">
                  <c:v>6.3300999999999998</c:v>
                </c:pt>
                <c:pt idx="1407">
                  <c:v>6.3343999999999996</c:v>
                </c:pt>
                <c:pt idx="1408">
                  <c:v>6.3304</c:v>
                </c:pt>
                <c:pt idx="1409">
                  <c:v>6.3346</c:v>
                </c:pt>
                <c:pt idx="1410">
                  <c:v>6.3327</c:v>
                </c:pt>
                <c:pt idx="1411">
                  <c:v>6.3449999999999962</c:v>
                </c:pt>
                <c:pt idx="1412">
                  <c:v>6.3692000000000002</c:v>
                </c:pt>
                <c:pt idx="1413">
                  <c:v>6.3715999999999999</c:v>
                </c:pt>
                <c:pt idx="1414">
                  <c:v>6.3651999999999962</c:v>
                </c:pt>
                <c:pt idx="1415">
                  <c:v>6.3683999999999985</c:v>
                </c:pt>
                <c:pt idx="1416">
                  <c:v>6.3199999999999985</c:v>
                </c:pt>
                <c:pt idx="1417">
                  <c:v>6.364899999999996</c:v>
                </c:pt>
                <c:pt idx="1418">
                  <c:v>6.3735999999999997</c:v>
                </c:pt>
                <c:pt idx="1419">
                  <c:v>6.3703000000000003</c:v>
                </c:pt>
                <c:pt idx="1420">
                  <c:v>6.3715999999999999</c:v>
                </c:pt>
                <c:pt idx="1421">
                  <c:v>6.3490000000000002</c:v>
                </c:pt>
                <c:pt idx="1422">
                  <c:v>6.3166000000000002</c:v>
                </c:pt>
                <c:pt idx="1423">
                  <c:v>6.3708999999999998</c:v>
                </c:pt>
                <c:pt idx="1424">
                  <c:v>6.3584999999999985</c:v>
                </c:pt>
                <c:pt idx="1425">
                  <c:v>6.3556999999999997</c:v>
                </c:pt>
                <c:pt idx="1426">
                  <c:v>6.3607999999999985</c:v>
                </c:pt>
                <c:pt idx="1427">
                  <c:v>6.3659999999999961</c:v>
                </c:pt>
                <c:pt idx="1428">
                  <c:v>6.3652999999999995</c:v>
                </c:pt>
                <c:pt idx="1429">
                  <c:v>6.3643999999999963</c:v>
                </c:pt>
                <c:pt idx="1430">
                  <c:v>6.3636999999999997</c:v>
                </c:pt>
                <c:pt idx="1431">
                  <c:v>6.3594999999999997</c:v>
                </c:pt>
                <c:pt idx="1432">
                  <c:v>6.3582999999999998</c:v>
                </c:pt>
                <c:pt idx="1433">
                  <c:v>6.3552</c:v>
                </c:pt>
                <c:pt idx="1434">
                  <c:v>6.3497000000000003</c:v>
                </c:pt>
                <c:pt idx="1435">
                  <c:v>6.3168999999999995</c:v>
                </c:pt>
                <c:pt idx="1436">
                  <c:v>6.35</c:v>
                </c:pt>
                <c:pt idx="1437">
                  <c:v>6.3569999999999975</c:v>
                </c:pt>
                <c:pt idx="1438">
                  <c:v>6.3658999999999963</c:v>
                </c:pt>
                <c:pt idx="1439">
                  <c:v>6.3723000000000001</c:v>
                </c:pt>
                <c:pt idx="1440">
                  <c:v>6.3667999999999996</c:v>
                </c:pt>
                <c:pt idx="1441">
                  <c:v>6.3527000000000005</c:v>
                </c:pt>
                <c:pt idx="1442">
                  <c:v>6.3746999999999998</c:v>
                </c:pt>
                <c:pt idx="1443">
                  <c:v>6.3873999999999995</c:v>
                </c:pt>
                <c:pt idx="1444">
                  <c:v>6.3798000000000004</c:v>
                </c:pt>
                <c:pt idx="1445">
                  <c:v>6.3742000000000001</c:v>
                </c:pt>
                <c:pt idx="1446">
                  <c:v>6.3704999999999998</c:v>
                </c:pt>
                <c:pt idx="1447">
                  <c:v>6.3739999999999997</c:v>
                </c:pt>
                <c:pt idx="1448">
                  <c:v>6.375</c:v>
                </c:pt>
                <c:pt idx="1449">
                  <c:v>6.3872</c:v>
                </c:pt>
                <c:pt idx="1450">
                  <c:v>6.3870999999999976</c:v>
                </c:pt>
                <c:pt idx="1451">
                  <c:v>6.3897000000000004</c:v>
                </c:pt>
                <c:pt idx="1452">
                  <c:v>6.3852000000000002</c:v>
                </c:pt>
                <c:pt idx="1453">
                  <c:v>6.3817000000000004</c:v>
                </c:pt>
                <c:pt idx="1454">
                  <c:v>6.3807</c:v>
                </c:pt>
                <c:pt idx="1455">
                  <c:v>6.3664999999999985</c:v>
                </c:pt>
                <c:pt idx="1456">
                  <c:v>6.3696999999999999</c:v>
                </c:pt>
                <c:pt idx="1457">
                  <c:v>6.3684999999999965</c:v>
                </c:pt>
                <c:pt idx="1458">
                  <c:v>6.3737000000000004</c:v>
                </c:pt>
                <c:pt idx="1459">
                  <c:v>6.375</c:v>
                </c:pt>
                <c:pt idx="1460">
                  <c:v>6.3676999999999975</c:v>
                </c:pt>
                <c:pt idx="1461">
                  <c:v>6.3623999999999965</c:v>
                </c:pt>
                <c:pt idx="1462">
                  <c:v>6.3602999999999996</c:v>
                </c:pt>
                <c:pt idx="1463">
                  <c:v>6.3613</c:v>
                </c:pt>
                <c:pt idx="1464">
                  <c:v>6.3635999999999964</c:v>
                </c:pt>
                <c:pt idx="1465">
                  <c:v>6.3597999999999999</c:v>
                </c:pt>
                <c:pt idx="1466">
                  <c:v>6.3632999999999997</c:v>
                </c:pt>
                <c:pt idx="1467">
                  <c:v>6.3673999999999964</c:v>
                </c:pt>
                <c:pt idx="1468">
                  <c:v>6.3594999999999997</c:v>
                </c:pt>
                <c:pt idx="1469">
                  <c:v>6.3602999999999996</c:v>
                </c:pt>
                <c:pt idx="1470">
                  <c:v>6.3570999999999964</c:v>
                </c:pt>
                <c:pt idx="1471">
                  <c:v>6.3528999999999964</c:v>
                </c:pt>
                <c:pt idx="1472">
                  <c:v>6.3543999999999965</c:v>
                </c:pt>
                <c:pt idx="1473">
                  <c:v>6.3556999999999997</c:v>
                </c:pt>
                <c:pt idx="1474">
                  <c:v>6.3579999999999961</c:v>
                </c:pt>
                <c:pt idx="1475">
                  <c:v>6.3542999999999985</c:v>
                </c:pt>
                <c:pt idx="1476">
                  <c:v>6.3527999999999976</c:v>
                </c:pt>
                <c:pt idx="1477">
                  <c:v>6.3506999999999998</c:v>
                </c:pt>
                <c:pt idx="1478">
                  <c:v>6.3495999999999997</c:v>
                </c:pt>
                <c:pt idx="1479">
                  <c:v>6.3415999999999997</c:v>
                </c:pt>
                <c:pt idx="1480">
                  <c:v>6.3483999999999998</c:v>
                </c:pt>
                <c:pt idx="1481">
                  <c:v>6.3502000000000001</c:v>
                </c:pt>
                <c:pt idx="1482">
                  <c:v>6.3441999999999963</c:v>
                </c:pt>
                <c:pt idx="1483">
                  <c:v>6.3437999999999999</c:v>
                </c:pt>
                <c:pt idx="1484">
                  <c:v>6.3395000000000001</c:v>
                </c:pt>
                <c:pt idx="1485">
                  <c:v>6.3363000000000014</c:v>
                </c:pt>
                <c:pt idx="1486">
                  <c:v>6.3278999999999961</c:v>
                </c:pt>
                <c:pt idx="1487">
                  <c:v>6.3310000000000004</c:v>
                </c:pt>
                <c:pt idx="1488">
                  <c:v>6.3162000000000003</c:v>
                </c:pt>
                <c:pt idx="1489">
                  <c:v>6.3229999999999968</c:v>
                </c:pt>
                <c:pt idx="1490">
                  <c:v>6.3196000000000003</c:v>
                </c:pt>
                <c:pt idx="1491">
                  <c:v>6.3108999999999975</c:v>
                </c:pt>
                <c:pt idx="1492">
                  <c:v>6.3039999999999985</c:v>
                </c:pt>
                <c:pt idx="1493">
                  <c:v>6.3064999999999998</c:v>
                </c:pt>
                <c:pt idx="1494">
                  <c:v>6.3103999999999996</c:v>
                </c:pt>
                <c:pt idx="1495">
                  <c:v>6.3072999999999997</c:v>
                </c:pt>
                <c:pt idx="1496">
                  <c:v>6.3029999999999964</c:v>
                </c:pt>
                <c:pt idx="1497">
                  <c:v>6.3034999999999997</c:v>
                </c:pt>
                <c:pt idx="1498">
                  <c:v>6.2858000000000001</c:v>
                </c:pt>
                <c:pt idx="1499">
                  <c:v>6.2858000000000001</c:v>
                </c:pt>
                <c:pt idx="1500">
                  <c:v>6.3252999999999995</c:v>
                </c:pt>
                <c:pt idx="1501">
                  <c:v>6.3280999999999965</c:v>
                </c:pt>
                <c:pt idx="1502">
                  <c:v>6.3378999999999985</c:v>
                </c:pt>
                <c:pt idx="1503">
                  <c:v>6.3324999999999996</c:v>
                </c:pt>
                <c:pt idx="1504">
                  <c:v>6.2862000000000036</c:v>
                </c:pt>
                <c:pt idx="1505">
                  <c:v>6.2877999999999998</c:v>
                </c:pt>
                <c:pt idx="1506">
                  <c:v>6.3458999999999985</c:v>
                </c:pt>
                <c:pt idx="1507">
                  <c:v>6.2770000000000001</c:v>
                </c:pt>
                <c:pt idx="1508">
                  <c:v>6.2671999999999963</c:v>
                </c:pt>
                <c:pt idx="1509">
                  <c:v>6.2707000000000024</c:v>
                </c:pt>
                <c:pt idx="1510">
                  <c:v>6.2645999999999962</c:v>
                </c:pt>
                <c:pt idx="1511">
                  <c:v>6.2544999999999975</c:v>
                </c:pt>
                <c:pt idx="1512">
                  <c:v>6.2503000000000002</c:v>
                </c:pt>
                <c:pt idx="1513">
                  <c:v>6.2538</c:v>
                </c:pt>
                <c:pt idx="1514">
                  <c:v>6.2546999999999997</c:v>
                </c:pt>
                <c:pt idx="1515">
                  <c:v>6.2480000000000002</c:v>
                </c:pt>
                <c:pt idx="1516">
                  <c:v>6.2433000000000014</c:v>
                </c:pt>
                <c:pt idx="1517">
                  <c:v>6.2370000000000001</c:v>
                </c:pt>
                <c:pt idx="1518">
                  <c:v>6.2488999999999999</c:v>
                </c:pt>
                <c:pt idx="1519">
                  <c:v>6.2435999999999998</c:v>
                </c:pt>
                <c:pt idx="1520">
                  <c:v>6.2404999999999999</c:v>
                </c:pt>
                <c:pt idx="1521">
                  <c:v>6.2371999999999996</c:v>
                </c:pt>
                <c:pt idx="1522">
                  <c:v>6.2404999999999999</c:v>
                </c:pt>
                <c:pt idx="1523">
                  <c:v>6.2417000000000034</c:v>
                </c:pt>
                <c:pt idx="1524">
                  <c:v>#N/A</c:v>
                </c:pt>
                <c:pt idx="1525">
                  <c:v>#N/A</c:v>
                </c:pt>
                <c:pt idx="1526">
                  <c:v>#N/A</c:v>
                </c:pt>
                <c:pt idx="1527">
                  <c:v>#N/A</c:v>
                </c:pt>
                <c:pt idx="1528">
                  <c:v>#N/A</c:v>
                </c:pt>
                <c:pt idx="1529">
                  <c:v>#N/A</c:v>
                </c:pt>
                <c:pt idx="1530">
                  <c:v>#N/A</c:v>
                </c:pt>
                <c:pt idx="1531">
                  <c:v>#N/A</c:v>
                </c:pt>
                <c:pt idx="1532">
                  <c:v>#N/A</c:v>
                </c:pt>
                <c:pt idx="1533">
                  <c:v>#N/A</c:v>
                </c:pt>
                <c:pt idx="1534">
                  <c:v>#N/A</c:v>
                </c:pt>
                <c:pt idx="1535">
                  <c:v>#N/A</c:v>
                </c:pt>
                <c:pt idx="1536">
                  <c:v>#N/A</c:v>
                </c:pt>
                <c:pt idx="1537">
                  <c:v>#N/A</c:v>
                </c:pt>
                <c:pt idx="1538">
                  <c:v>#N/A</c:v>
                </c:pt>
                <c:pt idx="1539">
                  <c:v>#N/A</c:v>
                </c:pt>
                <c:pt idx="1540">
                  <c:v>#N/A</c:v>
                </c:pt>
                <c:pt idx="1541">
                  <c:v>#N/A</c:v>
                </c:pt>
                <c:pt idx="1542">
                  <c:v>#N/A</c:v>
                </c:pt>
                <c:pt idx="1543">
                  <c:v>#N/A</c:v>
                </c:pt>
                <c:pt idx="1544">
                  <c:v>#N/A</c:v>
                </c:pt>
                <c:pt idx="1545">
                  <c:v>#N/A</c:v>
                </c:pt>
                <c:pt idx="1546">
                  <c:v>#N/A</c:v>
                </c:pt>
                <c:pt idx="1547">
                  <c:v>#N/A</c:v>
                </c:pt>
                <c:pt idx="1548">
                  <c:v>#N/A</c:v>
                </c:pt>
                <c:pt idx="1549">
                  <c:v>#N/A</c:v>
                </c:pt>
                <c:pt idx="1550">
                  <c:v>#N/A</c:v>
                </c:pt>
                <c:pt idx="1551">
                  <c:v>#N/A</c:v>
                </c:pt>
                <c:pt idx="1552">
                  <c:v>#N/A</c:v>
                </c:pt>
                <c:pt idx="1553">
                  <c:v>#N/A</c:v>
                </c:pt>
                <c:pt idx="1554">
                  <c:v>#N/A</c:v>
                </c:pt>
                <c:pt idx="1555">
                  <c:v>#N/A</c:v>
                </c:pt>
                <c:pt idx="1556">
                  <c:v>#N/A</c:v>
                </c:pt>
                <c:pt idx="1557">
                  <c:v>#N/A</c:v>
                </c:pt>
                <c:pt idx="1558">
                  <c:v>#N/A</c:v>
                </c:pt>
                <c:pt idx="1559">
                  <c:v>#N/A</c:v>
                </c:pt>
                <c:pt idx="1560">
                  <c:v>#N/A</c:v>
                </c:pt>
                <c:pt idx="1561">
                  <c:v>#N/A</c:v>
                </c:pt>
                <c:pt idx="1562">
                  <c:v>#N/A</c:v>
                </c:pt>
                <c:pt idx="1563">
                  <c:v>#N/A</c:v>
                </c:pt>
                <c:pt idx="1564">
                  <c:v>#N/A</c:v>
                </c:pt>
                <c:pt idx="1565">
                  <c:v>#N/A</c:v>
                </c:pt>
                <c:pt idx="1566">
                  <c:v>#N/A</c:v>
                </c:pt>
                <c:pt idx="1567">
                  <c:v>#N/A</c:v>
                </c:pt>
                <c:pt idx="1568">
                  <c:v>#N/A</c:v>
                </c:pt>
                <c:pt idx="1569">
                  <c:v>#N/A</c:v>
                </c:pt>
                <c:pt idx="1570">
                  <c:v>#N/A</c:v>
                </c:pt>
                <c:pt idx="1571">
                  <c:v>#N/A</c:v>
                </c:pt>
                <c:pt idx="1572">
                  <c:v>#N/A</c:v>
                </c:pt>
                <c:pt idx="1573">
                  <c:v>#N/A</c:v>
                </c:pt>
                <c:pt idx="1574">
                  <c:v>#N/A</c:v>
                </c:pt>
                <c:pt idx="1575">
                  <c:v>#N/A</c:v>
                </c:pt>
                <c:pt idx="1576">
                  <c:v>#N/A</c:v>
                </c:pt>
                <c:pt idx="1577">
                  <c:v>#N/A</c:v>
                </c:pt>
                <c:pt idx="1578">
                  <c:v>#N/A</c:v>
                </c:pt>
                <c:pt idx="1579">
                  <c:v>#N/A</c:v>
                </c:pt>
                <c:pt idx="1580">
                  <c:v>#N/A</c:v>
                </c:pt>
                <c:pt idx="1581">
                  <c:v>#N/A</c:v>
                </c:pt>
                <c:pt idx="1582">
                  <c:v>#N/A</c:v>
                </c:pt>
                <c:pt idx="1583">
                  <c:v>#N/A</c:v>
                </c:pt>
                <c:pt idx="1584">
                  <c:v>#N/A</c:v>
                </c:pt>
                <c:pt idx="1585">
                  <c:v>#N/A</c:v>
                </c:pt>
                <c:pt idx="1586">
                  <c:v>#N/A</c:v>
                </c:pt>
                <c:pt idx="1587">
                  <c:v>#N/A</c:v>
                </c:pt>
                <c:pt idx="1588">
                  <c:v>#N/A</c:v>
                </c:pt>
                <c:pt idx="1589">
                  <c:v>#N/A</c:v>
                </c:pt>
                <c:pt idx="1590">
                  <c:v>#N/A</c:v>
                </c:pt>
                <c:pt idx="1591">
                  <c:v>#N/A</c:v>
                </c:pt>
                <c:pt idx="1592">
                  <c:v>#N/A</c:v>
                </c:pt>
                <c:pt idx="1593">
                  <c:v>#N/A</c:v>
                </c:pt>
                <c:pt idx="1594">
                  <c:v>#N/A</c:v>
                </c:pt>
                <c:pt idx="1595">
                  <c:v>#N/A</c:v>
                </c:pt>
                <c:pt idx="1596">
                  <c:v>#N/A</c:v>
                </c:pt>
                <c:pt idx="1597">
                  <c:v>#N/A</c:v>
                </c:pt>
                <c:pt idx="1598">
                  <c:v>#N/A</c:v>
                </c:pt>
                <c:pt idx="1599">
                  <c:v>#N/A</c:v>
                </c:pt>
                <c:pt idx="1600">
                  <c:v>#N/A</c:v>
                </c:pt>
                <c:pt idx="1601">
                  <c:v>#N/A</c:v>
                </c:pt>
                <c:pt idx="1602">
                  <c:v>#N/A</c:v>
                </c:pt>
                <c:pt idx="1603">
                  <c:v>#N/A</c:v>
                </c:pt>
                <c:pt idx="1604">
                  <c:v>#N/A</c:v>
                </c:pt>
                <c:pt idx="1605">
                  <c:v>#N/A</c:v>
                </c:pt>
                <c:pt idx="1606">
                  <c:v>#N/A</c:v>
                </c:pt>
                <c:pt idx="1607">
                  <c:v>#N/A</c:v>
                </c:pt>
                <c:pt idx="1608">
                  <c:v>#N/A</c:v>
                </c:pt>
                <c:pt idx="1609">
                  <c:v>#N/A</c:v>
                </c:pt>
                <c:pt idx="1610">
                  <c:v>#N/A</c:v>
                </c:pt>
                <c:pt idx="1611">
                  <c:v>#N/A</c:v>
                </c:pt>
                <c:pt idx="1612">
                  <c:v>#N/A</c:v>
                </c:pt>
                <c:pt idx="1613">
                  <c:v>#N/A</c:v>
                </c:pt>
                <c:pt idx="1614">
                  <c:v>#N/A</c:v>
                </c:pt>
                <c:pt idx="1615">
                  <c:v>#N/A</c:v>
                </c:pt>
                <c:pt idx="1616">
                  <c:v>#N/A</c:v>
                </c:pt>
                <c:pt idx="1617">
                  <c:v>#N/A</c:v>
                </c:pt>
                <c:pt idx="1618">
                  <c:v>#N/A</c:v>
                </c:pt>
                <c:pt idx="1619">
                  <c:v>#N/A</c:v>
                </c:pt>
                <c:pt idx="1620">
                  <c:v>#N/A</c:v>
                </c:pt>
                <c:pt idx="1621">
                  <c:v>#N/A</c:v>
                </c:pt>
                <c:pt idx="1622">
                  <c:v>#N/A</c:v>
                </c:pt>
                <c:pt idx="1623">
                  <c:v>#N/A</c:v>
                </c:pt>
                <c:pt idx="1624">
                  <c:v>#N/A</c:v>
                </c:pt>
                <c:pt idx="1625">
                  <c:v>#N/A</c:v>
                </c:pt>
                <c:pt idx="1626">
                  <c:v>#N/A</c:v>
                </c:pt>
                <c:pt idx="1627">
                  <c:v>#N/A</c:v>
                </c:pt>
                <c:pt idx="1628">
                  <c:v>#N/A</c:v>
                </c:pt>
                <c:pt idx="1629">
                  <c:v>#N/A</c:v>
                </c:pt>
                <c:pt idx="1630">
                  <c:v>#N/A</c:v>
                </c:pt>
                <c:pt idx="1631">
                  <c:v>#N/A</c:v>
                </c:pt>
                <c:pt idx="1632">
                  <c:v>#N/A</c:v>
                </c:pt>
                <c:pt idx="1633">
                  <c:v>#N/A</c:v>
                </c:pt>
                <c:pt idx="1634">
                  <c:v>#N/A</c:v>
                </c:pt>
                <c:pt idx="1635">
                  <c:v>#N/A</c:v>
                </c:pt>
                <c:pt idx="1636">
                  <c:v>#N/A</c:v>
                </c:pt>
                <c:pt idx="1637">
                  <c:v>#N/A</c:v>
                </c:pt>
                <c:pt idx="1638">
                  <c:v>#N/A</c:v>
                </c:pt>
                <c:pt idx="1639">
                  <c:v>#N/A</c:v>
                </c:pt>
                <c:pt idx="1640">
                  <c:v>#N/A</c:v>
                </c:pt>
                <c:pt idx="1641">
                  <c:v>#N/A</c:v>
                </c:pt>
                <c:pt idx="1642">
                  <c:v>#N/A</c:v>
                </c:pt>
                <c:pt idx="1643">
                  <c:v>#N/A</c:v>
                </c:pt>
                <c:pt idx="1644">
                  <c:v>#N/A</c:v>
                </c:pt>
                <c:pt idx="1645">
                  <c:v>#N/A</c:v>
                </c:pt>
                <c:pt idx="1646">
                  <c:v>#N/A</c:v>
                </c:pt>
                <c:pt idx="1647">
                  <c:v>#N/A</c:v>
                </c:pt>
                <c:pt idx="1648">
                  <c:v>#N/A</c:v>
                </c:pt>
                <c:pt idx="1649">
                  <c:v>#N/A</c:v>
                </c:pt>
                <c:pt idx="1650">
                  <c:v>#N/A</c:v>
                </c:pt>
                <c:pt idx="1651">
                  <c:v>#N/A</c:v>
                </c:pt>
                <c:pt idx="1652">
                  <c:v>#N/A</c:v>
                </c:pt>
                <c:pt idx="1653">
                  <c:v>#N/A</c:v>
                </c:pt>
                <c:pt idx="1654">
                  <c:v>#N/A</c:v>
                </c:pt>
                <c:pt idx="1655">
                  <c:v>#N/A</c:v>
                </c:pt>
                <c:pt idx="1656">
                  <c:v>#N/A</c:v>
                </c:pt>
                <c:pt idx="1657">
                  <c:v>#N/A</c:v>
                </c:pt>
                <c:pt idx="1658">
                  <c:v>#N/A</c:v>
                </c:pt>
                <c:pt idx="1659">
                  <c:v>#N/A</c:v>
                </c:pt>
                <c:pt idx="1660">
                  <c:v>#N/A</c:v>
                </c:pt>
                <c:pt idx="1661">
                  <c:v>#N/A</c:v>
                </c:pt>
                <c:pt idx="1662">
                  <c:v>#N/A</c:v>
                </c:pt>
                <c:pt idx="1663">
                  <c:v>#N/A</c:v>
                </c:pt>
                <c:pt idx="1664">
                  <c:v>#N/A</c:v>
                </c:pt>
                <c:pt idx="1665">
                  <c:v>#N/A</c:v>
                </c:pt>
                <c:pt idx="1666">
                  <c:v>#N/A</c:v>
                </c:pt>
                <c:pt idx="1667">
                  <c:v>#N/A</c:v>
                </c:pt>
                <c:pt idx="1668">
                  <c:v>#N/A</c:v>
                </c:pt>
                <c:pt idx="1669">
                  <c:v>#N/A</c:v>
                </c:pt>
                <c:pt idx="1670">
                  <c:v>#N/A</c:v>
                </c:pt>
                <c:pt idx="1671">
                  <c:v>#N/A</c:v>
                </c:pt>
                <c:pt idx="1672">
                  <c:v>#N/A</c:v>
                </c:pt>
                <c:pt idx="1673">
                  <c:v>#N/A</c:v>
                </c:pt>
                <c:pt idx="1674">
                  <c:v>#N/A</c:v>
                </c:pt>
                <c:pt idx="1675">
                  <c:v>#N/A</c:v>
                </c:pt>
                <c:pt idx="1676">
                  <c:v>#N/A</c:v>
                </c:pt>
                <c:pt idx="1677">
                  <c:v>#N/A</c:v>
                </c:pt>
                <c:pt idx="1678">
                  <c:v>#N/A</c:v>
                </c:pt>
                <c:pt idx="1679">
                  <c:v>#N/A</c:v>
                </c:pt>
                <c:pt idx="1680">
                  <c:v>#N/A</c:v>
                </c:pt>
                <c:pt idx="1681">
                  <c:v>#N/A</c:v>
                </c:pt>
                <c:pt idx="1682">
                  <c:v>#N/A</c:v>
                </c:pt>
                <c:pt idx="1683">
                  <c:v>#N/A</c:v>
                </c:pt>
                <c:pt idx="1684">
                  <c:v>#N/A</c:v>
                </c:pt>
                <c:pt idx="1685">
                  <c:v>#N/A</c:v>
                </c:pt>
                <c:pt idx="1686">
                  <c:v>#N/A</c:v>
                </c:pt>
                <c:pt idx="1687">
                  <c:v>#N/A</c:v>
                </c:pt>
                <c:pt idx="1688">
                  <c:v>#N/A</c:v>
                </c:pt>
                <c:pt idx="1689">
                  <c:v>#N/A</c:v>
                </c:pt>
                <c:pt idx="1690">
                  <c:v>#N/A</c:v>
                </c:pt>
                <c:pt idx="1691">
                  <c:v>#N/A</c:v>
                </c:pt>
                <c:pt idx="1692">
                  <c:v>#N/A</c:v>
                </c:pt>
                <c:pt idx="1693">
                  <c:v>#N/A</c:v>
                </c:pt>
                <c:pt idx="1694">
                  <c:v>#N/A</c:v>
                </c:pt>
                <c:pt idx="1695">
                  <c:v>#N/A</c:v>
                </c:pt>
                <c:pt idx="1696">
                  <c:v>#N/A</c:v>
                </c:pt>
                <c:pt idx="1697">
                  <c:v>#N/A</c:v>
                </c:pt>
                <c:pt idx="1698">
                  <c:v>#N/A</c:v>
                </c:pt>
                <c:pt idx="1699">
                  <c:v>#N/A</c:v>
                </c:pt>
                <c:pt idx="1700">
                  <c:v>#N/A</c:v>
                </c:pt>
                <c:pt idx="1701">
                  <c:v>#N/A</c:v>
                </c:pt>
                <c:pt idx="1702">
                  <c:v>#N/A</c:v>
                </c:pt>
                <c:pt idx="1703">
                  <c:v>#N/A</c:v>
                </c:pt>
                <c:pt idx="1704">
                  <c:v>#N/A</c:v>
                </c:pt>
                <c:pt idx="1705">
                  <c:v>#N/A</c:v>
                </c:pt>
                <c:pt idx="1706">
                  <c:v>#N/A</c:v>
                </c:pt>
                <c:pt idx="1707">
                  <c:v>#N/A</c:v>
                </c:pt>
                <c:pt idx="1708">
                  <c:v>#N/A</c:v>
                </c:pt>
                <c:pt idx="1709">
                  <c:v>#N/A</c:v>
                </c:pt>
                <c:pt idx="1710">
                  <c:v>#N/A</c:v>
                </c:pt>
                <c:pt idx="1711">
                  <c:v>#N/A</c:v>
                </c:pt>
                <c:pt idx="1712">
                  <c:v>#N/A</c:v>
                </c:pt>
                <c:pt idx="1713">
                  <c:v>#N/A</c:v>
                </c:pt>
                <c:pt idx="1714">
                  <c:v>#N/A</c:v>
                </c:pt>
                <c:pt idx="1715">
                  <c:v>#N/A</c:v>
                </c:pt>
                <c:pt idx="1716">
                  <c:v>#N/A</c:v>
                </c:pt>
                <c:pt idx="1717">
                  <c:v>#N/A</c:v>
                </c:pt>
                <c:pt idx="1718">
                  <c:v>#N/A</c:v>
                </c:pt>
                <c:pt idx="1719">
                  <c:v>#N/A</c:v>
                </c:pt>
                <c:pt idx="1720">
                  <c:v>#N/A</c:v>
                </c:pt>
                <c:pt idx="1721">
                  <c:v>#N/A</c:v>
                </c:pt>
                <c:pt idx="1722">
                  <c:v>#N/A</c:v>
                </c:pt>
                <c:pt idx="1723">
                  <c:v>#N/A</c:v>
                </c:pt>
                <c:pt idx="1724">
                  <c:v>#N/A</c:v>
                </c:pt>
                <c:pt idx="1725">
                  <c:v>#N/A</c:v>
                </c:pt>
                <c:pt idx="1726">
                  <c:v>#N/A</c:v>
                </c:pt>
                <c:pt idx="1727">
                  <c:v>#N/A</c:v>
                </c:pt>
                <c:pt idx="1728">
                  <c:v>#N/A</c:v>
                </c:pt>
                <c:pt idx="1729">
                  <c:v>#N/A</c:v>
                </c:pt>
                <c:pt idx="1730">
                  <c:v>#N/A</c:v>
                </c:pt>
                <c:pt idx="1731">
                  <c:v>#N/A</c:v>
                </c:pt>
                <c:pt idx="1732">
                  <c:v>#N/A</c:v>
                </c:pt>
                <c:pt idx="1733">
                  <c:v>#N/A</c:v>
                </c:pt>
                <c:pt idx="1734">
                  <c:v>#N/A</c:v>
                </c:pt>
                <c:pt idx="1735">
                  <c:v>#N/A</c:v>
                </c:pt>
                <c:pt idx="1736">
                  <c:v>#N/A</c:v>
                </c:pt>
                <c:pt idx="1737">
                  <c:v>#N/A</c:v>
                </c:pt>
                <c:pt idx="1738">
                  <c:v>#N/A</c:v>
                </c:pt>
                <c:pt idx="1739">
                  <c:v>#N/A</c:v>
                </c:pt>
                <c:pt idx="1740">
                  <c:v>#N/A</c:v>
                </c:pt>
                <c:pt idx="1741">
                  <c:v>#N/A</c:v>
                </c:pt>
                <c:pt idx="1742">
                  <c:v>#N/A</c:v>
                </c:pt>
                <c:pt idx="1743">
                  <c:v>#N/A</c:v>
                </c:pt>
                <c:pt idx="1744">
                  <c:v>#N/A</c:v>
                </c:pt>
                <c:pt idx="1745">
                  <c:v>#N/A</c:v>
                </c:pt>
                <c:pt idx="1746">
                  <c:v>#N/A</c:v>
                </c:pt>
                <c:pt idx="1747">
                  <c:v>#N/A</c:v>
                </c:pt>
                <c:pt idx="1748">
                  <c:v>#N/A</c:v>
                </c:pt>
                <c:pt idx="1749">
                  <c:v>#N/A</c:v>
                </c:pt>
                <c:pt idx="1750">
                  <c:v>#N/A</c:v>
                </c:pt>
                <c:pt idx="1751">
                  <c:v>#N/A</c:v>
                </c:pt>
                <c:pt idx="1752">
                  <c:v>#N/A</c:v>
                </c:pt>
                <c:pt idx="1753">
                  <c:v>#N/A</c:v>
                </c:pt>
                <c:pt idx="1754">
                  <c:v>#N/A</c:v>
                </c:pt>
                <c:pt idx="1755">
                  <c:v>#N/A</c:v>
                </c:pt>
                <c:pt idx="1756">
                  <c:v>#N/A</c:v>
                </c:pt>
                <c:pt idx="1757">
                  <c:v>#N/A</c:v>
                </c:pt>
                <c:pt idx="1758">
                  <c:v>#N/A</c:v>
                </c:pt>
                <c:pt idx="1759">
                  <c:v>#N/A</c:v>
                </c:pt>
                <c:pt idx="1760">
                  <c:v>#N/A</c:v>
                </c:pt>
                <c:pt idx="1761">
                  <c:v>#N/A</c:v>
                </c:pt>
                <c:pt idx="1762">
                  <c:v>#N/A</c:v>
                </c:pt>
                <c:pt idx="1763">
                  <c:v>#N/A</c:v>
                </c:pt>
                <c:pt idx="1764">
                  <c:v>#N/A</c:v>
                </c:pt>
                <c:pt idx="1765">
                  <c:v>#N/A</c:v>
                </c:pt>
                <c:pt idx="1766">
                  <c:v>#N/A</c:v>
                </c:pt>
                <c:pt idx="1767">
                  <c:v>#N/A</c:v>
                </c:pt>
                <c:pt idx="1768">
                  <c:v>#N/A</c:v>
                </c:pt>
                <c:pt idx="1769">
                  <c:v>#N/A</c:v>
                </c:pt>
                <c:pt idx="1770">
                  <c:v>#N/A</c:v>
                </c:pt>
                <c:pt idx="1771">
                  <c:v>#N/A</c:v>
                </c:pt>
                <c:pt idx="1772">
                  <c:v>#N/A</c:v>
                </c:pt>
                <c:pt idx="1773">
                  <c:v>#N/A</c:v>
                </c:pt>
                <c:pt idx="1774">
                  <c:v>#N/A</c:v>
                </c:pt>
                <c:pt idx="1775">
                  <c:v>#N/A</c:v>
                </c:pt>
                <c:pt idx="1776">
                  <c:v>#N/A</c:v>
                </c:pt>
                <c:pt idx="1777">
                  <c:v>#N/A</c:v>
                </c:pt>
                <c:pt idx="1778">
                  <c:v>#N/A</c:v>
                </c:pt>
                <c:pt idx="1779">
                  <c:v>#N/A</c:v>
                </c:pt>
                <c:pt idx="1780">
                  <c:v>#N/A</c:v>
                </c:pt>
                <c:pt idx="1781">
                  <c:v>#N/A</c:v>
                </c:pt>
                <c:pt idx="1782">
                  <c:v>#N/A</c:v>
                </c:pt>
                <c:pt idx="1783">
                  <c:v>#N/A</c:v>
                </c:pt>
                <c:pt idx="1784">
                  <c:v>#N/A</c:v>
                </c:pt>
                <c:pt idx="1785">
                  <c:v>#N/A</c:v>
                </c:pt>
                <c:pt idx="1786">
                  <c:v>#N/A</c:v>
                </c:pt>
                <c:pt idx="1787">
                  <c:v>#N/A</c:v>
                </c:pt>
                <c:pt idx="1788">
                  <c:v>#N/A</c:v>
                </c:pt>
                <c:pt idx="1789">
                  <c:v>#N/A</c:v>
                </c:pt>
                <c:pt idx="1790">
                  <c:v>#N/A</c:v>
                </c:pt>
                <c:pt idx="1791">
                  <c:v>#N/A</c:v>
                </c:pt>
                <c:pt idx="1792">
                  <c:v>#N/A</c:v>
                </c:pt>
                <c:pt idx="1793">
                  <c:v>#N/A</c:v>
                </c:pt>
                <c:pt idx="1794">
                  <c:v>#N/A</c:v>
                </c:pt>
                <c:pt idx="1795">
                  <c:v>#N/A</c:v>
                </c:pt>
                <c:pt idx="1796">
                  <c:v>#N/A</c:v>
                </c:pt>
                <c:pt idx="1797">
                  <c:v>#N/A</c:v>
                </c:pt>
                <c:pt idx="1798">
                  <c:v>#N/A</c:v>
                </c:pt>
                <c:pt idx="1799">
                  <c:v>#N/A</c:v>
                </c:pt>
                <c:pt idx="1800">
                  <c:v>#N/A</c:v>
                </c:pt>
                <c:pt idx="1801">
                  <c:v>#N/A</c:v>
                </c:pt>
                <c:pt idx="1802">
                  <c:v>#N/A</c:v>
                </c:pt>
                <c:pt idx="1803">
                  <c:v>#N/A</c:v>
                </c:pt>
                <c:pt idx="1804">
                  <c:v>#N/A</c:v>
                </c:pt>
                <c:pt idx="1805">
                  <c:v>#N/A</c:v>
                </c:pt>
                <c:pt idx="1806">
                  <c:v>#N/A</c:v>
                </c:pt>
                <c:pt idx="1807">
                  <c:v>#N/A</c:v>
                </c:pt>
                <c:pt idx="1808">
                  <c:v>#N/A</c:v>
                </c:pt>
                <c:pt idx="1809">
                  <c:v>#N/A</c:v>
                </c:pt>
                <c:pt idx="1810">
                  <c:v>#N/A</c:v>
                </c:pt>
                <c:pt idx="1811">
                  <c:v>#N/A</c:v>
                </c:pt>
                <c:pt idx="1812">
                  <c:v>#N/A</c:v>
                </c:pt>
                <c:pt idx="1813">
                  <c:v>#N/A</c:v>
                </c:pt>
                <c:pt idx="1814">
                  <c:v>#N/A</c:v>
                </c:pt>
                <c:pt idx="1815">
                  <c:v>#N/A</c:v>
                </c:pt>
                <c:pt idx="1816">
                  <c:v>#N/A</c:v>
                </c:pt>
                <c:pt idx="1817">
                  <c:v>#N/A</c:v>
                </c:pt>
                <c:pt idx="1818">
                  <c:v>#N/A</c:v>
                </c:pt>
                <c:pt idx="1819">
                  <c:v>#N/A</c:v>
                </c:pt>
                <c:pt idx="1820">
                  <c:v>#N/A</c:v>
                </c:pt>
                <c:pt idx="1821">
                  <c:v>#N/A</c:v>
                </c:pt>
                <c:pt idx="1822">
                  <c:v>#N/A</c:v>
                </c:pt>
                <c:pt idx="1823">
                  <c:v>#N/A</c:v>
                </c:pt>
                <c:pt idx="1824">
                  <c:v>#N/A</c:v>
                </c:pt>
                <c:pt idx="1825">
                  <c:v>#N/A</c:v>
                </c:pt>
                <c:pt idx="1826">
                  <c:v>#N/A</c:v>
                </c:pt>
                <c:pt idx="1827">
                  <c:v>#N/A</c:v>
                </c:pt>
                <c:pt idx="1828">
                  <c:v>#N/A</c:v>
                </c:pt>
                <c:pt idx="1829">
                  <c:v>#N/A</c:v>
                </c:pt>
                <c:pt idx="1830">
                  <c:v>#N/A</c:v>
                </c:pt>
                <c:pt idx="1831">
                  <c:v>#N/A</c:v>
                </c:pt>
                <c:pt idx="1832">
                  <c:v>#N/A</c:v>
                </c:pt>
                <c:pt idx="1833">
                  <c:v>#N/A</c:v>
                </c:pt>
                <c:pt idx="1834">
                  <c:v>#N/A</c:v>
                </c:pt>
                <c:pt idx="1835">
                  <c:v>#N/A</c:v>
                </c:pt>
                <c:pt idx="1836">
                  <c:v>#N/A</c:v>
                </c:pt>
                <c:pt idx="1837">
                  <c:v>#N/A</c:v>
                </c:pt>
                <c:pt idx="1838">
                  <c:v>#N/A</c:v>
                </c:pt>
                <c:pt idx="1839">
                  <c:v>#N/A</c:v>
                </c:pt>
                <c:pt idx="1840">
                  <c:v>#N/A</c:v>
                </c:pt>
                <c:pt idx="1841">
                  <c:v>#N/A</c:v>
                </c:pt>
                <c:pt idx="1842">
                  <c:v>#N/A</c:v>
                </c:pt>
                <c:pt idx="1843">
                  <c:v>#N/A</c:v>
                </c:pt>
                <c:pt idx="1844">
                  <c:v>#N/A</c:v>
                </c:pt>
                <c:pt idx="1845">
                  <c:v>#N/A</c:v>
                </c:pt>
                <c:pt idx="1846">
                  <c:v>#N/A</c:v>
                </c:pt>
                <c:pt idx="1847">
                  <c:v>#N/A</c:v>
                </c:pt>
                <c:pt idx="1848">
                  <c:v>#N/A</c:v>
                </c:pt>
                <c:pt idx="1849">
                  <c:v>#N/A</c:v>
                </c:pt>
                <c:pt idx="1850">
                  <c:v>#N/A</c:v>
                </c:pt>
                <c:pt idx="1851">
                  <c:v>#N/A</c:v>
                </c:pt>
                <c:pt idx="1852">
                  <c:v>#N/A</c:v>
                </c:pt>
                <c:pt idx="1853">
                  <c:v>#N/A</c:v>
                </c:pt>
                <c:pt idx="1854">
                  <c:v>#N/A</c:v>
                </c:pt>
                <c:pt idx="1855">
                  <c:v>#N/A</c:v>
                </c:pt>
                <c:pt idx="1856">
                  <c:v>#N/A</c:v>
                </c:pt>
                <c:pt idx="1857">
                  <c:v>#N/A</c:v>
                </c:pt>
                <c:pt idx="1858">
                  <c:v>#N/A</c:v>
                </c:pt>
                <c:pt idx="1859">
                  <c:v>#N/A</c:v>
                </c:pt>
                <c:pt idx="1860">
                  <c:v>#N/A</c:v>
                </c:pt>
                <c:pt idx="1861">
                  <c:v>#N/A</c:v>
                </c:pt>
                <c:pt idx="1862">
                  <c:v>#N/A</c:v>
                </c:pt>
                <c:pt idx="1863">
                  <c:v>#N/A</c:v>
                </c:pt>
                <c:pt idx="1864">
                  <c:v>#N/A</c:v>
                </c:pt>
                <c:pt idx="1865">
                  <c:v>#N/A</c:v>
                </c:pt>
                <c:pt idx="1866">
                  <c:v>#N/A</c:v>
                </c:pt>
                <c:pt idx="1867">
                  <c:v>#N/A</c:v>
                </c:pt>
                <c:pt idx="1868">
                  <c:v>#N/A</c:v>
                </c:pt>
                <c:pt idx="1869">
                  <c:v>#N/A</c:v>
                </c:pt>
                <c:pt idx="1870">
                  <c:v>#N/A</c:v>
                </c:pt>
                <c:pt idx="1871">
                  <c:v>#N/A</c:v>
                </c:pt>
                <c:pt idx="1872">
                  <c:v>#N/A</c:v>
                </c:pt>
                <c:pt idx="1873">
                  <c:v>#N/A</c:v>
                </c:pt>
                <c:pt idx="1874">
                  <c:v>#N/A</c:v>
                </c:pt>
                <c:pt idx="1875">
                  <c:v>#N/A</c:v>
                </c:pt>
                <c:pt idx="1876">
                  <c:v>#N/A</c:v>
                </c:pt>
                <c:pt idx="1877">
                  <c:v>#N/A</c:v>
                </c:pt>
                <c:pt idx="1878">
                  <c:v>#N/A</c:v>
                </c:pt>
                <c:pt idx="1879">
                  <c:v>#N/A</c:v>
                </c:pt>
                <c:pt idx="1880">
                  <c:v>#N/A</c:v>
                </c:pt>
                <c:pt idx="1881">
                  <c:v>#N/A</c:v>
                </c:pt>
                <c:pt idx="1882">
                  <c:v>#N/A</c:v>
                </c:pt>
                <c:pt idx="1883">
                  <c:v>#N/A</c:v>
                </c:pt>
                <c:pt idx="1884">
                  <c:v>#N/A</c:v>
                </c:pt>
                <c:pt idx="1885">
                  <c:v>#N/A</c:v>
                </c:pt>
                <c:pt idx="1886">
                  <c:v>#N/A</c:v>
                </c:pt>
                <c:pt idx="1887">
                  <c:v>#N/A</c:v>
                </c:pt>
                <c:pt idx="1888">
                  <c:v>#N/A</c:v>
                </c:pt>
                <c:pt idx="1889">
                  <c:v>#N/A</c:v>
                </c:pt>
                <c:pt idx="1890">
                  <c:v>#N/A</c:v>
                </c:pt>
                <c:pt idx="1891">
                  <c:v>#N/A</c:v>
                </c:pt>
                <c:pt idx="1892">
                  <c:v>#N/A</c:v>
                </c:pt>
                <c:pt idx="1893">
                  <c:v>#N/A</c:v>
                </c:pt>
                <c:pt idx="1894">
                  <c:v>#N/A</c:v>
                </c:pt>
                <c:pt idx="1895">
                  <c:v>#N/A</c:v>
                </c:pt>
                <c:pt idx="1896">
                  <c:v>#N/A</c:v>
                </c:pt>
                <c:pt idx="1897">
                  <c:v>#N/A</c:v>
                </c:pt>
                <c:pt idx="1898">
                  <c:v>#N/A</c:v>
                </c:pt>
                <c:pt idx="1899">
                  <c:v>#N/A</c:v>
                </c:pt>
                <c:pt idx="1900">
                  <c:v>#N/A</c:v>
                </c:pt>
                <c:pt idx="1901">
                  <c:v>#N/A</c:v>
                </c:pt>
                <c:pt idx="1902">
                  <c:v>#N/A</c:v>
                </c:pt>
                <c:pt idx="1903">
                  <c:v>#N/A</c:v>
                </c:pt>
                <c:pt idx="1904">
                  <c:v>#N/A</c:v>
                </c:pt>
                <c:pt idx="1905">
                  <c:v>#N/A</c:v>
                </c:pt>
                <c:pt idx="1906">
                  <c:v>#N/A</c:v>
                </c:pt>
                <c:pt idx="1907">
                  <c:v>#N/A</c:v>
                </c:pt>
                <c:pt idx="1908">
                  <c:v>#N/A</c:v>
                </c:pt>
                <c:pt idx="1909">
                  <c:v>#N/A</c:v>
                </c:pt>
                <c:pt idx="1910">
                  <c:v>#N/A</c:v>
                </c:pt>
                <c:pt idx="1911">
                  <c:v>#N/A</c:v>
                </c:pt>
                <c:pt idx="1912">
                  <c:v>#N/A</c:v>
                </c:pt>
                <c:pt idx="1913">
                  <c:v>#N/A</c:v>
                </c:pt>
                <c:pt idx="1914">
                  <c:v>#N/A</c:v>
                </c:pt>
                <c:pt idx="1915">
                  <c:v>#N/A</c:v>
                </c:pt>
                <c:pt idx="1916">
                  <c:v>#N/A</c:v>
                </c:pt>
                <c:pt idx="1917">
                  <c:v>#N/A</c:v>
                </c:pt>
                <c:pt idx="1918">
                  <c:v>#N/A</c:v>
                </c:pt>
                <c:pt idx="1919">
                  <c:v>#N/A</c:v>
                </c:pt>
                <c:pt idx="1920">
                  <c:v>#N/A</c:v>
                </c:pt>
                <c:pt idx="1921">
                  <c:v>#N/A</c:v>
                </c:pt>
                <c:pt idx="1922">
                  <c:v>#N/A</c:v>
                </c:pt>
                <c:pt idx="1923">
                  <c:v>#N/A</c:v>
                </c:pt>
                <c:pt idx="1924">
                  <c:v>#N/A</c:v>
                </c:pt>
                <c:pt idx="1925">
                  <c:v>#N/A</c:v>
                </c:pt>
                <c:pt idx="1926">
                  <c:v>#N/A</c:v>
                </c:pt>
                <c:pt idx="1927">
                  <c:v>#N/A</c:v>
                </c:pt>
                <c:pt idx="1928">
                  <c:v>#N/A</c:v>
                </c:pt>
                <c:pt idx="1929">
                  <c:v>#N/A</c:v>
                </c:pt>
                <c:pt idx="1930">
                  <c:v>#N/A</c:v>
                </c:pt>
                <c:pt idx="1931">
                  <c:v>#N/A</c:v>
                </c:pt>
                <c:pt idx="1932">
                  <c:v>#N/A</c:v>
                </c:pt>
                <c:pt idx="1933">
                  <c:v>#N/A</c:v>
                </c:pt>
                <c:pt idx="1934">
                  <c:v>#N/A</c:v>
                </c:pt>
                <c:pt idx="1935">
                  <c:v>#N/A</c:v>
                </c:pt>
                <c:pt idx="1936">
                  <c:v>#N/A</c:v>
                </c:pt>
                <c:pt idx="1937">
                  <c:v>#N/A</c:v>
                </c:pt>
                <c:pt idx="1938">
                  <c:v>#N/A</c:v>
                </c:pt>
                <c:pt idx="1939">
                  <c:v>#N/A</c:v>
                </c:pt>
                <c:pt idx="1940">
                  <c:v>#N/A</c:v>
                </c:pt>
                <c:pt idx="1941">
                  <c:v>#N/A</c:v>
                </c:pt>
                <c:pt idx="1942">
                  <c:v>#N/A</c:v>
                </c:pt>
                <c:pt idx="1943">
                  <c:v>#N/A</c:v>
                </c:pt>
                <c:pt idx="1944">
                  <c:v>#N/A</c:v>
                </c:pt>
                <c:pt idx="1945">
                  <c:v>#N/A</c:v>
                </c:pt>
                <c:pt idx="1946">
                  <c:v>#N/A</c:v>
                </c:pt>
                <c:pt idx="1947">
                  <c:v>#N/A</c:v>
                </c:pt>
                <c:pt idx="1948">
                  <c:v>#N/A</c:v>
                </c:pt>
                <c:pt idx="1949">
                  <c:v>#N/A</c:v>
                </c:pt>
                <c:pt idx="1950">
                  <c:v>#N/A</c:v>
                </c:pt>
                <c:pt idx="1951">
                  <c:v>#N/A</c:v>
                </c:pt>
                <c:pt idx="1952">
                  <c:v>#N/A</c:v>
                </c:pt>
                <c:pt idx="1953">
                  <c:v>#N/A</c:v>
                </c:pt>
                <c:pt idx="1954">
                  <c:v>#N/A</c:v>
                </c:pt>
                <c:pt idx="1955">
                  <c:v>#N/A</c:v>
                </c:pt>
                <c:pt idx="1956">
                  <c:v>#N/A</c:v>
                </c:pt>
                <c:pt idx="1957">
                  <c:v>#N/A</c:v>
                </c:pt>
                <c:pt idx="1958">
                  <c:v>#N/A</c:v>
                </c:pt>
                <c:pt idx="1959">
                  <c:v>#N/A</c:v>
                </c:pt>
                <c:pt idx="1960">
                  <c:v>#N/A</c:v>
                </c:pt>
                <c:pt idx="1961">
                  <c:v>#N/A</c:v>
                </c:pt>
                <c:pt idx="1962">
                  <c:v>#N/A</c:v>
                </c:pt>
                <c:pt idx="1963">
                  <c:v>#N/A</c:v>
                </c:pt>
                <c:pt idx="1964">
                  <c:v>#N/A</c:v>
                </c:pt>
                <c:pt idx="1965">
                  <c:v>#N/A</c:v>
                </c:pt>
                <c:pt idx="1966">
                  <c:v>#N/A</c:v>
                </c:pt>
                <c:pt idx="1967">
                  <c:v>#N/A</c:v>
                </c:pt>
                <c:pt idx="1968">
                  <c:v>#N/A</c:v>
                </c:pt>
                <c:pt idx="1969">
                  <c:v>#N/A</c:v>
                </c:pt>
                <c:pt idx="1970">
                  <c:v>#N/A</c:v>
                </c:pt>
                <c:pt idx="1971">
                  <c:v>#N/A</c:v>
                </c:pt>
                <c:pt idx="1972">
                  <c:v>#N/A</c:v>
                </c:pt>
                <c:pt idx="1973">
                  <c:v>#N/A</c:v>
                </c:pt>
                <c:pt idx="1974">
                  <c:v>#N/A</c:v>
                </c:pt>
                <c:pt idx="1975">
                  <c:v>#N/A</c:v>
                </c:pt>
                <c:pt idx="1976">
                  <c:v>#N/A</c:v>
                </c:pt>
                <c:pt idx="1977">
                  <c:v>#N/A</c:v>
                </c:pt>
                <c:pt idx="1978">
                  <c:v>#N/A</c:v>
                </c:pt>
                <c:pt idx="1979">
                  <c:v>#N/A</c:v>
                </c:pt>
                <c:pt idx="1980">
                  <c:v>#N/A</c:v>
                </c:pt>
                <c:pt idx="1981">
                  <c:v>#N/A</c:v>
                </c:pt>
                <c:pt idx="1982">
                  <c:v>#N/A</c:v>
                </c:pt>
                <c:pt idx="1983">
                  <c:v>#N/A</c:v>
                </c:pt>
                <c:pt idx="1984">
                  <c:v>#N/A</c:v>
                </c:pt>
                <c:pt idx="1985">
                  <c:v>#N/A</c:v>
                </c:pt>
                <c:pt idx="1986">
                  <c:v>#N/A</c:v>
                </c:pt>
                <c:pt idx="1987">
                  <c:v>#N/A</c:v>
                </c:pt>
                <c:pt idx="1988">
                  <c:v>#N/A</c:v>
                </c:pt>
                <c:pt idx="1989">
                  <c:v>#N/A</c:v>
                </c:pt>
                <c:pt idx="1990">
                  <c:v>#N/A</c:v>
                </c:pt>
                <c:pt idx="1991">
                  <c:v>#N/A</c:v>
                </c:pt>
                <c:pt idx="1992">
                  <c:v>#N/A</c:v>
                </c:pt>
                <c:pt idx="1993">
                  <c:v>#N/A</c:v>
                </c:pt>
                <c:pt idx="1994">
                  <c:v>#N/A</c:v>
                </c:pt>
                <c:pt idx="1995">
                  <c:v>#N/A</c:v>
                </c:pt>
                <c:pt idx="1996">
                  <c:v>#N/A</c:v>
                </c:pt>
              </c:numCache>
            </c:numRef>
          </c:val>
        </c:ser>
        <c:ser>
          <c:idx val="0"/>
          <c:order val="1"/>
          <c:tx>
            <c:v>USD/CNH</c:v>
          </c:tx>
          <c:spPr>
            <a:ln w="12700">
              <a:solidFill>
                <a:srgbClr val="FF0000"/>
              </a:solidFill>
              <a:prstDash val="lgDash"/>
            </a:ln>
          </c:spPr>
          <c:marker>
            <c:symbol val="none"/>
          </c:marker>
          <c:cat>
            <c:numRef>
              <c:f>FX!$A$14:$A$2010</c:f>
              <c:numCache>
                <c:formatCode>m/d/yyyy</c:formatCode>
                <c:ptCount val="1997"/>
                <c:pt idx="0">
                  <c:v>39084</c:v>
                </c:pt>
                <c:pt idx="1">
                  <c:v>39085</c:v>
                </c:pt>
                <c:pt idx="2">
                  <c:v>39086</c:v>
                </c:pt>
                <c:pt idx="3">
                  <c:v>39087</c:v>
                </c:pt>
                <c:pt idx="4">
                  <c:v>39090</c:v>
                </c:pt>
                <c:pt idx="5">
                  <c:v>39091</c:v>
                </c:pt>
                <c:pt idx="6">
                  <c:v>39092</c:v>
                </c:pt>
                <c:pt idx="7">
                  <c:v>39093</c:v>
                </c:pt>
                <c:pt idx="8">
                  <c:v>39094</c:v>
                </c:pt>
                <c:pt idx="9">
                  <c:v>39097</c:v>
                </c:pt>
                <c:pt idx="10">
                  <c:v>39098</c:v>
                </c:pt>
                <c:pt idx="11">
                  <c:v>39099</c:v>
                </c:pt>
                <c:pt idx="12">
                  <c:v>39100</c:v>
                </c:pt>
                <c:pt idx="13">
                  <c:v>39101</c:v>
                </c:pt>
                <c:pt idx="14">
                  <c:v>39104</c:v>
                </c:pt>
                <c:pt idx="15">
                  <c:v>39105</c:v>
                </c:pt>
                <c:pt idx="16">
                  <c:v>39106</c:v>
                </c:pt>
                <c:pt idx="17">
                  <c:v>39107</c:v>
                </c:pt>
                <c:pt idx="18">
                  <c:v>39108</c:v>
                </c:pt>
                <c:pt idx="19">
                  <c:v>39111</c:v>
                </c:pt>
                <c:pt idx="20">
                  <c:v>39112</c:v>
                </c:pt>
                <c:pt idx="21">
                  <c:v>39113</c:v>
                </c:pt>
                <c:pt idx="22">
                  <c:v>39114</c:v>
                </c:pt>
                <c:pt idx="23">
                  <c:v>39115</c:v>
                </c:pt>
                <c:pt idx="24">
                  <c:v>39118</c:v>
                </c:pt>
                <c:pt idx="25">
                  <c:v>39119</c:v>
                </c:pt>
                <c:pt idx="26">
                  <c:v>39120</c:v>
                </c:pt>
                <c:pt idx="27">
                  <c:v>39121</c:v>
                </c:pt>
                <c:pt idx="28">
                  <c:v>39122</c:v>
                </c:pt>
                <c:pt idx="29">
                  <c:v>39125</c:v>
                </c:pt>
                <c:pt idx="30">
                  <c:v>39126</c:v>
                </c:pt>
                <c:pt idx="31">
                  <c:v>39127</c:v>
                </c:pt>
                <c:pt idx="32">
                  <c:v>39128</c:v>
                </c:pt>
                <c:pt idx="33">
                  <c:v>39129</c:v>
                </c:pt>
                <c:pt idx="34">
                  <c:v>39132</c:v>
                </c:pt>
                <c:pt idx="35">
                  <c:v>39133</c:v>
                </c:pt>
                <c:pt idx="36">
                  <c:v>39134</c:v>
                </c:pt>
                <c:pt idx="37">
                  <c:v>39135</c:v>
                </c:pt>
                <c:pt idx="38">
                  <c:v>39136</c:v>
                </c:pt>
                <c:pt idx="39">
                  <c:v>39139</c:v>
                </c:pt>
                <c:pt idx="40">
                  <c:v>39140</c:v>
                </c:pt>
                <c:pt idx="41">
                  <c:v>39141</c:v>
                </c:pt>
                <c:pt idx="42">
                  <c:v>39142</c:v>
                </c:pt>
                <c:pt idx="43">
                  <c:v>39143</c:v>
                </c:pt>
                <c:pt idx="44">
                  <c:v>39146</c:v>
                </c:pt>
                <c:pt idx="45">
                  <c:v>39147</c:v>
                </c:pt>
                <c:pt idx="46">
                  <c:v>39148</c:v>
                </c:pt>
                <c:pt idx="47">
                  <c:v>39149</c:v>
                </c:pt>
                <c:pt idx="48">
                  <c:v>39150</c:v>
                </c:pt>
                <c:pt idx="49">
                  <c:v>39153</c:v>
                </c:pt>
                <c:pt idx="50">
                  <c:v>39154</c:v>
                </c:pt>
                <c:pt idx="51">
                  <c:v>39155</c:v>
                </c:pt>
                <c:pt idx="52">
                  <c:v>39156</c:v>
                </c:pt>
                <c:pt idx="53">
                  <c:v>39157</c:v>
                </c:pt>
                <c:pt idx="54">
                  <c:v>39160</c:v>
                </c:pt>
                <c:pt idx="55">
                  <c:v>39161</c:v>
                </c:pt>
                <c:pt idx="56">
                  <c:v>39162</c:v>
                </c:pt>
                <c:pt idx="57">
                  <c:v>39163</c:v>
                </c:pt>
                <c:pt idx="58">
                  <c:v>39164</c:v>
                </c:pt>
                <c:pt idx="59">
                  <c:v>39167</c:v>
                </c:pt>
                <c:pt idx="60">
                  <c:v>39168</c:v>
                </c:pt>
                <c:pt idx="61">
                  <c:v>39169</c:v>
                </c:pt>
                <c:pt idx="62">
                  <c:v>39170</c:v>
                </c:pt>
                <c:pt idx="63">
                  <c:v>39171</c:v>
                </c:pt>
                <c:pt idx="64">
                  <c:v>39174</c:v>
                </c:pt>
                <c:pt idx="65">
                  <c:v>39175</c:v>
                </c:pt>
                <c:pt idx="66">
                  <c:v>39176</c:v>
                </c:pt>
                <c:pt idx="67">
                  <c:v>39177</c:v>
                </c:pt>
                <c:pt idx="68">
                  <c:v>39178</c:v>
                </c:pt>
                <c:pt idx="69">
                  <c:v>39181</c:v>
                </c:pt>
                <c:pt idx="70">
                  <c:v>39182</c:v>
                </c:pt>
                <c:pt idx="71">
                  <c:v>39183</c:v>
                </c:pt>
                <c:pt idx="72">
                  <c:v>39184</c:v>
                </c:pt>
                <c:pt idx="73">
                  <c:v>39185</c:v>
                </c:pt>
                <c:pt idx="74">
                  <c:v>39188</c:v>
                </c:pt>
                <c:pt idx="75">
                  <c:v>39189</c:v>
                </c:pt>
                <c:pt idx="76">
                  <c:v>39190</c:v>
                </c:pt>
                <c:pt idx="77">
                  <c:v>39191</c:v>
                </c:pt>
                <c:pt idx="78">
                  <c:v>39192</c:v>
                </c:pt>
                <c:pt idx="79">
                  <c:v>39195</c:v>
                </c:pt>
                <c:pt idx="80">
                  <c:v>39196</c:v>
                </c:pt>
                <c:pt idx="81">
                  <c:v>39197</c:v>
                </c:pt>
                <c:pt idx="82">
                  <c:v>39198</c:v>
                </c:pt>
                <c:pt idx="83">
                  <c:v>39199</c:v>
                </c:pt>
                <c:pt idx="84">
                  <c:v>39202</c:v>
                </c:pt>
                <c:pt idx="85">
                  <c:v>39203</c:v>
                </c:pt>
                <c:pt idx="86">
                  <c:v>39204</c:v>
                </c:pt>
                <c:pt idx="87">
                  <c:v>39205</c:v>
                </c:pt>
                <c:pt idx="88">
                  <c:v>39206</c:v>
                </c:pt>
                <c:pt idx="89">
                  <c:v>39209</c:v>
                </c:pt>
                <c:pt idx="90">
                  <c:v>39210</c:v>
                </c:pt>
                <c:pt idx="91">
                  <c:v>39211</c:v>
                </c:pt>
                <c:pt idx="92">
                  <c:v>39212</c:v>
                </c:pt>
                <c:pt idx="93">
                  <c:v>39213</c:v>
                </c:pt>
                <c:pt idx="94">
                  <c:v>39216</c:v>
                </c:pt>
                <c:pt idx="95">
                  <c:v>39217</c:v>
                </c:pt>
                <c:pt idx="96">
                  <c:v>39218</c:v>
                </c:pt>
                <c:pt idx="97">
                  <c:v>39219</c:v>
                </c:pt>
                <c:pt idx="98">
                  <c:v>39220</c:v>
                </c:pt>
                <c:pt idx="99">
                  <c:v>39223</c:v>
                </c:pt>
                <c:pt idx="100">
                  <c:v>39224</c:v>
                </c:pt>
                <c:pt idx="101">
                  <c:v>39225</c:v>
                </c:pt>
                <c:pt idx="102">
                  <c:v>39226</c:v>
                </c:pt>
                <c:pt idx="103">
                  <c:v>39227</c:v>
                </c:pt>
                <c:pt idx="104">
                  <c:v>39230</c:v>
                </c:pt>
                <c:pt idx="105">
                  <c:v>39231</c:v>
                </c:pt>
                <c:pt idx="106">
                  <c:v>39232</c:v>
                </c:pt>
                <c:pt idx="107">
                  <c:v>39233</c:v>
                </c:pt>
                <c:pt idx="108">
                  <c:v>39234</c:v>
                </c:pt>
                <c:pt idx="109">
                  <c:v>39237</c:v>
                </c:pt>
                <c:pt idx="110">
                  <c:v>39238</c:v>
                </c:pt>
                <c:pt idx="111">
                  <c:v>39239</c:v>
                </c:pt>
                <c:pt idx="112">
                  <c:v>39240</c:v>
                </c:pt>
                <c:pt idx="113">
                  <c:v>39241</c:v>
                </c:pt>
                <c:pt idx="114">
                  <c:v>39244</c:v>
                </c:pt>
                <c:pt idx="115">
                  <c:v>39245</c:v>
                </c:pt>
                <c:pt idx="116">
                  <c:v>39246</c:v>
                </c:pt>
                <c:pt idx="117">
                  <c:v>39247</c:v>
                </c:pt>
                <c:pt idx="118">
                  <c:v>39248</c:v>
                </c:pt>
                <c:pt idx="119">
                  <c:v>39251</c:v>
                </c:pt>
                <c:pt idx="120">
                  <c:v>39252</c:v>
                </c:pt>
                <c:pt idx="121">
                  <c:v>39253</c:v>
                </c:pt>
                <c:pt idx="122">
                  <c:v>39254</c:v>
                </c:pt>
                <c:pt idx="123">
                  <c:v>39255</c:v>
                </c:pt>
                <c:pt idx="124">
                  <c:v>39258</c:v>
                </c:pt>
                <c:pt idx="125">
                  <c:v>39259</c:v>
                </c:pt>
                <c:pt idx="126">
                  <c:v>39260</c:v>
                </c:pt>
                <c:pt idx="127">
                  <c:v>39261</c:v>
                </c:pt>
                <c:pt idx="128">
                  <c:v>39262</c:v>
                </c:pt>
                <c:pt idx="129">
                  <c:v>39265</c:v>
                </c:pt>
                <c:pt idx="130">
                  <c:v>39266</c:v>
                </c:pt>
                <c:pt idx="131">
                  <c:v>39267</c:v>
                </c:pt>
                <c:pt idx="132">
                  <c:v>39268</c:v>
                </c:pt>
                <c:pt idx="133">
                  <c:v>39269</c:v>
                </c:pt>
                <c:pt idx="134">
                  <c:v>39272</c:v>
                </c:pt>
                <c:pt idx="135">
                  <c:v>39273</c:v>
                </c:pt>
                <c:pt idx="136">
                  <c:v>39274</c:v>
                </c:pt>
                <c:pt idx="137">
                  <c:v>39275</c:v>
                </c:pt>
                <c:pt idx="138">
                  <c:v>39276</c:v>
                </c:pt>
                <c:pt idx="139">
                  <c:v>39279</c:v>
                </c:pt>
                <c:pt idx="140">
                  <c:v>39280</c:v>
                </c:pt>
                <c:pt idx="141">
                  <c:v>39281</c:v>
                </c:pt>
                <c:pt idx="142">
                  <c:v>39282</c:v>
                </c:pt>
                <c:pt idx="143">
                  <c:v>39283</c:v>
                </c:pt>
                <c:pt idx="144">
                  <c:v>39286</c:v>
                </c:pt>
                <c:pt idx="145">
                  <c:v>39287</c:v>
                </c:pt>
                <c:pt idx="146">
                  <c:v>39288</c:v>
                </c:pt>
                <c:pt idx="147">
                  <c:v>39289</c:v>
                </c:pt>
                <c:pt idx="148">
                  <c:v>39290</c:v>
                </c:pt>
                <c:pt idx="149">
                  <c:v>39293</c:v>
                </c:pt>
                <c:pt idx="150">
                  <c:v>39294</c:v>
                </c:pt>
                <c:pt idx="151">
                  <c:v>39295</c:v>
                </c:pt>
                <c:pt idx="152">
                  <c:v>39296</c:v>
                </c:pt>
                <c:pt idx="153">
                  <c:v>39297</c:v>
                </c:pt>
                <c:pt idx="154">
                  <c:v>39300</c:v>
                </c:pt>
                <c:pt idx="155">
                  <c:v>39301</c:v>
                </c:pt>
                <c:pt idx="156">
                  <c:v>39302</c:v>
                </c:pt>
                <c:pt idx="157">
                  <c:v>39303</c:v>
                </c:pt>
                <c:pt idx="158">
                  <c:v>39304</c:v>
                </c:pt>
                <c:pt idx="159">
                  <c:v>39307</c:v>
                </c:pt>
                <c:pt idx="160">
                  <c:v>39308</c:v>
                </c:pt>
                <c:pt idx="161">
                  <c:v>39309</c:v>
                </c:pt>
                <c:pt idx="162">
                  <c:v>39310</c:v>
                </c:pt>
                <c:pt idx="163">
                  <c:v>39311</c:v>
                </c:pt>
                <c:pt idx="164">
                  <c:v>39314</c:v>
                </c:pt>
                <c:pt idx="165">
                  <c:v>39315</c:v>
                </c:pt>
                <c:pt idx="166">
                  <c:v>39316</c:v>
                </c:pt>
                <c:pt idx="167">
                  <c:v>39317</c:v>
                </c:pt>
                <c:pt idx="168">
                  <c:v>39318</c:v>
                </c:pt>
                <c:pt idx="169">
                  <c:v>39321</c:v>
                </c:pt>
                <c:pt idx="170">
                  <c:v>39322</c:v>
                </c:pt>
                <c:pt idx="171">
                  <c:v>39323</c:v>
                </c:pt>
                <c:pt idx="172">
                  <c:v>39324</c:v>
                </c:pt>
                <c:pt idx="173">
                  <c:v>39325</c:v>
                </c:pt>
                <c:pt idx="174">
                  <c:v>39328</c:v>
                </c:pt>
                <c:pt idx="175">
                  <c:v>39329</c:v>
                </c:pt>
                <c:pt idx="176">
                  <c:v>39330</c:v>
                </c:pt>
                <c:pt idx="177">
                  <c:v>39331</c:v>
                </c:pt>
                <c:pt idx="178">
                  <c:v>39332</c:v>
                </c:pt>
                <c:pt idx="179">
                  <c:v>39335</c:v>
                </c:pt>
                <c:pt idx="180">
                  <c:v>39336</c:v>
                </c:pt>
                <c:pt idx="181">
                  <c:v>39337</c:v>
                </c:pt>
                <c:pt idx="182">
                  <c:v>39338</c:v>
                </c:pt>
                <c:pt idx="183">
                  <c:v>39339</c:v>
                </c:pt>
                <c:pt idx="184">
                  <c:v>39342</c:v>
                </c:pt>
                <c:pt idx="185">
                  <c:v>39343</c:v>
                </c:pt>
                <c:pt idx="186">
                  <c:v>39344</c:v>
                </c:pt>
                <c:pt idx="187">
                  <c:v>39345</c:v>
                </c:pt>
                <c:pt idx="188">
                  <c:v>39346</c:v>
                </c:pt>
                <c:pt idx="189">
                  <c:v>39349</c:v>
                </c:pt>
                <c:pt idx="190">
                  <c:v>39350</c:v>
                </c:pt>
                <c:pt idx="191">
                  <c:v>39351</c:v>
                </c:pt>
                <c:pt idx="192">
                  <c:v>39352</c:v>
                </c:pt>
                <c:pt idx="193">
                  <c:v>39353</c:v>
                </c:pt>
                <c:pt idx="194">
                  <c:v>39356</c:v>
                </c:pt>
                <c:pt idx="195">
                  <c:v>39357</c:v>
                </c:pt>
                <c:pt idx="196">
                  <c:v>39358</c:v>
                </c:pt>
                <c:pt idx="197">
                  <c:v>39359</c:v>
                </c:pt>
                <c:pt idx="198">
                  <c:v>39360</c:v>
                </c:pt>
                <c:pt idx="199">
                  <c:v>39363</c:v>
                </c:pt>
                <c:pt idx="200">
                  <c:v>39364</c:v>
                </c:pt>
                <c:pt idx="201">
                  <c:v>39365</c:v>
                </c:pt>
                <c:pt idx="202">
                  <c:v>39366</c:v>
                </c:pt>
                <c:pt idx="203">
                  <c:v>39367</c:v>
                </c:pt>
                <c:pt idx="204">
                  <c:v>39370</c:v>
                </c:pt>
                <c:pt idx="205">
                  <c:v>39371</c:v>
                </c:pt>
                <c:pt idx="206">
                  <c:v>39372</c:v>
                </c:pt>
                <c:pt idx="207">
                  <c:v>39373</c:v>
                </c:pt>
                <c:pt idx="208">
                  <c:v>39374</c:v>
                </c:pt>
                <c:pt idx="209">
                  <c:v>39377</c:v>
                </c:pt>
                <c:pt idx="210">
                  <c:v>39378</c:v>
                </c:pt>
                <c:pt idx="211">
                  <c:v>39379</c:v>
                </c:pt>
                <c:pt idx="212">
                  <c:v>39380</c:v>
                </c:pt>
                <c:pt idx="213">
                  <c:v>39381</c:v>
                </c:pt>
                <c:pt idx="214">
                  <c:v>39384</c:v>
                </c:pt>
                <c:pt idx="215">
                  <c:v>39385</c:v>
                </c:pt>
                <c:pt idx="216">
                  <c:v>39386</c:v>
                </c:pt>
                <c:pt idx="217">
                  <c:v>39387</c:v>
                </c:pt>
                <c:pt idx="218">
                  <c:v>39388</c:v>
                </c:pt>
                <c:pt idx="219">
                  <c:v>39391</c:v>
                </c:pt>
                <c:pt idx="220">
                  <c:v>39392</c:v>
                </c:pt>
                <c:pt idx="221">
                  <c:v>39393</c:v>
                </c:pt>
                <c:pt idx="222">
                  <c:v>39394</c:v>
                </c:pt>
                <c:pt idx="223">
                  <c:v>39395</c:v>
                </c:pt>
                <c:pt idx="224">
                  <c:v>39398</c:v>
                </c:pt>
                <c:pt idx="225">
                  <c:v>39399</c:v>
                </c:pt>
                <c:pt idx="226">
                  <c:v>39400</c:v>
                </c:pt>
                <c:pt idx="227">
                  <c:v>39401</c:v>
                </c:pt>
                <c:pt idx="228">
                  <c:v>39402</c:v>
                </c:pt>
                <c:pt idx="229">
                  <c:v>39405</c:v>
                </c:pt>
                <c:pt idx="230">
                  <c:v>39406</c:v>
                </c:pt>
                <c:pt idx="231">
                  <c:v>39407</c:v>
                </c:pt>
                <c:pt idx="232">
                  <c:v>39408</c:v>
                </c:pt>
                <c:pt idx="233">
                  <c:v>39409</c:v>
                </c:pt>
                <c:pt idx="234">
                  <c:v>39412</c:v>
                </c:pt>
                <c:pt idx="235">
                  <c:v>39413</c:v>
                </c:pt>
                <c:pt idx="236">
                  <c:v>39414</c:v>
                </c:pt>
                <c:pt idx="237">
                  <c:v>39415</c:v>
                </c:pt>
                <c:pt idx="238">
                  <c:v>39416</c:v>
                </c:pt>
                <c:pt idx="239">
                  <c:v>39419</c:v>
                </c:pt>
                <c:pt idx="240">
                  <c:v>39420</c:v>
                </c:pt>
                <c:pt idx="241">
                  <c:v>39421</c:v>
                </c:pt>
                <c:pt idx="242">
                  <c:v>39422</c:v>
                </c:pt>
                <c:pt idx="243">
                  <c:v>39423</c:v>
                </c:pt>
                <c:pt idx="244">
                  <c:v>39426</c:v>
                </c:pt>
                <c:pt idx="245">
                  <c:v>39427</c:v>
                </c:pt>
                <c:pt idx="246">
                  <c:v>39428</c:v>
                </c:pt>
                <c:pt idx="247">
                  <c:v>39429</c:v>
                </c:pt>
                <c:pt idx="248">
                  <c:v>39430</c:v>
                </c:pt>
                <c:pt idx="249">
                  <c:v>39433</c:v>
                </c:pt>
                <c:pt idx="250">
                  <c:v>39434</c:v>
                </c:pt>
                <c:pt idx="251">
                  <c:v>39435</c:v>
                </c:pt>
                <c:pt idx="252">
                  <c:v>39436</c:v>
                </c:pt>
                <c:pt idx="253">
                  <c:v>39437</c:v>
                </c:pt>
                <c:pt idx="254">
                  <c:v>39440</c:v>
                </c:pt>
                <c:pt idx="255">
                  <c:v>39441</c:v>
                </c:pt>
                <c:pt idx="256">
                  <c:v>39442</c:v>
                </c:pt>
                <c:pt idx="257">
                  <c:v>39443</c:v>
                </c:pt>
                <c:pt idx="258">
                  <c:v>39444</c:v>
                </c:pt>
                <c:pt idx="259">
                  <c:v>39447</c:v>
                </c:pt>
                <c:pt idx="260">
                  <c:v>39448</c:v>
                </c:pt>
                <c:pt idx="261">
                  <c:v>39449</c:v>
                </c:pt>
                <c:pt idx="262">
                  <c:v>39450</c:v>
                </c:pt>
                <c:pt idx="263">
                  <c:v>39451</c:v>
                </c:pt>
                <c:pt idx="264">
                  <c:v>39454</c:v>
                </c:pt>
                <c:pt idx="265">
                  <c:v>39455</c:v>
                </c:pt>
                <c:pt idx="266">
                  <c:v>39456</c:v>
                </c:pt>
                <c:pt idx="267">
                  <c:v>39457</c:v>
                </c:pt>
                <c:pt idx="268">
                  <c:v>39458</c:v>
                </c:pt>
                <c:pt idx="269">
                  <c:v>39461</c:v>
                </c:pt>
                <c:pt idx="270">
                  <c:v>39462</c:v>
                </c:pt>
                <c:pt idx="271">
                  <c:v>39463</c:v>
                </c:pt>
                <c:pt idx="272">
                  <c:v>39464</c:v>
                </c:pt>
                <c:pt idx="273">
                  <c:v>39465</c:v>
                </c:pt>
                <c:pt idx="274">
                  <c:v>39468</c:v>
                </c:pt>
                <c:pt idx="275">
                  <c:v>39469</c:v>
                </c:pt>
                <c:pt idx="276">
                  <c:v>39470</c:v>
                </c:pt>
                <c:pt idx="277">
                  <c:v>39471</c:v>
                </c:pt>
                <c:pt idx="278">
                  <c:v>39472</c:v>
                </c:pt>
                <c:pt idx="279">
                  <c:v>39475</c:v>
                </c:pt>
                <c:pt idx="280">
                  <c:v>39476</c:v>
                </c:pt>
                <c:pt idx="281">
                  <c:v>39477</c:v>
                </c:pt>
                <c:pt idx="282">
                  <c:v>39478</c:v>
                </c:pt>
                <c:pt idx="283">
                  <c:v>39479</c:v>
                </c:pt>
                <c:pt idx="284">
                  <c:v>39482</c:v>
                </c:pt>
                <c:pt idx="285">
                  <c:v>39483</c:v>
                </c:pt>
                <c:pt idx="286">
                  <c:v>39484</c:v>
                </c:pt>
                <c:pt idx="287">
                  <c:v>39485</c:v>
                </c:pt>
                <c:pt idx="288">
                  <c:v>39486</c:v>
                </c:pt>
                <c:pt idx="289">
                  <c:v>39489</c:v>
                </c:pt>
                <c:pt idx="290">
                  <c:v>39490</c:v>
                </c:pt>
                <c:pt idx="291">
                  <c:v>39491</c:v>
                </c:pt>
                <c:pt idx="292">
                  <c:v>39492</c:v>
                </c:pt>
                <c:pt idx="293">
                  <c:v>39493</c:v>
                </c:pt>
                <c:pt idx="294">
                  <c:v>39496</c:v>
                </c:pt>
                <c:pt idx="295">
                  <c:v>39497</c:v>
                </c:pt>
                <c:pt idx="296">
                  <c:v>39498</c:v>
                </c:pt>
                <c:pt idx="297">
                  <c:v>39499</c:v>
                </c:pt>
                <c:pt idx="298">
                  <c:v>39500</c:v>
                </c:pt>
                <c:pt idx="299">
                  <c:v>39503</c:v>
                </c:pt>
                <c:pt idx="300">
                  <c:v>39504</c:v>
                </c:pt>
                <c:pt idx="301">
                  <c:v>39505</c:v>
                </c:pt>
                <c:pt idx="302">
                  <c:v>39506</c:v>
                </c:pt>
                <c:pt idx="303">
                  <c:v>39507</c:v>
                </c:pt>
                <c:pt idx="304">
                  <c:v>39510</c:v>
                </c:pt>
                <c:pt idx="305">
                  <c:v>39511</c:v>
                </c:pt>
                <c:pt idx="306">
                  <c:v>39512</c:v>
                </c:pt>
                <c:pt idx="307">
                  <c:v>39513</c:v>
                </c:pt>
                <c:pt idx="308">
                  <c:v>39514</c:v>
                </c:pt>
                <c:pt idx="309">
                  <c:v>39517</c:v>
                </c:pt>
                <c:pt idx="310">
                  <c:v>39518</c:v>
                </c:pt>
                <c:pt idx="311">
                  <c:v>39519</c:v>
                </c:pt>
                <c:pt idx="312">
                  <c:v>39520</c:v>
                </c:pt>
                <c:pt idx="313">
                  <c:v>39521</c:v>
                </c:pt>
                <c:pt idx="314">
                  <c:v>39524</c:v>
                </c:pt>
                <c:pt idx="315">
                  <c:v>39525</c:v>
                </c:pt>
                <c:pt idx="316">
                  <c:v>39526</c:v>
                </c:pt>
                <c:pt idx="317">
                  <c:v>39527</c:v>
                </c:pt>
                <c:pt idx="318">
                  <c:v>39528</c:v>
                </c:pt>
                <c:pt idx="319">
                  <c:v>39531</c:v>
                </c:pt>
                <c:pt idx="320">
                  <c:v>39532</c:v>
                </c:pt>
                <c:pt idx="321">
                  <c:v>39533</c:v>
                </c:pt>
                <c:pt idx="322">
                  <c:v>39534</c:v>
                </c:pt>
                <c:pt idx="323">
                  <c:v>39535</c:v>
                </c:pt>
                <c:pt idx="324">
                  <c:v>39538</c:v>
                </c:pt>
                <c:pt idx="325">
                  <c:v>39539</c:v>
                </c:pt>
                <c:pt idx="326">
                  <c:v>39540</c:v>
                </c:pt>
                <c:pt idx="327">
                  <c:v>39541</c:v>
                </c:pt>
                <c:pt idx="328">
                  <c:v>39542</c:v>
                </c:pt>
                <c:pt idx="329">
                  <c:v>39545</c:v>
                </c:pt>
                <c:pt idx="330">
                  <c:v>39546</c:v>
                </c:pt>
                <c:pt idx="331">
                  <c:v>39547</c:v>
                </c:pt>
                <c:pt idx="332">
                  <c:v>39548</c:v>
                </c:pt>
                <c:pt idx="333">
                  <c:v>39549</c:v>
                </c:pt>
                <c:pt idx="334">
                  <c:v>39552</c:v>
                </c:pt>
                <c:pt idx="335">
                  <c:v>39553</c:v>
                </c:pt>
                <c:pt idx="336">
                  <c:v>39554</c:v>
                </c:pt>
                <c:pt idx="337">
                  <c:v>39555</c:v>
                </c:pt>
                <c:pt idx="338">
                  <c:v>39556</c:v>
                </c:pt>
                <c:pt idx="339">
                  <c:v>39559</c:v>
                </c:pt>
                <c:pt idx="340">
                  <c:v>39560</c:v>
                </c:pt>
                <c:pt idx="341">
                  <c:v>39561</c:v>
                </c:pt>
                <c:pt idx="342">
                  <c:v>39562</c:v>
                </c:pt>
                <c:pt idx="343">
                  <c:v>39563</c:v>
                </c:pt>
                <c:pt idx="344">
                  <c:v>39566</c:v>
                </c:pt>
                <c:pt idx="345">
                  <c:v>39567</c:v>
                </c:pt>
                <c:pt idx="346">
                  <c:v>39568</c:v>
                </c:pt>
                <c:pt idx="347">
                  <c:v>39569</c:v>
                </c:pt>
                <c:pt idx="348">
                  <c:v>39570</c:v>
                </c:pt>
                <c:pt idx="349">
                  <c:v>39573</c:v>
                </c:pt>
                <c:pt idx="350">
                  <c:v>39574</c:v>
                </c:pt>
                <c:pt idx="351">
                  <c:v>39575</c:v>
                </c:pt>
                <c:pt idx="352">
                  <c:v>39576</c:v>
                </c:pt>
                <c:pt idx="353">
                  <c:v>39577</c:v>
                </c:pt>
                <c:pt idx="354">
                  <c:v>39580</c:v>
                </c:pt>
                <c:pt idx="355">
                  <c:v>39581</c:v>
                </c:pt>
                <c:pt idx="356">
                  <c:v>39582</c:v>
                </c:pt>
                <c:pt idx="357">
                  <c:v>39583</c:v>
                </c:pt>
                <c:pt idx="358">
                  <c:v>39584</c:v>
                </c:pt>
                <c:pt idx="359">
                  <c:v>39587</c:v>
                </c:pt>
                <c:pt idx="360">
                  <c:v>39588</c:v>
                </c:pt>
                <c:pt idx="361">
                  <c:v>39589</c:v>
                </c:pt>
                <c:pt idx="362">
                  <c:v>39590</c:v>
                </c:pt>
                <c:pt idx="363">
                  <c:v>39591</c:v>
                </c:pt>
                <c:pt idx="364">
                  <c:v>39594</c:v>
                </c:pt>
                <c:pt idx="365">
                  <c:v>39595</c:v>
                </c:pt>
                <c:pt idx="366">
                  <c:v>39596</c:v>
                </c:pt>
                <c:pt idx="367">
                  <c:v>39597</c:v>
                </c:pt>
                <c:pt idx="368">
                  <c:v>39598</c:v>
                </c:pt>
                <c:pt idx="369">
                  <c:v>39601</c:v>
                </c:pt>
                <c:pt idx="370">
                  <c:v>39602</c:v>
                </c:pt>
                <c:pt idx="371">
                  <c:v>39603</c:v>
                </c:pt>
                <c:pt idx="372">
                  <c:v>39604</c:v>
                </c:pt>
                <c:pt idx="373">
                  <c:v>39605</c:v>
                </c:pt>
                <c:pt idx="374">
                  <c:v>39608</c:v>
                </c:pt>
                <c:pt idx="375">
                  <c:v>39609</c:v>
                </c:pt>
                <c:pt idx="376">
                  <c:v>39610</c:v>
                </c:pt>
                <c:pt idx="377">
                  <c:v>39611</c:v>
                </c:pt>
                <c:pt idx="378">
                  <c:v>39612</c:v>
                </c:pt>
                <c:pt idx="379">
                  <c:v>39615</c:v>
                </c:pt>
                <c:pt idx="380">
                  <c:v>39616</c:v>
                </c:pt>
                <c:pt idx="381">
                  <c:v>39617</c:v>
                </c:pt>
                <c:pt idx="382">
                  <c:v>39618</c:v>
                </c:pt>
                <c:pt idx="383">
                  <c:v>39619</c:v>
                </c:pt>
                <c:pt idx="384">
                  <c:v>39622</c:v>
                </c:pt>
                <c:pt idx="385">
                  <c:v>39623</c:v>
                </c:pt>
                <c:pt idx="386">
                  <c:v>39624</c:v>
                </c:pt>
                <c:pt idx="387">
                  <c:v>39625</c:v>
                </c:pt>
                <c:pt idx="388">
                  <c:v>39626</c:v>
                </c:pt>
                <c:pt idx="389">
                  <c:v>39629</c:v>
                </c:pt>
                <c:pt idx="390">
                  <c:v>39630</c:v>
                </c:pt>
                <c:pt idx="391">
                  <c:v>39631</c:v>
                </c:pt>
                <c:pt idx="392">
                  <c:v>39632</c:v>
                </c:pt>
                <c:pt idx="393">
                  <c:v>39633</c:v>
                </c:pt>
                <c:pt idx="394">
                  <c:v>39636</c:v>
                </c:pt>
                <c:pt idx="395">
                  <c:v>39637</c:v>
                </c:pt>
                <c:pt idx="396">
                  <c:v>39638</c:v>
                </c:pt>
                <c:pt idx="397">
                  <c:v>39639</c:v>
                </c:pt>
                <c:pt idx="398">
                  <c:v>39640</c:v>
                </c:pt>
                <c:pt idx="399">
                  <c:v>39643</c:v>
                </c:pt>
                <c:pt idx="400">
                  <c:v>39644</c:v>
                </c:pt>
                <c:pt idx="401">
                  <c:v>39645</c:v>
                </c:pt>
                <c:pt idx="402">
                  <c:v>39646</c:v>
                </c:pt>
                <c:pt idx="403">
                  <c:v>39647</c:v>
                </c:pt>
                <c:pt idx="404">
                  <c:v>39650</c:v>
                </c:pt>
                <c:pt idx="405">
                  <c:v>39651</c:v>
                </c:pt>
                <c:pt idx="406">
                  <c:v>39652</c:v>
                </c:pt>
                <c:pt idx="407">
                  <c:v>39653</c:v>
                </c:pt>
                <c:pt idx="408">
                  <c:v>39654</c:v>
                </c:pt>
                <c:pt idx="409">
                  <c:v>39657</c:v>
                </c:pt>
                <c:pt idx="410">
                  <c:v>39658</c:v>
                </c:pt>
                <c:pt idx="411">
                  <c:v>39659</c:v>
                </c:pt>
                <c:pt idx="412">
                  <c:v>39660</c:v>
                </c:pt>
                <c:pt idx="413">
                  <c:v>39661</c:v>
                </c:pt>
                <c:pt idx="414">
                  <c:v>39664</c:v>
                </c:pt>
                <c:pt idx="415">
                  <c:v>39665</c:v>
                </c:pt>
                <c:pt idx="416">
                  <c:v>39666</c:v>
                </c:pt>
                <c:pt idx="417">
                  <c:v>39667</c:v>
                </c:pt>
                <c:pt idx="418">
                  <c:v>39668</c:v>
                </c:pt>
                <c:pt idx="419">
                  <c:v>39671</c:v>
                </c:pt>
                <c:pt idx="420">
                  <c:v>39672</c:v>
                </c:pt>
                <c:pt idx="421">
                  <c:v>39673</c:v>
                </c:pt>
                <c:pt idx="422">
                  <c:v>39674</c:v>
                </c:pt>
                <c:pt idx="423">
                  <c:v>39675</c:v>
                </c:pt>
                <c:pt idx="424">
                  <c:v>39678</c:v>
                </c:pt>
                <c:pt idx="425">
                  <c:v>39679</c:v>
                </c:pt>
                <c:pt idx="426">
                  <c:v>39680</c:v>
                </c:pt>
                <c:pt idx="427">
                  <c:v>39681</c:v>
                </c:pt>
                <c:pt idx="428">
                  <c:v>39682</c:v>
                </c:pt>
                <c:pt idx="429">
                  <c:v>39685</c:v>
                </c:pt>
                <c:pt idx="430">
                  <c:v>39686</c:v>
                </c:pt>
                <c:pt idx="431">
                  <c:v>39687</c:v>
                </c:pt>
                <c:pt idx="432">
                  <c:v>39688</c:v>
                </c:pt>
                <c:pt idx="433">
                  <c:v>39689</c:v>
                </c:pt>
                <c:pt idx="434">
                  <c:v>39692</c:v>
                </c:pt>
                <c:pt idx="435">
                  <c:v>39693</c:v>
                </c:pt>
                <c:pt idx="436">
                  <c:v>39694</c:v>
                </c:pt>
                <c:pt idx="437">
                  <c:v>39695</c:v>
                </c:pt>
                <c:pt idx="438">
                  <c:v>39696</c:v>
                </c:pt>
                <c:pt idx="439">
                  <c:v>39699</c:v>
                </c:pt>
                <c:pt idx="440">
                  <c:v>39700</c:v>
                </c:pt>
                <c:pt idx="441">
                  <c:v>39701</c:v>
                </c:pt>
                <c:pt idx="442">
                  <c:v>39702</c:v>
                </c:pt>
                <c:pt idx="443">
                  <c:v>39703</c:v>
                </c:pt>
                <c:pt idx="444">
                  <c:v>39706</c:v>
                </c:pt>
                <c:pt idx="445">
                  <c:v>39707</c:v>
                </c:pt>
                <c:pt idx="446">
                  <c:v>39708</c:v>
                </c:pt>
                <c:pt idx="447">
                  <c:v>39709</c:v>
                </c:pt>
                <c:pt idx="448">
                  <c:v>39710</c:v>
                </c:pt>
                <c:pt idx="449">
                  <c:v>39713</c:v>
                </c:pt>
                <c:pt idx="450">
                  <c:v>39714</c:v>
                </c:pt>
                <c:pt idx="451">
                  <c:v>39715</c:v>
                </c:pt>
                <c:pt idx="452">
                  <c:v>39716</c:v>
                </c:pt>
                <c:pt idx="453">
                  <c:v>39717</c:v>
                </c:pt>
                <c:pt idx="454">
                  <c:v>39720</c:v>
                </c:pt>
                <c:pt idx="455">
                  <c:v>39721</c:v>
                </c:pt>
                <c:pt idx="456">
                  <c:v>39722</c:v>
                </c:pt>
                <c:pt idx="457">
                  <c:v>39723</c:v>
                </c:pt>
                <c:pt idx="458">
                  <c:v>39724</c:v>
                </c:pt>
                <c:pt idx="459">
                  <c:v>39727</c:v>
                </c:pt>
                <c:pt idx="460">
                  <c:v>39728</c:v>
                </c:pt>
                <c:pt idx="461">
                  <c:v>39729</c:v>
                </c:pt>
                <c:pt idx="462">
                  <c:v>39730</c:v>
                </c:pt>
                <c:pt idx="463">
                  <c:v>39731</c:v>
                </c:pt>
                <c:pt idx="464">
                  <c:v>39734</c:v>
                </c:pt>
                <c:pt idx="465">
                  <c:v>39735</c:v>
                </c:pt>
                <c:pt idx="466">
                  <c:v>39736</c:v>
                </c:pt>
                <c:pt idx="467">
                  <c:v>39737</c:v>
                </c:pt>
                <c:pt idx="468">
                  <c:v>39738</c:v>
                </c:pt>
                <c:pt idx="469">
                  <c:v>39741</c:v>
                </c:pt>
                <c:pt idx="470">
                  <c:v>39742</c:v>
                </c:pt>
                <c:pt idx="471">
                  <c:v>39743</c:v>
                </c:pt>
                <c:pt idx="472">
                  <c:v>39744</c:v>
                </c:pt>
                <c:pt idx="473">
                  <c:v>39745</c:v>
                </c:pt>
                <c:pt idx="474">
                  <c:v>39748</c:v>
                </c:pt>
                <c:pt idx="475">
                  <c:v>39749</c:v>
                </c:pt>
                <c:pt idx="476">
                  <c:v>39750</c:v>
                </c:pt>
                <c:pt idx="477">
                  <c:v>39751</c:v>
                </c:pt>
                <c:pt idx="478">
                  <c:v>39752</c:v>
                </c:pt>
                <c:pt idx="479">
                  <c:v>39755</c:v>
                </c:pt>
                <c:pt idx="480">
                  <c:v>39756</c:v>
                </c:pt>
                <c:pt idx="481">
                  <c:v>39757</c:v>
                </c:pt>
                <c:pt idx="482">
                  <c:v>39758</c:v>
                </c:pt>
                <c:pt idx="483">
                  <c:v>39759</c:v>
                </c:pt>
                <c:pt idx="484">
                  <c:v>39762</c:v>
                </c:pt>
                <c:pt idx="485">
                  <c:v>39763</c:v>
                </c:pt>
                <c:pt idx="486">
                  <c:v>39764</c:v>
                </c:pt>
                <c:pt idx="487">
                  <c:v>39765</c:v>
                </c:pt>
                <c:pt idx="488">
                  <c:v>39766</c:v>
                </c:pt>
                <c:pt idx="489">
                  <c:v>39769</c:v>
                </c:pt>
                <c:pt idx="490">
                  <c:v>39770</c:v>
                </c:pt>
                <c:pt idx="491">
                  <c:v>39771</c:v>
                </c:pt>
                <c:pt idx="492">
                  <c:v>39772</c:v>
                </c:pt>
                <c:pt idx="493">
                  <c:v>39773</c:v>
                </c:pt>
                <c:pt idx="494">
                  <c:v>39776</c:v>
                </c:pt>
                <c:pt idx="495">
                  <c:v>39777</c:v>
                </c:pt>
                <c:pt idx="496">
                  <c:v>39778</c:v>
                </c:pt>
                <c:pt idx="497">
                  <c:v>39779</c:v>
                </c:pt>
                <c:pt idx="498">
                  <c:v>39780</c:v>
                </c:pt>
                <c:pt idx="499">
                  <c:v>39783</c:v>
                </c:pt>
                <c:pt idx="500">
                  <c:v>39784</c:v>
                </c:pt>
                <c:pt idx="501">
                  <c:v>39785</c:v>
                </c:pt>
                <c:pt idx="502">
                  <c:v>39786</c:v>
                </c:pt>
                <c:pt idx="503">
                  <c:v>39787</c:v>
                </c:pt>
                <c:pt idx="504">
                  <c:v>39790</c:v>
                </c:pt>
                <c:pt idx="505">
                  <c:v>39791</c:v>
                </c:pt>
                <c:pt idx="506">
                  <c:v>39792</c:v>
                </c:pt>
                <c:pt idx="507">
                  <c:v>39793</c:v>
                </c:pt>
                <c:pt idx="508">
                  <c:v>39794</c:v>
                </c:pt>
                <c:pt idx="509">
                  <c:v>39797</c:v>
                </c:pt>
                <c:pt idx="510">
                  <c:v>39798</c:v>
                </c:pt>
                <c:pt idx="511">
                  <c:v>39799</c:v>
                </c:pt>
                <c:pt idx="512">
                  <c:v>39800</c:v>
                </c:pt>
                <c:pt idx="513">
                  <c:v>39801</c:v>
                </c:pt>
                <c:pt idx="514">
                  <c:v>39804</c:v>
                </c:pt>
                <c:pt idx="515">
                  <c:v>39805</c:v>
                </c:pt>
                <c:pt idx="516">
                  <c:v>39806</c:v>
                </c:pt>
                <c:pt idx="517">
                  <c:v>39807</c:v>
                </c:pt>
                <c:pt idx="518">
                  <c:v>39808</c:v>
                </c:pt>
                <c:pt idx="519">
                  <c:v>39811</c:v>
                </c:pt>
                <c:pt idx="520">
                  <c:v>39812</c:v>
                </c:pt>
                <c:pt idx="521">
                  <c:v>39813</c:v>
                </c:pt>
                <c:pt idx="522">
                  <c:v>39814</c:v>
                </c:pt>
                <c:pt idx="523">
                  <c:v>39815</c:v>
                </c:pt>
                <c:pt idx="524">
                  <c:v>39818</c:v>
                </c:pt>
                <c:pt idx="525">
                  <c:v>39819</c:v>
                </c:pt>
                <c:pt idx="526">
                  <c:v>39820</c:v>
                </c:pt>
                <c:pt idx="527">
                  <c:v>39821</c:v>
                </c:pt>
                <c:pt idx="528">
                  <c:v>39822</c:v>
                </c:pt>
                <c:pt idx="529">
                  <c:v>39825</c:v>
                </c:pt>
                <c:pt idx="530">
                  <c:v>39826</c:v>
                </c:pt>
                <c:pt idx="531">
                  <c:v>39827</c:v>
                </c:pt>
                <c:pt idx="532">
                  <c:v>39828</c:v>
                </c:pt>
                <c:pt idx="533">
                  <c:v>39829</c:v>
                </c:pt>
                <c:pt idx="534">
                  <c:v>39832</c:v>
                </c:pt>
                <c:pt idx="535">
                  <c:v>39833</c:v>
                </c:pt>
                <c:pt idx="536">
                  <c:v>39834</c:v>
                </c:pt>
                <c:pt idx="537">
                  <c:v>39835</c:v>
                </c:pt>
                <c:pt idx="538">
                  <c:v>39836</c:v>
                </c:pt>
                <c:pt idx="539">
                  <c:v>39839</c:v>
                </c:pt>
                <c:pt idx="540">
                  <c:v>39840</c:v>
                </c:pt>
                <c:pt idx="541">
                  <c:v>39841</c:v>
                </c:pt>
                <c:pt idx="542">
                  <c:v>39842</c:v>
                </c:pt>
                <c:pt idx="543">
                  <c:v>39843</c:v>
                </c:pt>
                <c:pt idx="544">
                  <c:v>39846</c:v>
                </c:pt>
                <c:pt idx="545">
                  <c:v>39847</c:v>
                </c:pt>
                <c:pt idx="546">
                  <c:v>39848</c:v>
                </c:pt>
                <c:pt idx="547">
                  <c:v>39849</c:v>
                </c:pt>
                <c:pt idx="548">
                  <c:v>39850</c:v>
                </c:pt>
                <c:pt idx="549">
                  <c:v>39853</c:v>
                </c:pt>
                <c:pt idx="550">
                  <c:v>39854</c:v>
                </c:pt>
                <c:pt idx="551">
                  <c:v>39855</c:v>
                </c:pt>
                <c:pt idx="552">
                  <c:v>39856</c:v>
                </c:pt>
                <c:pt idx="553">
                  <c:v>39857</c:v>
                </c:pt>
                <c:pt idx="554">
                  <c:v>39860</c:v>
                </c:pt>
                <c:pt idx="555">
                  <c:v>39861</c:v>
                </c:pt>
                <c:pt idx="556">
                  <c:v>39862</c:v>
                </c:pt>
                <c:pt idx="557">
                  <c:v>39863</c:v>
                </c:pt>
                <c:pt idx="558">
                  <c:v>39864</c:v>
                </c:pt>
                <c:pt idx="559">
                  <c:v>39867</c:v>
                </c:pt>
                <c:pt idx="560">
                  <c:v>39868</c:v>
                </c:pt>
                <c:pt idx="561">
                  <c:v>39869</c:v>
                </c:pt>
                <c:pt idx="562">
                  <c:v>39870</c:v>
                </c:pt>
                <c:pt idx="563">
                  <c:v>39871</c:v>
                </c:pt>
                <c:pt idx="564">
                  <c:v>39874</c:v>
                </c:pt>
                <c:pt idx="565">
                  <c:v>39875</c:v>
                </c:pt>
                <c:pt idx="566">
                  <c:v>39876</c:v>
                </c:pt>
                <c:pt idx="567">
                  <c:v>39877</c:v>
                </c:pt>
                <c:pt idx="568">
                  <c:v>39878</c:v>
                </c:pt>
                <c:pt idx="569">
                  <c:v>39881</c:v>
                </c:pt>
                <c:pt idx="570">
                  <c:v>39882</c:v>
                </c:pt>
                <c:pt idx="571">
                  <c:v>39883</c:v>
                </c:pt>
                <c:pt idx="572">
                  <c:v>39884</c:v>
                </c:pt>
                <c:pt idx="573">
                  <c:v>39885</c:v>
                </c:pt>
                <c:pt idx="574">
                  <c:v>39888</c:v>
                </c:pt>
                <c:pt idx="575">
                  <c:v>39889</c:v>
                </c:pt>
                <c:pt idx="576">
                  <c:v>39890</c:v>
                </c:pt>
                <c:pt idx="577">
                  <c:v>39891</c:v>
                </c:pt>
                <c:pt idx="578">
                  <c:v>39892</c:v>
                </c:pt>
                <c:pt idx="579">
                  <c:v>39895</c:v>
                </c:pt>
                <c:pt idx="580">
                  <c:v>39896</c:v>
                </c:pt>
                <c:pt idx="581">
                  <c:v>39897</c:v>
                </c:pt>
                <c:pt idx="582">
                  <c:v>39898</c:v>
                </c:pt>
                <c:pt idx="583">
                  <c:v>39899</c:v>
                </c:pt>
                <c:pt idx="584">
                  <c:v>39902</c:v>
                </c:pt>
                <c:pt idx="585">
                  <c:v>39903</c:v>
                </c:pt>
                <c:pt idx="586">
                  <c:v>39904</c:v>
                </c:pt>
                <c:pt idx="587">
                  <c:v>39905</c:v>
                </c:pt>
                <c:pt idx="588">
                  <c:v>39906</c:v>
                </c:pt>
                <c:pt idx="589">
                  <c:v>39909</c:v>
                </c:pt>
                <c:pt idx="590">
                  <c:v>39910</c:v>
                </c:pt>
                <c:pt idx="591">
                  <c:v>39911</c:v>
                </c:pt>
                <c:pt idx="592">
                  <c:v>39912</c:v>
                </c:pt>
                <c:pt idx="593">
                  <c:v>39913</c:v>
                </c:pt>
                <c:pt idx="594">
                  <c:v>39916</c:v>
                </c:pt>
                <c:pt idx="595">
                  <c:v>39917</c:v>
                </c:pt>
                <c:pt idx="596">
                  <c:v>39918</c:v>
                </c:pt>
                <c:pt idx="597">
                  <c:v>39919</c:v>
                </c:pt>
                <c:pt idx="598">
                  <c:v>39920</c:v>
                </c:pt>
                <c:pt idx="599">
                  <c:v>39923</c:v>
                </c:pt>
                <c:pt idx="600">
                  <c:v>39924</c:v>
                </c:pt>
                <c:pt idx="601">
                  <c:v>39925</c:v>
                </c:pt>
                <c:pt idx="602">
                  <c:v>39926</c:v>
                </c:pt>
                <c:pt idx="603">
                  <c:v>39927</c:v>
                </c:pt>
                <c:pt idx="604">
                  <c:v>39930</c:v>
                </c:pt>
                <c:pt idx="605">
                  <c:v>39931</c:v>
                </c:pt>
                <c:pt idx="606">
                  <c:v>39932</c:v>
                </c:pt>
                <c:pt idx="607">
                  <c:v>39933</c:v>
                </c:pt>
                <c:pt idx="608">
                  <c:v>39934</c:v>
                </c:pt>
                <c:pt idx="609">
                  <c:v>39937</c:v>
                </c:pt>
                <c:pt idx="610">
                  <c:v>39938</c:v>
                </c:pt>
                <c:pt idx="611">
                  <c:v>39939</c:v>
                </c:pt>
                <c:pt idx="612">
                  <c:v>39940</c:v>
                </c:pt>
                <c:pt idx="613">
                  <c:v>39941</c:v>
                </c:pt>
                <c:pt idx="614">
                  <c:v>39944</c:v>
                </c:pt>
                <c:pt idx="615">
                  <c:v>39945</c:v>
                </c:pt>
                <c:pt idx="616">
                  <c:v>39946</c:v>
                </c:pt>
                <c:pt idx="617">
                  <c:v>39947</c:v>
                </c:pt>
                <c:pt idx="618">
                  <c:v>39948</c:v>
                </c:pt>
                <c:pt idx="619">
                  <c:v>39951</c:v>
                </c:pt>
                <c:pt idx="620">
                  <c:v>39952</c:v>
                </c:pt>
                <c:pt idx="621">
                  <c:v>39953</c:v>
                </c:pt>
                <c:pt idx="622">
                  <c:v>39954</c:v>
                </c:pt>
                <c:pt idx="623">
                  <c:v>39955</c:v>
                </c:pt>
                <c:pt idx="624">
                  <c:v>39958</c:v>
                </c:pt>
                <c:pt idx="625">
                  <c:v>39959</c:v>
                </c:pt>
                <c:pt idx="626">
                  <c:v>39960</c:v>
                </c:pt>
                <c:pt idx="627">
                  <c:v>39961</c:v>
                </c:pt>
                <c:pt idx="628">
                  <c:v>39962</c:v>
                </c:pt>
                <c:pt idx="629">
                  <c:v>39965</c:v>
                </c:pt>
                <c:pt idx="630">
                  <c:v>39966</c:v>
                </c:pt>
                <c:pt idx="631">
                  <c:v>39967</c:v>
                </c:pt>
                <c:pt idx="632">
                  <c:v>39968</c:v>
                </c:pt>
                <c:pt idx="633">
                  <c:v>39969</c:v>
                </c:pt>
                <c:pt idx="634">
                  <c:v>39972</c:v>
                </c:pt>
                <c:pt idx="635">
                  <c:v>39973</c:v>
                </c:pt>
                <c:pt idx="636">
                  <c:v>39974</c:v>
                </c:pt>
                <c:pt idx="637">
                  <c:v>39975</c:v>
                </c:pt>
                <c:pt idx="638">
                  <c:v>39976</c:v>
                </c:pt>
                <c:pt idx="639">
                  <c:v>39979</c:v>
                </c:pt>
                <c:pt idx="640">
                  <c:v>39980</c:v>
                </c:pt>
                <c:pt idx="641">
                  <c:v>39981</c:v>
                </c:pt>
                <c:pt idx="642">
                  <c:v>39982</c:v>
                </c:pt>
                <c:pt idx="643">
                  <c:v>39983</c:v>
                </c:pt>
                <c:pt idx="644">
                  <c:v>39986</c:v>
                </c:pt>
                <c:pt idx="645">
                  <c:v>39987</c:v>
                </c:pt>
                <c:pt idx="646">
                  <c:v>39988</c:v>
                </c:pt>
                <c:pt idx="647">
                  <c:v>39989</c:v>
                </c:pt>
                <c:pt idx="648">
                  <c:v>39990</c:v>
                </c:pt>
                <c:pt idx="649">
                  <c:v>39993</c:v>
                </c:pt>
                <c:pt idx="650">
                  <c:v>39994</c:v>
                </c:pt>
                <c:pt idx="651">
                  <c:v>39995</c:v>
                </c:pt>
                <c:pt idx="652">
                  <c:v>39996</c:v>
                </c:pt>
                <c:pt idx="653">
                  <c:v>39997</c:v>
                </c:pt>
                <c:pt idx="654">
                  <c:v>40000</c:v>
                </c:pt>
                <c:pt idx="655">
                  <c:v>40001</c:v>
                </c:pt>
                <c:pt idx="656">
                  <c:v>40002</c:v>
                </c:pt>
                <c:pt idx="657">
                  <c:v>40003</c:v>
                </c:pt>
                <c:pt idx="658">
                  <c:v>40004</c:v>
                </c:pt>
                <c:pt idx="659">
                  <c:v>40007</c:v>
                </c:pt>
                <c:pt idx="660">
                  <c:v>40008</c:v>
                </c:pt>
                <c:pt idx="661">
                  <c:v>40009</c:v>
                </c:pt>
                <c:pt idx="662">
                  <c:v>40010</c:v>
                </c:pt>
                <c:pt idx="663">
                  <c:v>40011</c:v>
                </c:pt>
                <c:pt idx="664">
                  <c:v>40014</c:v>
                </c:pt>
                <c:pt idx="665">
                  <c:v>40015</c:v>
                </c:pt>
                <c:pt idx="666">
                  <c:v>40016</c:v>
                </c:pt>
                <c:pt idx="667">
                  <c:v>40017</c:v>
                </c:pt>
                <c:pt idx="668">
                  <c:v>40018</c:v>
                </c:pt>
                <c:pt idx="669">
                  <c:v>40021</c:v>
                </c:pt>
                <c:pt idx="670">
                  <c:v>40022</c:v>
                </c:pt>
                <c:pt idx="671">
                  <c:v>40023</c:v>
                </c:pt>
                <c:pt idx="672">
                  <c:v>40024</c:v>
                </c:pt>
                <c:pt idx="673">
                  <c:v>40025</c:v>
                </c:pt>
                <c:pt idx="674">
                  <c:v>40028</c:v>
                </c:pt>
                <c:pt idx="675">
                  <c:v>40029</c:v>
                </c:pt>
                <c:pt idx="676">
                  <c:v>40030</c:v>
                </c:pt>
                <c:pt idx="677">
                  <c:v>40031</c:v>
                </c:pt>
                <c:pt idx="678">
                  <c:v>40032</c:v>
                </c:pt>
                <c:pt idx="679">
                  <c:v>40035</c:v>
                </c:pt>
                <c:pt idx="680">
                  <c:v>40036</c:v>
                </c:pt>
                <c:pt idx="681">
                  <c:v>40037</c:v>
                </c:pt>
                <c:pt idx="682">
                  <c:v>40038</c:v>
                </c:pt>
                <c:pt idx="683">
                  <c:v>40039</c:v>
                </c:pt>
                <c:pt idx="684">
                  <c:v>40042</c:v>
                </c:pt>
                <c:pt idx="685">
                  <c:v>40043</c:v>
                </c:pt>
                <c:pt idx="686">
                  <c:v>40044</c:v>
                </c:pt>
                <c:pt idx="687">
                  <c:v>40045</c:v>
                </c:pt>
                <c:pt idx="688">
                  <c:v>40046</c:v>
                </c:pt>
                <c:pt idx="689">
                  <c:v>40049</c:v>
                </c:pt>
                <c:pt idx="690">
                  <c:v>40050</c:v>
                </c:pt>
                <c:pt idx="691">
                  <c:v>40051</c:v>
                </c:pt>
                <c:pt idx="692">
                  <c:v>40052</c:v>
                </c:pt>
                <c:pt idx="693">
                  <c:v>40053</c:v>
                </c:pt>
                <c:pt idx="694">
                  <c:v>40056</c:v>
                </c:pt>
                <c:pt idx="695">
                  <c:v>40057</c:v>
                </c:pt>
                <c:pt idx="696">
                  <c:v>40058</c:v>
                </c:pt>
                <c:pt idx="697">
                  <c:v>40059</c:v>
                </c:pt>
                <c:pt idx="698">
                  <c:v>40060</c:v>
                </c:pt>
                <c:pt idx="699">
                  <c:v>40063</c:v>
                </c:pt>
                <c:pt idx="700">
                  <c:v>40064</c:v>
                </c:pt>
                <c:pt idx="701">
                  <c:v>40065</c:v>
                </c:pt>
                <c:pt idx="702">
                  <c:v>40066</c:v>
                </c:pt>
                <c:pt idx="703">
                  <c:v>40067</c:v>
                </c:pt>
                <c:pt idx="704">
                  <c:v>40070</c:v>
                </c:pt>
                <c:pt idx="705">
                  <c:v>40071</c:v>
                </c:pt>
                <c:pt idx="706">
                  <c:v>40072</c:v>
                </c:pt>
                <c:pt idx="707">
                  <c:v>40073</c:v>
                </c:pt>
                <c:pt idx="708">
                  <c:v>40074</c:v>
                </c:pt>
                <c:pt idx="709">
                  <c:v>40077</c:v>
                </c:pt>
                <c:pt idx="710">
                  <c:v>40078</c:v>
                </c:pt>
                <c:pt idx="711">
                  <c:v>40079</c:v>
                </c:pt>
                <c:pt idx="712">
                  <c:v>40080</c:v>
                </c:pt>
                <c:pt idx="713">
                  <c:v>40081</c:v>
                </c:pt>
                <c:pt idx="714">
                  <c:v>40084</c:v>
                </c:pt>
                <c:pt idx="715">
                  <c:v>40085</c:v>
                </c:pt>
                <c:pt idx="716">
                  <c:v>40086</c:v>
                </c:pt>
                <c:pt idx="717">
                  <c:v>40087</c:v>
                </c:pt>
                <c:pt idx="718">
                  <c:v>40088</c:v>
                </c:pt>
                <c:pt idx="719">
                  <c:v>40091</c:v>
                </c:pt>
                <c:pt idx="720">
                  <c:v>40092</c:v>
                </c:pt>
                <c:pt idx="721">
                  <c:v>40093</c:v>
                </c:pt>
                <c:pt idx="722">
                  <c:v>40094</c:v>
                </c:pt>
                <c:pt idx="723">
                  <c:v>40095</c:v>
                </c:pt>
                <c:pt idx="724">
                  <c:v>40098</c:v>
                </c:pt>
                <c:pt idx="725">
                  <c:v>40099</c:v>
                </c:pt>
                <c:pt idx="726">
                  <c:v>40100</c:v>
                </c:pt>
                <c:pt idx="727">
                  <c:v>40101</c:v>
                </c:pt>
                <c:pt idx="728">
                  <c:v>40102</c:v>
                </c:pt>
                <c:pt idx="729">
                  <c:v>40105</c:v>
                </c:pt>
                <c:pt idx="730">
                  <c:v>40106</c:v>
                </c:pt>
                <c:pt idx="731">
                  <c:v>40107</c:v>
                </c:pt>
                <c:pt idx="732">
                  <c:v>40108</c:v>
                </c:pt>
                <c:pt idx="733">
                  <c:v>40109</c:v>
                </c:pt>
                <c:pt idx="734">
                  <c:v>40112</c:v>
                </c:pt>
                <c:pt idx="735">
                  <c:v>40113</c:v>
                </c:pt>
                <c:pt idx="736">
                  <c:v>40114</c:v>
                </c:pt>
                <c:pt idx="737">
                  <c:v>40115</c:v>
                </c:pt>
                <c:pt idx="738">
                  <c:v>40116</c:v>
                </c:pt>
                <c:pt idx="739">
                  <c:v>40119</c:v>
                </c:pt>
                <c:pt idx="740">
                  <c:v>40120</c:v>
                </c:pt>
                <c:pt idx="741">
                  <c:v>40121</c:v>
                </c:pt>
                <c:pt idx="742">
                  <c:v>40122</c:v>
                </c:pt>
                <c:pt idx="743">
                  <c:v>40123</c:v>
                </c:pt>
                <c:pt idx="744">
                  <c:v>40126</c:v>
                </c:pt>
                <c:pt idx="745">
                  <c:v>40127</c:v>
                </c:pt>
                <c:pt idx="746">
                  <c:v>40128</c:v>
                </c:pt>
                <c:pt idx="747">
                  <c:v>40129</c:v>
                </c:pt>
                <c:pt idx="748">
                  <c:v>40130</c:v>
                </c:pt>
                <c:pt idx="749">
                  <c:v>40133</c:v>
                </c:pt>
                <c:pt idx="750">
                  <c:v>40134</c:v>
                </c:pt>
                <c:pt idx="751">
                  <c:v>40135</c:v>
                </c:pt>
                <c:pt idx="752">
                  <c:v>40136</c:v>
                </c:pt>
                <c:pt idx="753">
                  <c:v>40137</c:v>
                </c:pt>
                <c:pt idx="754">
                  <c:v>40140</c:v>
                </c:pt>
                <c:pt idx="755">
                  <c:v>40141</c:v>
                </c:pt>
                <c:pt idx="756">
                  <c:v>40142</c:v>
                </c:pt>
                <c:pt idx="757">
                  <c:v>40143</c:v>
                </c:pt>
                <c:pt idx="758">
                  <c:v>40144</c:v>
                </c:pt>
                <c:pt idx="759">
                  <c:v>40147</c:v>
                </c:pt>
                <c:pt idx="760">
                  <c:v>40148</c:v>
                </c:pt>
                <c:pt idx="761">
                  <c:v>40149</c:v>
                </c:pt>
                <c:pt idx="762">
                  <c:v>40150</c:v>
                </c:pt>
                <c:pt idx="763">
                  <c:v>40151</c:v>
                </c:pt>
                <c:pt idx="764">
                  <c:v>40154</c:v>
                </c:pt>
                <c:pt idx="765">
                  <c:v>40155</c:v>
                </c:pt>
                <c:pt idx="766">
                  <c:v>40156</c:v>
                </c:pt>
                <c:pt idx="767">
                  <c:v>40157</c:v>
                </c:pt>
                <c:pt idx="768">
                  <c:v>40158</c:v>
                </c:pt>
                <c:pt idx="769">
                  <c:v>40161</c:v>
                </c:pt>
                <c:pt idx="770">
                  <c:v>40162</c:v>
                </c:pt>
                <c:pt idx="771">
                  <c:v>40163</c:v>
                </c:pt>
                <c:pt idx="772">
                  <c:v>40164</c:v>
                </c:pt>
                <c:pt idx="773">
                  <c:v>40165</c:v>
                </c:pt>
                <c:pt idx="774">
                  <c:v>40168</c:v>
                </c:pt>
                <c:pt idx="775">
                  <c:v>40169</c:v>
                </c:pt>
                <c:pt idx="776">
                  <c:v>40170</c:v>
                </c:pt>
                <c:pt idx="777">
                  <c:v>40171</c:v>
                </c:pt>
                <c:pt idx="778">
                  <c:v>40172</c:v>
                </c:pt>
                <c:pt idx="779">
                  <c:v>40175</c:v>
                </c:pt>
                <c:pt idx="780">
                  <c:v>40176</c:v>
                </c:pt>
                <c:pt idx="781">
                  <c:v>40177</c:v>
                </c:pt>
                <c:pt idx="782">
                  <c:v>40178</c:v>
                </c:pt>
                <c:pt idx="783">
                  <c:v>40179</c:v>
                </c:pt>
                <c:pt idx="784">
                  <c:v>40182</c:v>
                </c:pt>
                <c:pt idx="785">
                  <c:v>40183</c:v>
                </c:pt>
                <c:pt idx="786">
                  <c:v>40184</c:v>
                </c:pt>
                <c:pt idx="787">
                  <c:v>40185</c:v>
                </c:pt>
                <c:pt idx="788">
                  <c:v>40186</c:v>
                </c:pt>
                <c:pt idx="789">
                  <c:v>40189</c:v>
                </c:pt>
                <c:pt idx="790">
                  <c:v>40190</c:v>
                </c:pt>
                <c:pt idx="791">
                  <c:v>40191</c:v>
                </c:pt>
                <c:pt idx="792">
                  <c:v>40192</c:v>
                </c:pt>
                <c:pt idx="793">
                  <c:v>40193</c:v>
                </c:pt>
                <c:pt idx="794">
                  <c:v>40196</c:v>
                </c:pt>
                <c:pt idx="795">
                  <c:v>40197</c:v>
                </c:pt>
                <c:pt idx="796">
                  <c:v>40198</c:v>
                </c:pt>
                <c:pt idx="797">
                  <c:v>40199</c:v>
                </c:pt>
                <c:pt idx="798">
                  <c:v>40200</c:v>
                </c:pt>
                <c:pt idx="799">
                  <c:v>40203</c:v>
                </c:pt>
                <c:pt idx="800">
                  <c:v>40204</c:v>
                </c:pt>
                <c:pt idx="801">
                  <c:v>40205</c:v>
                </c:pt>
                <c:pt idx="802">
                  <c:v>40206</c:v>
                </c:pt>
                <c:pt idx="803">
                  <c:v>40207</c:v>
                </c:pt>
                <c:pt idx="804">
                  <c:v>40210</c:v>
                </c:pt>
                <c:pt idx="805">
                  <c:v>40211</c:v>
                </c:pt>
                <c:pt idx="806">
                  <c:v>40212</c:v>
                </c:pt>
                <c:pt idx="807">
                  <c:v>40213</c:v>
                </c:pt>
                <c:pt idx="808">
                  <c:v>40214</c:v>
                </c:pt>
                <c:pt idx="809">
                  <c:v>40217</c:v>
                </c:pt>
                <c:pt idx="810">
                  <c:v>40218</c:v>
                </c:pt>
                <c:pt idx="811">
                  <c:v>40219</c:v>
                </c:pt>
                <c:pt idx="812">
                  <c:v>40220</c:v>
                </c:pt>
                <c:pt idx="813">
                  <c:v>40221</c:v>
                </c:pt>
                <c:pt idx="814">
                  <c:v>40224</c:v>
                </c:pt>
                <c:pt idx="815">
                  <c:v>40225</c:v>
                </c:pt>
                <c:pt idx="816">
                  <c:v>40226</c:v>
                </c:pt>
                <c:pt idx="817">
                  <c:v>40227</c:v>
                </c:pt>
                <c:pt idx="818">
                  <c:v>40228</c:v>
                </c:pt>
                <c:pt idx="819">
                  <c:v>40231</c:v>
                </c:pt>
                <c:pt idx="820">
                  <c:v>40232</c:v>
                </c:pt>
                <c:pt idx="821">
                  <c:v>40233</c:v>
                </c:pt>
                <c:pt idx="822">
                  <c:v>40234</c:v>
                </c:pt>
                <c:pt idx="823">
                  <c:v>40235</c:v>
                </c:pt>
                <c:pt idx="824">
                  <c:v>40238</c:v>
                </c:pt>
                <c:pt idx="825">
                  <c:v>40239</c:v>
                </c:pt>
                <c:pt idx="826">
                  <c:v>40240</c:v>
                </c:pt>
                <c:pt idx="827">
                  <c:v>40241</c:v>
                </c:pt>
                <c:pt idx="828">
                  <c:v>40242</c:v>
                </c:pt>
                <c:pt idx="829">
                  <c:v>40245</c:v>
                </c:pt>
                <c:pt idx="830">
                  <c:v>40246</c:v>
                </c:pt>
                <c:pt idx="831">
                  <c:v>40247</c:v>
                </c:pt>
                <c:pt idx="832">
                  <c:v>40248</c:v>
                </c:pt>
                <c:pt idx="833">
                  <c:v>40249</c:v>
                </c:pt>
                <c:pt idx="834">
                  <c:v>40252</c:v>
                </c:pt>
                <c:pt idx="835">
                  <c:v>40253</c:v>
                </c:pt>
                <c:pt idx="836">
                  <c:v>40254</c:v>
                </c:pt>
                <c:pt idx="837">
                  <c:v>40255</c:v>
                </c:pt>
                <c:pt idx="838">
                  <c:v>40256</c:v>
                </c:pt>
                <c:pt idx="839">
                  <c:v>40259</c:v>
                </c:pt>
                <c:pt idx="840">
                  <c:v>40260</c:v>
                </c:pt>
                <c:pt idx="841">
                  <c:v>40261</c:v>
                </c:pt>
                <c:pt idx="842">
                  <c:v>40262</c:v>
                </c:pt>
                <c:pt idx="843">
                  <c:v>40263</c:v>
                </c:pt>
                <c:pt idx="844">
                  <c:v>40266</c:v>
                </c:pt>
                <c:pt idx="845">
                  <c:v>40267</c:v>
                </c:pt>
                <c:pt idx="846">
                  <c:v>40268</c:v>
                </c:pt>
                <c:pt idx="847">
                  <c:v>40269</c:v>
                </c:pt>
                <c:pt idx="848">
                  <c:v>40270</c:v>
                </c:pt>
                <c:pt idx="849">
                  <c:v>40273</c:v>
                </c:pt>
                <c:pt idx="850">
                  <c:v>40274</c:v>
                </c:pt>
                <c:pt idx="851">
                  <c:v>40275</c:v>
                </c:pt>
                <c:pt idx="852">
                  <c:v>40276</c:v>
                </c:pt>
                <c:pt idx="853">
                  <c:v>40277</c:v>
                </c:pt>
                <c:pt idx="854">
                  <c:v>40280</c:v>
                </c:pt>
                <c:pt idx="855">
                  <c:v>40281</c:v>
                </c:pt>
                <c:pt idx="856">
                  <c:v>40282</c:v>
                </c:pt>
                <c:pt idx="857">
                  <c:v>40283</c:v>
                </c:pt>
                <c:pt idx="858">
                  <c:v>40284</c:v>
                </c:pt>
                <c:pt idx="859">
                  <c:v>40287</c:v>
                </c:pt>
                <c:pt idx="860">
                  <c:v>40288</c:v>
                </c:pt>
                <c:pt idx="861">
                  <c:v>40289</c:v>
                </c:pt>
                <c:pt idx="862">
                  <c:v>40290</c:v>
                </c:pt>
                <c:pt idx="863">
                  <c:v>40291</c:v>
                </c:pt>
                <c:pt idx="864">
                  <c:v>40294</c:v>
                </c:pt>
                <c:pt idx="865">
                  <c:v>40295</c:v>
                </c:pt>
                <c:pt idx="866">
                  <c:v>40296</c:v>
                </c:pt>
                <c:pt idx="867">
                  <c:v>40297</c:v>
                </c:pt>
                <c:pt idx="868">
                  <c:v>40298</c:v>
                </c:pt>
                <c:pt idx="869">
                  <c:v>40301</c:v>
                </c:pt>
                <c:pt idx="870">
                  <c:v>40302</c:v>
                </c:pt>
                <c:pt idx="871">
                  <c:v>40303</c:v>
                </c:pt>
                <c:pt idx="872">
                  <c:v>40304</c:v>
                </c:pt>
                <c:pt idx="873">
                  <c:v>40305</c:v>
                </c:pt>
                <c:pt idx="874">
                  <c:v>40308</c:v>
                </c:pt>
                <c:pt idx="875">
                  <c:v>40309</c:v>
                </c:pt>
                <c:pt idx="876">
                  <c:v>40310</c:v>
                </c:pt>
                <c:pt idx="877">
                  <c:v>40311</c:v>
                </c:pt>
                <c:pt idx="878">
                  <c:v>40312</c:v>
                </c:pt>
                <c:pt idx="879">
                  <c:v>40315</c:v>
                </c:pt>
                <c:pt idx="880">
                  <c:v>40316</c:v>
                </c:pt>
                <c:pt idx="881">
                  <c:v>40317</c:v>
                </c:pt>
                <c:pt idx="882">
                  <c:v>40318</c:v>
                </c:pt>
                <c:pt idx="883">
                  <c:v>40319</c:v>
                </c:pt>
                <c:pt idx="884">
                  <c:v>40322</c:v>
                </c:pt>
                <c:pt idx="885">
                  <c:v>40323</c:v>
                </c:pt>
                <c:pt idx="886">
                  <c:v>40324</c:v>
                </c:pt>
                <c:pt idx="887">
                  <c:v>40325</c:v>
                </c:pt>
                <c:pt idx="888">
                  <c:v>40326</c:v>
                </c:pt>
                <c:pt idx="889">
                  <c:v>40329</c:v>
                </c:pt>
                <c:pt idx="890">
                  <c:v>40330</c:v>
                </c:pt>
                <c:pt idx="891">
                  <c:v>40331</c:v>
                </c:pt>
                <c:pt idx="892">
                  <c:v>40332</c:v>
                </c:pt>
                <c:pt idx="893">
                  <c:v>40333</c:v>
                </c:pt>
                <c:pt idx="894">
                  <c:v>40336</c:v>
                </c:pt>
                <c:pt idx="895">
                  <c:v>40337</c:v>
                </c:pt>
                <c:pt idx="896">
                  <c:v>40338</c:v>
                </c:pt>
                <c:pt idx="897">
                  <c:v>40339</c:v>
                </c:pt>
                <c:pt idx="898">
                  <c:v>40340</c:v>
                </c:pt>
                <c:pt idx="899">
                  <c:v>40343</c:v>
                </c:pt>
                <c:pt idx="900">
                  <c:v>40344</c:v>
                </c:pt>
                <c:pt idx="901">
                  <c:v>40345</c:v>
                </c:pt>
                <c:pt idx="902">
                  <c:v>40346</c:v>
                </c:pt>
                <c:pt idx="903">
                  <c:v>40347</c:v>
                </c:pt>
                <c:pt idx="904">
                  <c:v>40350</c:v>
                </c:pt>
                <c:pt idx="905">
                  <c:v>40351</c:v>
                </c:pt>
                <c:pt idx="906">
                  <c:v>40352</c:v>
                </c:pt>
                <c:pt idx="907">
                  <c:v>40353</c:v>
                </c:pt>
                <c:pt idx="908">
                  <c:v>40354</c:v>
                </c:pt>
                <c:pt idx="909">
                  <c:v>40357</c:v>
                </c:pt>
                <c:pt idx="910">
                  <c:v>40358</c:v>
                </c:pt>
                <c:pt idx="911">
                  <c:v>40359</c:v>
                </c:pt>
                <c:pt idx="912">
                  <c:v>40360</c:v>
                </c:pt>
                <c:pt idx="913">
                  <c:v>40361</c:v>
                </c:pt>
                <c:pt idx="914">
                  <c:v>40364</c:v>
                </c:pt>
                <c:pt idx="915">
                  <c:v>40365</c:v>
                </c:pt>
                <c:pt idx="916">
                  <c:v>40366</c:v>
                </c:pt>
                <c:pt idx="917">
                  <c:v>40367</c:v>
                </c:pt>
                <c:pt idx="918">
                  <c:v>40368</c:v>
                </c:pt>
                <c:pt idx="919">
                  <c:v>40371</c:v>
                </c:pt>
                <c:pt idx="920">
                  <c:v>40372</c:v>
                </c:pt>
                <c:pt idx="921">
                  <c:v>40373</c:v>
                </c:pt>
                <c:pt idx="922">
                  <c:v>40374</c:v>
                </c:pt>
                <c:pt idx="923">
                  <c:v>40375</c:v>
                </c:pt>
                <c:pt idx="924">
                  <c:v>40378</c:v>
                </c:pt>
                <c:pt idx="925">
                  <c:v>40379</c:v>
                </c:pt>
                <c:pt idx="926">
                  <c:v>40380</c:v>
                </c:pt>
                <c:pt idx="927">
                  <c:v>40381</c:v>
                </c:pt>
                <c:pt idx="928">
                  <c:v>40382</c:v>
                </c:pt>
                <c:pt idx="929">
                  <c:v>40385</c:v>
                </c:pt>
                <c:pt idx="930">
                  <c:v>40386</c:v>
                </c:pt>
                <c:pt idx="931">
                  <c:v>40387</c:v>
                </c:pt>
                <c:pt idx="932">
                  <c:v>40388</c:v>
                </c:pt>
                <c:pt idx="933">
                  <c:v>40389</c:v>
                </c:pt>
                <c:pt idx="934">
                  <c:v>40392</c:v>
                </c:pt>
                <c:pt idx="935">
                  <c:v>40393</c:v>
                </c:pt>
                <c:pt idx="936">
                  <c:v>40394</c:v>
                </c:pt>
                <c:pt idx="937">
                  <c:v>40395</c:v>
                </c:pt>
                <c:pt idx="938">
                  <c:v>40396</c:v>
                </c:pt>
                <c:pt idx="939">
                  <c:v>40399</c:v>
                </c:pt>
                <c:pt idx="940">
                  <c:v>40400</c:v>
                </c:pt>
                <c:pt idx="941">
                  <c:v>40401</c:v>
                </c:pt>
                <c:pt idx="942">
                  <c:v>40402</c:v>
                </c:pt>
                <c:pt idx="943">
                  <c:v>40403</c:v>
                </c:pt>
                <c:pt idx="944">
                  <c:v>40406</c:v>
                </c:pt>
                <c:pt idx="945">
                  <c:v>40407</c:v>
                </c:pt>
                <c:pt idx="946">
                  <c:v>40408</c:v>
                </c:pt>
                <c:pt idx="947">
                  <c:v>40409</c:v>
                </c:pt>
                <c:pt idx="948">
                  <c:v>40410</c:v>
                </c:pt>
                <c:pt idx="949">
                  <c:v>40413</c:v>
                </c:pt>
                <c:pt idx="950">
                  <c:v>40414</c:v>
                </c:pt>
                <c:pt idx="951">
                  <c:v>40415</c:v>
                </c:pt>
                <c:pt idx="952">
                  <c:v>40416</c:v>
                </c:pt>
                <c:pt idx="953">
                  <c:v>40417</c:v>
                </c:pt>
                <c:pt idx="954">
                  <c:v>40420</c:v>
                </c:pt>
                <c:pt idx="955">
                  <c:v>40421</c:v>
                </c:pt>
                <c:pt idx="956">
                  <c:v>40422</c:v>
                </c:pt>
                <c:pt idx="957">
                  <c:v>40423</c:v>
                </c:pt>
                <c:pt idx="958">
                  <c:v>40424</c:v>
                </c:pt>
                <c:pt idx="959">
                  <c:v>40427</c:v>
                </c:pt>
                <c:pt idx="960">
                  <c:v>40428</c:v>
                </c:pt>
                <c:pt idx="961">
                  <c:v>40429</c:v>
                </c:pt>
                <c:pt idx="962">
                  <c:v>40430</c:v>
                </c:pt>
                <c:pt idx="963">
                  <c:v>40431</c:v>
                </c:pt>
                <c:pt idx="964">
                  <c:v>40434</c:v>
                </c:pt>
                <c:pt idx="965">
                  <c:v>40435</c:v>
                </c:pt>
                <c:pt idx="966">
                  <c:v>40436</c:v>
                </c:pt>
                <c:pt idx="967">
                  <c:v>40437</c:v>
                </c:pt>
                <c:pt idx="968">
                  <c:v>40438</c:v>
                </c:pt>
                <c:pt idx="969">
                  <c:v>40441</c:v>
                </c:pt>
                <c:pt idx="970">
                  <c:v>40442</c:v>
                </c:pt>
                <c:pt idx="971">
                  <c:v>40443</c:v>
                </c:pt>
                <c:pt idx="972">
                  <c:v>40444</c:v>
                </c:pt>
                <c:pt idx="973">
                  <c:v>40445</c:v>
                </c:pt>
                <c:pt idx="974">
                  <c:v>40448</c:v>
                </c:pt>
                <c:pt idx="975">
                  <c:v>40449</c:v>
                </c:pt>
                <c:pt idx="976">
                  <c:v>40450</c:v>
                </c:pt>
                <c:pt idx="977">
                  <c:v>40451</c:v>
                </c:pt>
                <c:pt idx="978">
                  <c:v>40452</c:v>
                </c:pt>
                <c:pt idx="979">
                  <c:v>40455</c:v>
                </c:pt>
                <c:pt idx="980">
                  <c:v>40456</c:v>
                </c:pt>
                <c:pt idx="981">
                  <c:v>40457</c:v>
                </c:pt>
                <c:pt idx="982">
                  <c:v>40458</c:v>
                </c:pt>
                <c:pt idx="983">
                  <c:v>40459</c:v>
                </c:pt>
                <c:pt idx="984">
                  <c:v>40462</c:v>
                </c:pt>
                <c:pt idx="985">
                  <c:v>40463</c:v>
                </c:pt>
                <c:pt idx="986">
                  <c:v>40464</c:v>
                </c:pt>
                <c:pt idx="987">
                  <c:v>40465</c:v>
                </c:pt>
                <c:pt idx="988">
                  <c:v>40466</c:v>
                </c:pt>
                <c:pt idx="989">
                  <c:v>40469</c:v>
                </c:pt>
                <c:pt idx="990">
                  <c:v>40470</c:v>
                </c:pt>
                <c:pt idx="991">
                  <c:v>40471</c:v>
                </c:pt>
                <c:pt idx="992">
                  <c:v>40472</c:v>
                </c:pt>
                <c:pt idx="993">
                  <c:v>40473</c:v>
                </c:pt>
                <c:pt idx="994">
                  <c:v>40476</c:v>
                </c:pt>
                <c:pt idx="995">
                  <c:v>40477</c:v>
                </c:pt>
                <c:pt idx="996">
                  <c:v>40478</c:v>
                </c:pt>
                <c:pt idx="997">
                  <c:v>40479</c:v>
                </c:pt>
                <c:pt idx="998">
                  <c:v>40480</c:v>
                </c:pt>
                <c:pt idx="999">
                  <c:v>40483</c:v>
                </c:pt>
                <c:pt idx="1000">
                  <c:v>40484</c:v>
                </c:pt>
                <c:pt idx="1001">
                  <c:v>40485</c:v>
                </c:pt>
                <c:pt idx="1002">
                  <c:v>40486</c:v>
                </c:pt>
                <c:pt idx="1003">
                  <c:v>40487</c:v>
                </c:pt>
                <c:pt idx="1004">
                  <c:v>40490</c:v>
                </c:pt>
                <c:pt idx="1005">
                  <c:v>40491</c:v>
                </c:pt>
                <c:pt idx="1006">
                  <c:v>40492</c:v>
                </c:pt>
                <c:pt idx="1007">
                  <c:v>40493</c:v>
                </c:pt>
                <c:pt idx="1008">
                  <c:v>40494</c:v>
                </c:pt>
                <c:pt idx="1009">
                  <c:v>40497</c:v>
                </c:pt>
                <c:pt idx="1010">
                  <c:v>40498</c:v>
                </c:pt>
                <c:pt idx="1011">
                  <c:v>40499</c:v>
                </c:pt>
                <c:pt idx="1012">
                  <c:v>40500</c:v>
                </c:pt>
                <c:pt idx="1013">
                  <c:v>40501</c:v>
                </c:pt>
                <c:pt idx="1014">
                  <c:v>40504</c:v>
                </c:pt>
                <c:pt idx="1015">
                  <c:v>40505</c:v>
                </c:pt>
                <c:pt idx="1016">
                  <c:v>40506</c:v>
                </c:pt>
                <c:pt idx="1017">
                  <c:v>40507</c:v>
                </c:pt>
                <c:pt idx="1018">
                  <c:v>40508</c:v>
                </c:pt>
                <c:pt idx="1019">
                  <c:v>40511</c:v>
                </c:pt>
                <c:pt idx="1020">
                  <c:v>40512</c:v>
                </c:pt>
                <c:pt idx="1021">
                  <c:v>40513</c:v>
                </c:pt>
                <c:pt idx="1022">
                  <c:v>40514</c:v>
                </c:pt>
                <c:pt idx="1023">
                  <c:v>40515</c:v>
                </c:pt>
                <c:pt idx="1024">
                  <c:v>40518</c:v>
                </c:pt>
                <c:pt idx="1025">
                  <c:v>40519</c:v>
                </c:pt>
                <c:pt idx="1026">
                  <c:v>40520</c:v>
                </c:pt>
                <c:pt idx="1027">
                  <c:v>40521</c:v>
                </c:pt>
                <c:pt idx="1028">
                  <c:v>40522</c:v>
                </c:pt>
                <c:pt idx="1029">
                  <c:v>40525</c:v>
                </c:pt>
                <c:pt idx="1030">
                  <c:v>40526</c:v>
                </c:pt>
                <c:pt idx="1031">
                  <c:v>40527</c:v>
                </c:pt>
                <c:pt idx="1032">
                  <c:v>40528</c:v>
                </c:pt>
                <c:pt idx="1033">
                  <c:v>40529</c:v>
                </c:pt>
                <c:pt idx="1034">
                  <c:v>40532</c:v>
                </c:pt>
                <c:pt idx="1035">
                  <c:v>40533</c:v>
                </c:pt>
                <c:pt idx="1036">
                  <c:v>40534</c:v>
                </c:pt>
                <c:pt idx="1037">
                  <c:v>40535</c:v>
                </c:pt>
                <c:pt idx="1038">
                  <c:v>40536</c:v>
                </c:pt>
                <c:pt idx="1039">
                  <c:v>40539</c:v>
                </c:pt>
                <c:pt idx="1040">
                  <c:v>40540</c:v>
                </c:pt>
                <c:pt idx="1041">
                  <c:v>40541</c:v>
                </c:pt>
                <c:pt idx="1042">
                  <c:v>40542</c:v>
                </c:pt>
                <c:pt idx="1043">
                  <c:v>40543</c:v>
                </c:pt>
                <c:pt idx="1044">
                  <c:v>40546</c:v>
                </c:pt>
                <c:pt idx="1045">
                  <c:v>40547</c:v>
                </c:pt>
                <c:pt idx="1046">
                  <c:v>40548</c:v>
                </c:pt>
                <c:pt idx="1047">
                  <c:v>40549</c:v>
                </c:pt>
                <c:pt idx="1048">
                  <c:v>40550</c:v>
                </c:pt>
                <c:pt idx="1049">
                  <c:v>40553</c:v>
                </c:pt>
                <c:pt idx="1050">
                  <c:v>40554</c:v>
                </c:pt>
                <c:pt idx="1051">
                  <c:v>40555</c:v>
                </c:pt>
                <c:pt idx="1052">
                  <c:v>40556</c:v>
                </c:pt>
                <c:pt idx="1053">
                  <c:v>40557</c:v>
                </c:pt>
                <c:pt idx="1054">
                  <c:v>40560</c:v>
                </c:pt>
                <c:pt idx="1055">
                  <c:v>40561</c:v>
                </c:pt>
                <c:pt idx="1056">
                  <c:v>40562</c:v>
                </c:pt>
                <c:pt idx="1057">
                  <c:v>40563</c:v>
                </c:pt>
                <c:pt idx="1058">
                  <c:v>40564</c:v>
                </c:pt>
                <c:pt idx="1059">
                  <c:v>40567</c:v>
                </c:pt>
                <c:pt idx="1060">
                  <c:v>40568</c:v>
                </c:pt>
                <c:pt idx="1061">
                  <c:v>40569</c:v>
                </c:pt>
                <c:pt idx="1062">
                  <c:v>40570</c:v>
                </c:pt>
                <c:pt idx="1063">
                  <c:v>40571</c:v>
                </c:pt>
                <c:pt idx="1064">
                  <c:v>40574</c:v>
                </c:pt>
                <c:pt idx="1065">
                  <c:v>40575</c:v>
                </c:pt>
                <c:pt idx="1066">
                  <c:v>40576</c:v>
                </c:pt>
                <c:pt idx="1067">
                  <c:v>40577</c:v>
                </c:pt>
                <c:pt idx="1068">
                  <c:v>40578</c:v>
                </c:pt>
                <c:pt idx="1069">
                  <c:v>40581</c:v>
                </c:pt>
                <c:pt idx="1070">
                  <c:v>40582</c:v>
                </c:pt>
                <c:pt idx="1071">
                  <c:v>40583</c:v>
                </c:pt>
                <c:pt idx="1072">
                  <c:v>40584</c:v>
                </c:pt>
                <c:pt idx="1073">
                  <c:v>40585</c:v>
                </c:pt>
                <c:pt idx="1074">
                  <c:v>40588</c:v>
                </c:pt>
                <c:pt idx="1075">
                  <c:v>40589</c:v>
                </c:pt>
                <c:pt idx="1076">
                  <c:v>40590</c:v>
                </c:pt>
                <c:pt idx="1077">
                  <c:v>40591</c:v>
                </c:pt>
                <c:pt idx="1078">
                  <c:v>40592</c:v>
                </c:pt>
                <c:pt idx="1079">
                  <c:v>40595</c:v>
                </c:pt>
                <c:pt idx="1080">
                  <c:v>40596</c:v>
                </c:pt>
                <c:pt idx="1081">
                  <c:v>40597</c:v>
                </c:pt>
                <c:pt idx="1082">
                  <c:v>40598</c:v>
                </c:pt>
                <c:pt idx="1083">
                  <c:v>40599</c:v>
                </c:pt>
                <c:pt idx="1084">
                  <c:v>40602</c:v>
                </c:pt>
                <c:pt idx="1085">
                  <c:v>40603</c:v>
                </c:pt>
                <c:pt idx="1086">
                  <c:v>40604</c:v>
                </c:pt>
                <c:pt idx="1087">
                  <c:v>40605</c:v>
                </c:pt>
                <c:pt idx="1088">
                  <c:v>40606</c:v>
                </c:pt>
                <c:pt idx="1089">
                  <c:v>40609</c:v>
                </c:pt>
                <c:pt idx="1090">
                  <c:v>40610</c:v>
                </c:pt>
                <c:pt idx="1091">
                  <c:v>40611</c:v>
                </c:pt>
                <c:pt idx="1092">
                  <c:v>40612</c:v>
                </c:pt>
                <c:pt idx="1093">
                  <c:v>40613</c:v>
                </c:pt>
                <c:pt idx="1094">
                  <c:v>40616</c:v>
                </c:pt>
                <c:pt idx="1095">
                  <c:v>40617</c:v>
                </c:pt>
                <c:pt idx="1096">
                  <c:v>40618</c:v>
                </c:pt>
                <c:pt idx="1097">
                  <c:v>40619</c:v>
                </c:pt>
                <c:pt idx="1098">
                  <c:v>40620</c:v>
                </c:pt>
                <c:pt idx="1099">
                  <c:v>40623</c:v>
                </c:pt>
                <c:pt idx="1100">
                  <c:v>40624</c:v>
                </c:pt>
                <c:pt idx="1101">
                  <c:v>40625</c:v>
                </c:pt>
                <c:pt idx="1102">
                  <c:v>40626</c:v>
                </c:pt>
                <c:pt idx="1103">
                  <c:v>40627</c:v>
                </c:pt>
                <c:pt idx="1104">
                  <c:v>40630</c:v>
                </c:pt>
                <c:pt idx="1105">
                  <c:v>40631</c:v>
                </c:pt>
                <c:pt idx="1106">
                  <c:v>40632</c:v>
                </c:pt>
                <c:pt idx="1107">
                  <c:v>40633</c:v>
                </c:pt>
                <c:pt idx="1108">
                  <c:v>40634</c:v>
                </c:pt>
                <c:pt idx="1109">
                  <c:v>40637</c:v>
                </c:pt>
                <c:pt idx="1110">
                  <c:v>40638</c:v>
                </c:pt>
                <c:pt idx="1111">
                  <c:v>40639</c:v>
                </c:pt>
                <c:pt idx="1112">
                  <c:v>40640</c:v>
                </c:pt>
                <c:pt idx="1113">
                  <c:v>40641</c:v>
                </c:pt>
                <c:pt idx="1114">
                  <c:v>40644</c:v>
                </c:pt>
                <c:pt idx="1115">
                  <c:v>40645</c:v>
                </c:pt>
                <c:pt idx="1116">
                  <c:v>40646</c:v>
                </c:pt>
                <c:pt idx="1117">
                  <c:v>40647</c:v>
                </c:pt>
                <c:pt idx="1118">
                  <c:v>40648</c:v>
                </c:pt>
                <c:pt idx="1119">
                  <c:v>40651</c:v>
                </c:pt>
                <c:pt idx="1120">
                  <c:v>40652</c:v>
                </c:pt>
                <c:pt idx="1121">
                  <c:v>40653</c:v>
                </c:pt>
                <c:pt idx="1122">
                  <c:v>40654</c:v>
                </c:pt>
                <c:pt idx="1123">
                  <c:v>40655</c:v>
                </c:pt>
                <c:pt idx="1124">
                  <c:v>40658</c:v>
                </c:pt>
                <c:pt idx="1125">
                  <c:v>40659</c:v>
                </c:pt>
                <c:pt idx="1126">
                  <c:v>40660</c:v>
                </c:pt>
                <c:pt idx="1127">
                  <c:v>40661</c:v>
                </c:pt>
                <c:pt idx="1128">
                  <c:v>40662</c:v>
                </c:pt>
                <c:pt idx="1129">
                  <c:v>40665</c:v>
                </c:pt>
                <c:pt idx="1130">
                  <c:v>40666</c:v>
                </c:pt>
                <c:pt idx="1131">
                  <c:v>40667</c:v>
                </c:pt>
                <c:pt idx="1132">
                  <c:v>40668</c:v>
                </c:pt>
                <c:pt idx="1133">
                  <c:v>40669</c:v>
                </c:pt>
                <c:pt idx="1134">
                  <c:v>40672</c:v>
                </c:pt>
                <c:pt idx="1135">
                  <c:v>40673</c:v>
                </c:pt>
                <c:pt idx="1136">
                  <c:v>40674</c:v>
                </c:pt>
                <c:pt idx="1137">
                  <c:v>40675</c:v>
                </c:pt>
                <c:pt idx="1138">
                  <c:v>40676</c:v>
                </c:pt>
                <c:pt idx="1139">
                  <c:v>40679</c:v>
                </c:pt>
                <c:pt idx="1140">
                  <c:v>40680</c:v>
                </c:pt>
                <c:pt idx="1141">
                  <c:v>40681</c:v>
                </c:pt>
                <c:pt idx="1142">
                  <c:v>40682</c:v>
                </c:pt>
                <c:pt idx="1143">
                  <c:v>40683</c:v>
                </c:pt>
                <c:pt idx="1144">
                  <c:v>40686</c:v>
                </c:pt>
                <c:pt idx="1145">
                  <c:v>40687</c:v>
                </c:pt>
                <c:pt idx="1146">
                  <c:v>40688</c:v>
                </c:pt>
                <c:pt idx="1147">
                  <c:v>40689</c:v>
                </c:pt>
                <c:pt idx="1148">
                  <c:v>40690</c:v>
                </c:pt>
                <c:pt idx="1149">
                  <c:v>40693</c:v>
                </c:pt>
                <c:pt idx="1150">
                  <c:v>40694</c:v>
                </c:pt>
                <c:pt idx="1151">
                  <c:v>40695</c:v>
                </c:pt>
                <c:pt idx="1152">
                  <c:v>40696</c:v>
                </c:pt>
                <c:pt idx="1153">
                  <c:v>40697</c:v>
                </c:pt>
                <c:pt idx="1154">
                  <c:v>40700</c:v>
                </c:pt>
                <c:pt idx="1155">
                  <c:v>40701</c:v>
                </c:pt>
                <c:pt idx="1156">
                  <c:v>40702</c:v>
                </c:pt>
                <c:pt idx="1157">
                  <c:v>40703</c:v>
                </c:pt>
                <c:pt idx="1158">
                  <c:v>40704</c:v>
                </c:pt>
                <c:pt idx="1159">
                  <c:v>40707</c:v>
                </c:pt>
                <c:pt idx="1160">
                  <c:v>40708</c:v>
                </c:pt>
                <c:pt idx="1161">
                  <c:v>40709</c:v>
                </c:pt>
                <c:pt idx="1162">
                  <c:v>40710</c:v>
                </c:pt>
                <c:pt idx="1163">
                  <c:v>40711</c:v>
                </c:pt>
                <c:pt idx="1164">
                  <c:v>40714</c:v>
                </c:pt>
                <c:pt idx="1165">
                  <c:v>40715</c:v>
                </c:pt>
                <c:pt idx="1166">
                  <c:v>40716</c:v>
                </c:pt>
                <c:pt idx="1167">
                  <c:v>40717</c:v>
                </c:pt>
                <c:pt idx="1168">
                  <c:v>40718</c:v>
                </c:pt>
                <c:pt idx="1169">
                  <c:v>40721</c:v>
                </c:pt>
                <c:pt idx="1170">
                  <c:v>40722</c:v>
                </c:pt>
                <c:pt idx="1171">
                  <c:v>40723</c:v>
                </c:pt>
                <c:pt idx="1172">
                  <c:v>40724</c:v>
                </c:pt>
                <c:pt idx="1173">
                  <c:v>40725</c:v>
                </c:pt>
                <c:pt idx="1174">
                  <c:v>40728</c:v>
                </c:pt>
                <c:pt idx="1175">
                  <c:v>40729</c:v>
                </c:pt>
                <c:pt idx="1176">
                  <c:v>40730</c:v>
                </c:pt>
                <c:pt idx="1177">
                  <c:v>40731</c:v>
                </c:pt>
                <c:pt idx="1178">
                  <c:v>40732</c:v>
                </c:pt>
                <c:pt idx="1179">
                  <c:v>40735</c:v>
                </c:pt>
                <c:pt idx="1180">
                  <c:v>40736</c:v>
                </c:pt>
                <c:pt idx="1181">
                  <c:v>40737</c:v>
                </c:pt>
                <c:pt idx="1182">
                  <c:v>40738</c:v>
                </c:pt>
                <c:pt idx="1183">
                  <c:v>40739</c:v>
                </c:pt>
                <c:pt idx="1184">
                  <c:v>40742</c:v>
                </c:pt>
                <c:pt idx="1185">
                  <c:v>40743</c:v>
                </c:pt>
                <c:pt idx="1186">
                  <c:v>40744</c:v>
                </c:pt>
                <c:pt idx="1187">
                  <c:v>40745</c:v>
                </c:pt>
                <c:pt idx="1188">
                  <c:v>40746</c:v>
                </c:pt>
                <c:pt idx="1189">
                  <c:v>40749</c:v>
                </c:pt>
                <c:pt idx="1190">
                  <c:v>40750</c:v>
                </c:pt>
                <c:pt idx="1191">
                  <c:v>40751</c:v>
                </c:pt>
                <c:pt idx="1192">
                  <c:v>40752</c:v>
                </c:pt>
                <c:pt idx="1193">
                  <c:v>40753</c:v>
                </c:pt>
                <c:pt idx="1194">
                  <c:v>40756</c:v>
                </c:pt>
                <c:pt idx="1195">
                  <c:v>40757</c:v>
                </c:pt>
                <c:pt idx="1196">
                  <c:v>40758</c:v>
                </c:pt>
                <c:pt idx="1197">
                  <c:v>40759</c:v>
                </c:pt>
                <c:pt idx="1198">
                  <c:v>40760</c:v>
                </c:pt>
                <c:pt idx="1199">
                  <c:v>40763</c:v>
                </c:pt>
                <c:pt idx="1200">
                  <c:v>40764</c:v>
                </c:pt>
                <c:pt idx="1201">
                  <c:v>40765</c:v>
                </c:pt>
                <c:pt idx="1202">
                  <c:v>40766</c:v>
                </c:pt>
                <c:pt idx="1203">
                  <c:v>40767</c:v>
                </c:pt>
                <c:pt idx="1204">
                  <c:v>40770</c:v>
                </c:pt>
                <c:pt idx="1205">
                  <c:v>40771</c:v>
                </c:pt>
                <c:pt idx="1206">
                  <c:v>40772</c:v>
                </c:pt>
                <c:pt idx="1207">
                  <c:v>40773</c:v>
                </c:pt>
                <c:pt idx="1208">
                  <c:v>40774</c:v>
                </c:pt>
                <c:pt idx="1209">
                  <c:v>40777</c:v>
                </c:pt>
                <c:pt idx="1210">
                  <c:v>40778</c:v>
                </c:pt>
                <c:pt idx="1211">
                  <c:v>40779</c:v>
                </c:pt>
                <c:pt idx="1212">
                  <c:v>40780</c:v>
                </c:pt>
                <c:pt idx="1213">
                  <c:v>40781</c:v>
                </c:pt>
                <c:pt idx="1214">
                  <c:v>40784</c:v>
                </c:pt>
                <c:pt idx="1215">
                  <c:v>40785</c:v>
                </c:pt>
                <c:pt idx="1216">
                  <c:v>40786</c:v>
                </c:pt>
                <c:pt idx="1217">
                  <c:v>40787</c:v>
                </c:pt>
                <c:pt idx="1218">
                  <c:v>40788</c:v>
                </c:pt>
                <c:pt idx="1219">
                  <c:v>40791</c:v>
                </c:pt>
                <c:pt idx="1220">
                  <c:v>40792</c:v>
                </c:pt>
                <c:pt idx="1221">
                  <c:v>40793</c:v>
                </c:pt>
                <c:pt idx="1222">
                  <c:v>40794</c:v>
                </c:pt>
                <c:pt idx="1223">
                  <c:v>40795</c:v>
                </c:pt>
                <c:pt idx="1224">
                  <c:v>40798</c:v>
                </c:pt>
                <c:pt idx="1225">
                  <c:v>40799</c:v>
                </c:pt>
                <c:pt idx="1226">
                  <c:v>40800</c:v>
                </c:pt>
                <c:pt idx="1227">
                  <c:v>40801</c:v>
                </c:pt>
                <c:pt idx="1228">
                  <c:v>40802</c:v>
                </c:pt>
                <c:pt idx="1229">
                  <c:v>40805</c:v>
                </c:pt>
                <c:pt idx="1230">
                  <c:v>40806</c:v>
                </c:pt>
                <c:pt idx="1231">
                  <c:v>40807</c:v>
                </c:pt>
                <c:pt idx="1232">
                  <c:v>40808</c:v>
                </c:pt>
                <c:pt idx="1233">
                  <c:v>40809</c:v>
                </c:pt>
                <c:pt idx="1234">
                  <c:v>40812</c:v>
                </c:pt>
                <c:pt idx="1235">
                  <c:v>40813</c:v>
                </c:pt>
                <c:pt idx="1236">
                  <c:v>40814</c:v>
                </c:pt>
                <c:pt idx="1237">
                  <c:v>40815</c:v>
                </c:pt>
                <c:pt idx="1238">
                  <c:v>40816</c:v>
                </c:pt>
                <c:pt idx="1239">
                  <c:v>40819</c:v>
                </c:pt>
                <c:pt idx="1240">
                  <c:v>40820</c:v>
                </c:pt>
                <c:pt idx="1241">
                  <c:v>40821</c:v>
                </c:pt>
                <c:pt idx="1242">
                  <c:v>40822</c:v>
                </c:pt>
                <c:pt idx="1243">
                  <c:v>40823</c:v>
                </c:pt>
                <c:pt idx="1244">
                  <c:v>40826</c:v>
                </c:pt>
                <c:pt idx="1245">
                  <c:v>40827</c:v>
                </c:pt>
                <c:pt idx="1246">
                  <c:v>40828</c:v>
                </c:pt>
                <c:pt idx="1247">
                  <c:v>40829</c:v>
                </c:pt>
                <c:pt idx="1248">
                  <c:v>40830</c:v>
                </c:pt>
                <c:pt idx="1249">
                  <c:v>40833</c:v>
                </c:pt>
                <c:pt idx="1250">
                  <c:v>40834</c:v>
                </c:pt>
                <c:pt idx="1251">
                  <c:v>40835</c:v>
                </c:pt>
                <c:pt idx="1252">
                  <c:v>40836</c:v>
                </c:pt>
                <c:pt idx="1253">
                  <c:v>40837</c:v>
                </c:pt>
                <c:pt idx="1254">
                  <c:v>40840</c:v>
                </c:pt>
                <c:pt idx="1255">
                  <c:v>40841</c:v>
                </c:pt>
                <c:pt idx="1256">
                  <c:v>40842</c:v>
                </c:pt>
                <c:pt idx="1257">
                  <c:v>40843</c:v>
                </c:pt>
                <c:pt idx="1258">
                  <c:v>40844</c:v>
                </c:pt>
                <c:pt idx="1259">
                  <c:v>40847</c:v>
                </c:pt>
                <c:pt idx="1260">
                  <c:v>40848</c:v>
                </c:pt>
                <c:pt idx="1261">
                  <c:v>40849</c:v>
                </c:pt>
                <c:pt idx="1262">
                  <c:v>40850</c:v>
                </c:pt>
                <c:pt idx="1263">
                  <c:v>40851</c:v>
                </c:pt>
                <c:pt idx="1264">
                  <c:v>40854</c:v>
                </c:pt>
                <c:pt idx="1265">
                  <c:v>40855</c:v>
                </c:pt>
                <c:pt idx="1266">
                  <c:v>40856</c:v>
                </c:pt>
                <c:pt idx="1267">
                  <c:v>40857</c:v>
                </c:pt>
                <c:pt idx="1268">
                  <c:v>40858</c:v>
                </c:pt>
                <c:pt idx="1269">
                  <c:v>40861</c:v>
                </c:pt>
                <c:pt idx="1270">
                  <c:v>40862</c:v>
                </c:pt>
                <c:pt idx="1271">
                  <c:v>40863</c:v>
                </c:pt>
                <c:pt idx="1272">
                  <c:v>40864</c:v>
                </c:pt>
                <c:pt idx="1273">
                  <c:v>40865</c:v>
                </c:pt>
                <c:pt idx="1274">
                  <c:v>40868</c:v>
                </c:pt>
                <c:pt idx="1275">
                  <c:v>40869</c:v>
                </c:pt>
                <c:pt idx="1276">
                  <c:v>40870</c:v>
                </c:pt>
                <c:pt idx="1277">
                  <c:v>40871</c:v>
                </c:pt>
                <c:pt idx="1278">
                  <c:v>40872</c:v>
                </c:pt>
                <c:pt idx="1279">
                  <c:v>40875</c:v>
                </c:pt>
                <c:pt idx="1280">
                  <c:v>40876</c:v>
                </c:pt>
                <c:pt idx="1281">
                  <c:v>40877</c:v>
                </c:pt>
                <c:pt idx="1282">
                  <c:v>40878</c:v>
                </c:pt>
                <c:pt idx="1283">
                  <c:v>40879</c:v>
                </c:pt>
                <c:pt idx="1284">
                  <c:v>40882</c:v>
                </c:pt>
                <c:pt idx="1285">
                  <c:v>40883</c:v>
                </c:pt>
                <c:pt idx="1286">
                  <c:v>40884</c:v>
                </c:pt>
                <c:pt idx="1287">
                  <c:v>40885</c:v>
                </c:pt>
                <c:pt idx="1288">
                  <c:v>40886</c:v>
                </c:pt>
                <c:pt idx="1289">
                  <c:v>40889</c:v>
                </c:pt>
                <c:pt idx="1290">
                  <c:v>40890</c:v>
                </c:pt>
                <c:pt idx="1291">
                  <c:v>40891</c:v>
                </c:pt>
                <c:pt idx="1292">
                  <c:v>40892</c:v>
                </c:pt>
                <c:pt idx="1293">
                  <c:v>40893</c:v>
                </c:pt>
                <c:pt idx="1294">
                  <c:v>40896</c:v>
                </c:pt>
                <c:pt idx="1295">
                  <c:v>40897</c:v>
                </c:pt>
                <c:pt idx="1296">
                  <c:v>40898</c:v>
                </c:pt>
                <c:pt idx="1297">
                  <c:v>40899</c:v>
                </c:pt>
                <c:pt idx="1298">
                  <c:v>40900</c:v>
                </c:pt>
                <c:pt idx="1299">
                  <c:v>40903</c:v>
                </c:pt>
                <c:pt idx="1300">
                  <c:v>40904</c:v>
                </c:pt>
                <c:pt idx="1301">
                  <c:v>40905</c:v>
                </c:pt>
                <c:pt idx="1302">
                  <c:v>40906</c:v>
                </c:pt>
                <c:pt idx="1303">
                  <c:v>40907</c:v>
                </c:pt>
                <c:pt idx="1304">
                  <c:v>40910</c:v>
                </c:pt>
                <c:pt idx="1305">
                  <c:v>40911</c:v>
                </c:pt>
                <c:pt idx="1306">
                  <c:v>40912</c:v>
                </c:pt>
                <c:pt idx="1307">
                  <c:v>40913</c:v>
                </c:pt>
                <c:pt idx="1308">
                  <c:v>40914</c:v>
                </c:pt>
                <c:pt idx="1309">
                  <c:v>40917</c:v>
                </c:pt>
                <c:pt idx="1310">
                  <c:v>40918</c:v>
                </c:pt>
                <c:pt idx="1311">
                  <c:v>40919</c:v>
                </c:pt>
                <c:pt idx="1312">
                  <c:v>40920</c:v>
                </c:pt>
                <c:pt idx="1313">
                  <c:v>40921</c:v>
                </c:pt>
                <c:pt idx="1314">
                  <c:v>40924</c:v>
                </c:pt>
                <c:pt idx="1315">
                  <c:v>40925</c:v>
                </c:pt>
                <c:pt idx="1316">
                  <c:v>40926</c:v>
                </c:pt>
                <c:pt idx="1317">
                  <c:v>40927</c:v>
                </c:pt>
                <c:pt idx="1318">
                  <c:v>40928</c:v>
                </c:pt>
                <c:pt idx="1319">
                  <c:v>40931</c:v>
                </c:pt>
                <c:pt idx="1320">
                  <c:v>40932</c:v>
                </c:pt>
                <c:pt idx="1321">
                  <c:v>40933</c:v>
                </c:pt>
                <c:pt idx="1322">
                  <c:v>40934</c:v>
                </c:pt>
                <c:pt idx="1323">
                  <c:v>40935</c:v>
                </c:pt>
                <c:pt idx="1324">
                  <c:v>40938</c:v>
                </c:pt>
                <c:pt idx="1325">
                  <c:v>40939</c:v>
                </c:pt>
                <c:pt idx="1326">
                  <c:v>40940</c:v>
                </c:pt>
                <c:pt idx="1327">
                  <c:v>40941</c:v>
                </c:pt>
                <c:pt idx="1328">
                  <c:v>40942</c:v>
                </c:pt>
                <c:pt idx="1329">
                  <c:v>40945</c:v>
                </c:pt>
                <c:pt idx="1330">
                  <c:v>40946</c:v>
                </c:pt>
                <c:pt idx="1331">
                  <c:v>40947</c:v>
                </c:pt>
                <c:pt idx="1332">
                  <c:v>40948</c:v>
                </c:pt>
                <c:pt idx="1333">
                  <c:v>40949</c:v>
                </c:pt>
                <c:pt idx="1334">
                  <c:v>40952</c:v>
                </c:pt>
                <c:pt idx="1335">
                  <c:v>40953</c:v>
                </c:pt>
                <c:pt idx="1336">
                  <c:v>40954</c:v>
                </c:pt>
                <c:pt idx="1337">
                  <c:v>40955</c:v>
                </c:pt>
                <c:pt idx="1338">
                  <c:v>40956</c:v>
                </c:pt>
                <c:pt idx="1339">
                  <c:v>40959</c:v>
                </c:pt>
                <c:pt idx="1340">
                  <c:v>40960</c:v>
                </c:pt>
                <c:pt idx="1341">
                  <c:v>40961</c:v>
                </c:pt>
                <c:pt idx="1342">
                  <c:v>40962</c:v>
                </c:pt>
                <c:pt idx="1343">
                  <c:v>40963</c:v>
                </c:pt>
                <c:pt idx="1344">
                  <c:v>40966</c:v>
                </c:pt>
                <c:pt idx="1345">
                  <c:v>40967</c:v>
                </c:pt>
                <c:pt idx="1346">
                  <c:v>40968</c:v>
                </c:pt>
                <c:pt idx="1347">
                  <c:v>40969</c:v>
                </c:pt>
                <c:pt idx="1348">
                  <c:v>40970</c:v>
                </c:pt>
                <c:pt idx="1349">
                  <c:v>40973</c:v>
                </c:pt>
                <c:pt idx="1350">
                  <c:v>40974</c:v>
                </c:pt>
                <c:pt idx="1351">
                  <c:v>40975</c:v>
                </c:pt>
                <c:pt idx="1352">
                  <c:v>40976</c:v>
                </c:pt>
                <c:pt idx="1353">
                  <c:v>40977</c:v>
                </c:pt>
                <c:pt idx="1354">
                  <c:v>40980</c:v>
                </c:pt>
                <c:pt idx="1355">
                  <c:v>40981</c:v>
                </c:pt>
                <c:pt idx="1356">
                  <c:v>40982</c:v>
                </c:pt>
                <c:pt idx="1357">
                  <c:v>40983</c:v>
                </c:pt>
                <c:pt idx="1358">
                  <c:v>40984</c:v>
                </c:pt>
                <c:pt idx="1359">
                  <c:v>40987</c:v>
                </c:pt>
                <c:pt idx="1360">
                  <c:v>40988</c:v>
                </c:pt>
                <c:pt idx="1361">
                  <c:v>40989</c:v>
                </c:pt>
                <c:pt idx="1362">
                  <c:v>40990</c:v>
                </c:pt>
                <c:pt idx="1363">
                  <c:v>40991</c:v>
                </c:pt>
                <c:pt idx="1364">
                  <c:v>40994</c:v>
                </c:pt>
                <c:pt idx="1365">
                  <c:v>40995</c:v>
                </c:pt>
                <c:pt idx="1366">
                  <c:v>40996</c:v>
                </c:pt>
                <c:pt idx="1367">
                  <c:v>40997</c:v>
                </c:pt>
                <c:pt idx="1368">
                  <c:v>40998</c:v>
                </c:pt>
                <c:pt idx="1369">
                  <c:v>41001</c:v>
                </c:pt>
                <c:pt idx="1370">
                  <c:v>41002</c:v>
                </c:pt>
                <c:pt idx="1371">
                  <c:v>41003</c:v>
                </c:pt>
                <c:pt idx="1372">
                  <c:v>41004</c:v>
                </c:pt>
                <c:pt idx="1373">
                  <c:v>41005</c:v>
                </c:pt>
                <c:pt idx="1374">
                  <c:v>41008</c:v>
                </c:pt>
                <c:pt idx="1375">
                  <c:v>41009</c:v>
                </c:pt>
                <c:pt idx="1376">
                  <c:v>41010</c:v>
                </c:pt>
                <c:pt idx="1377">
                  <c:v>41011</c:v>
                </c:pt>
                <c:pt idx="1378">
                  <c:v>41012</c:v>
                </c:pt>
                <c:pt idx="1379">
                  <c:v>41015</c:v>
                </c:pt>
                <c:pt idx="1380">
                  <c:v>41016</c:v>
                </c:pt>
                <c:pt idx="1381">
                  <c:v>41017</c:v>
                </c:pt>
                <c:pt idx="1382">
                  <c:v>41018</c:v>
                </c:pt>
                <c:pt idx="1383">
                  <c:v>41019</c:v>
                </c:pt>
                <c:pt idx="1384">
                  <c:v>41022</c:v>
                </c:pt>
                <c:pt idx="1385">
                  <c:v>41023</c:v>
                </c:pt>
                <c:pt idx="1386">
                  <c:v>41024</c:v>
                </c:pt>
                <c:pt idx="1387">
                  <c:v>41025</c:v>
                </c:pt>
                <c:pt idx="1388">
                  <c:v>41026</c:v>
                </c:pt>
                <c:pt idx="1389">
                  <c:v>41029</c:v>
                </c:pt>
                <c:pt idx="1390">
                  <c:v>41030</c:v>
                </c:pt>
                <c:pt idx="1391">
                  <c:v>41031</c:v>
                </c:pt>
                <c:pt idx="1392">
                  <c:v>41032</c:v>
                </c:pt>
                <c:pt idx="1393">
                  <c:v>41033</c:v>
                </c:pt>
                <c:pt idx="1394">
                  <c:v>41036</c:v>
                </c:pt>
                <c:pt idx="1395">
                  <c:v>41037</c:v>
                </c:pt>
                <c:pt idx="1396">
                  <c:v>41038</c:v>
                </c:pt>
                <c:pt idx="1397">
                  <c:v>41039</c:v>
                </c:pt>
                <c:pt idx="1398">
                  <c:v>41040</c:v>
                </c:pt>
                <c:pt idx="1399">
                  <c:v>41043</c:v>
                </c:pt>
                <c:pt idx="1400">
                  <c:v>41044</c:v>
                </c:pt>
                <c:pt idx="1401">
                  <c:v>41045</c:v>
                </c:pt>
                <c:pt idx="1402">
                  <c:v>41046</c:v>
                </c:pt>
                <c:pt idx="1403">
                  <c:v>41047</c:v>
                </c:pt>
                <c:pt idx="1404">
                  <c:v>41050</c:v>
                </c:pt>
                <c:pt idx="1405">
                  <c:v>41051</c:v>
                </c:pt>
                <c:pt idx="1406">
                  <c:v>41052</c:v>
                </c:pt>
                <c:pt idx="1407">
                  <c:v>41053</c:v>
                </c:pt>
                <c:pt idx="1408">
                  <c:v>41054</c:v>
                </c:pt>
                <c:pt idx="1409">
                  <c:v>41057</c:v>
                </c:pt>
                <c:pt idx="1410">
                  <c:v>41058</c:v>
                </c:pt>
                <c:pt idx="1411">
                  <c:v>41059</c:v>
                </c:pt>
                <c:pt idx="1412">
                  <c:v>41060</c:v>
                </c:pt>
                <c:pt idx="1413">
                  <c:v>41061</c:v>
                </c:pt>
                <c:pt idx="1414">
                  <c:v>41064</c:v>
                </c:pt>
                <c:pt idx="1415">
                  <c:v>41065</c:v>
                </c:pt>
                <c:pt idx="1416">
                  <c:v>41066</c:v>
                </c:pt>
                <c:pt idx="1417">
                  <c:v>41067</c:v>
                </c:pt>
                <c:pt idx="1418">
                  <c:v>41068</c:v>
                </c:pt>
                <c:pt idx="1419">
                  <c:v>41071</c:v>
                </c:pt>
                <c:pt idx="1420">
                  <c:v>41072</c:v>
                </c:pt>
                <c:pt idx="1421">
                  <c:v>41073</c:v>
                </c:pt>
                <c:pt idx="1422">
                  <c:v>41074</c:v>
                </c:pt>
                <c:pt idx="1423">
                  <c:v>41075</c:v>
                </c:pt>
                <c:pt idx="1424">
                  <c:v>41078</c:v>
                </c:pt>
                <c:pt idx="1425">
                  <c:v>41079</c:v>
                </c:pt>
                <c:pt idx="1426">
                  <c:v>41080</c:v>
                </c:pt>
                <c:pt idx="1427">
                  <c:v>41081</c:v>
                </c:pt>
                <c:pt idx="1428">
                  <c:v>41082</c:v>
                </c:pt>
                <c:pt idx="1429">
                  <c:v>41085</c:v>
                </c:pt>
                <c:pt idx="1430">
                  <c:v>41086</c:v>
                </c:pt>
                <c:pt idx="1431">
                  <c:v>41087</c:v>
                </c:pt>
                <c:pt idx="1432">
                  <c:v>41088</c:v>
                </c:pt>
                <c:pt idx="1433">
                  <c:v>41089</c:v>
                </c:pt>
                <c:pt idx="1434">
                  <c:v>41092</c:v>
                </c:pt>
                <c:pt idx="1435">
                  <c:v>41093</c:v>
                </c:pt>
                <c:pt idx="1436">
                  <c:v>41094</c:v>
                </c:pt>
                <c:pt idx="1437">
                  <c:v>41095</c:v>
                </c:pt>
                <c:pt idx="1438">
                  <c:v>41096</c:v>
                </c:pt>
                <c:pt idx="1439">
                  <c:v>41099</c:v>
                </c:pt>
                <c:pt idx="1440">
                  <c:v>41100</c:v>
                </c:pt>
                <c:pt idx="1441">
                  <c:v>41101</c:v>
                </c:pt>
                <c:pt idx="1442">
                  <c:v>41102</c:v>
                </c:pt>
                <c:pt idx="1443">
                  <c:v>41103</c:v>
                </c:pt>
                <c:pt idx="1444">
                  <c:v>41106</c:v>
                </c:pt>
                <c:pt idx="1445">
                  <c:v>41107</c:v>
                </c:pt>
                <c:pt idx="1446">
                  <c:v>41108</c:v>
                </c:pt>
                <c:pt idx="1447">
                  <c:v>41109</c:v>
                </c:pt>
                <c:pt idx="1448">
                  <c:v>41110</c:v>
                </c:pt>
                <c:pt idx="1449">
                  <c:v>41113</c:v>
                </c:pt>
                <c:pt idx="1450">
                  <c:v>41114</c:v>
                </c:pt>
                <c:pt idx="1451">
                  <c:v>41115</c:v>
                </c:pt>
                <c:pt idx="1452">
                  <c:v>41116</c:v>
                </c:pt>
                <c:pt idx="1453">
                  <c:v>41117</c:v>
                </c:pt>
                <c:pt idx="1454">
                  <c:v>41120</c:v>
                </c:pt>
                <c:pt idx="1455">
                  <c:v>41121</c:v>
                </c:pt>
                <c:pt idx="1456">
                  <c:v>41122</c:v>
                </c:pt>
                <c:pt idx="1457">
                  <c:v>41123</c:v>
                </c:pt>
                <c:pt idx="1458">
                  <c:v>41124</c:v>
                </c:pt>
                <c:pt idx="1459">
                  <c:v>41127</c:v>
                </c:pt>
                <c:pt idx="1460">
                  <c:v>41128</c:v>
                </c:pt>
                <c:pt idx="1461">
                  <c:v>41129</c:v>
                </c:pt>
                <c:pt idx="1462">
                  <c:v>41130</c:v>
                </c:pt>
                <c:pt idx="1463">
                  <c:v>41131</c:v>
                </c:pt>
                <c:pt idx="1464">
                  <c:v>41134</c:v>
                </c:pt>
                <c:pt idx="1465">
                  <c:v>41135</c:v>
                </c:pt>
                <c:pt idx="1466">
                  <c:v>41136</c:v>
                </c:pt>
                <c:pt idx="1467">
                  <c:v>41137</c:v>
                </c:pt>
                <c:pt idx="1468">
                  <c:v>41138</c:v>
                </c:pt>
                <c:pt idx="1469">
                  <c:v>41141</c:v>
                </c:pt>
                <c:pt idx="1470">
                  <c:v>41142</c:v>
                </c:pt>
                <c:pt idx="1471">
                  <c:v>41143</c:v>
                </c:pt>
                <c:pt idx="1472">
                  <c:v>41144</c:v>
                </c:pt>
                <c:pt idx="1473">
                  <c:v>41145</c:v>
                </c:pt>
                <c:pt idx="1474">
                  <c:v>41148</c:v>
                </c:pt>
                <c:pt idx="1475">
                  <c:v>41149</c:v>
                </c:pt>
                <c:pt idx="1476">
                  <c:v>41150</c:v>
                </c:pt>
                <c:pt idx="1477">
                  <c:v>41151</c:v>
                </c:pt>
                <c:pt idx="1478">
                  <c:v>41152</c:v>
                </c:pt>
                <c:pt idx="1479">
                  <c:v>41155</c:v>
                </c:pt>
                <c:pt idx="1480">
                  <c:v>41156</c:v>
                </c:pt>
                <c:pt idx="1481">
                  <c:v>41157</c:v>
                </c:pt>
                <c:pt idx="1482">
                  <c:v>41158</c:v>
                </c:pt>
                <c:pt idx="1483">
                  <c:v>41159</c:v>
                </c:pt>
                <c:pt idx="1484">
                  <c:v>41162</c:v>
                </c:pt>
                <c:pt idx="1485">
                  <c:v>41163</c:v>
                </c:pt>
                <c:pt idx="1486">
                  <c:v>41164</c:v>
                </c:pt>
                <c:pt idx="1487">
                  <c:v>41165</c:v>
                </c:pt>
                <c:pt idx="1488">
                  <c:v>41166</c:v>
                </c:pt>
                <c:pt idx="1489">
                  <c:v>41169</c:v>
                </c:pt>
                <c:pt idx="1490">
                  <c:v>41170</c:v>
                </c:pt>
                <c:pt idx="1491">
                  <c:v>41171</c:v>
                </c:pt>
                <c:pt idx="1492">
                  <c:v>41172</c:v>
                </c:pt>
                <c:pt idx="1493">
                  <c:v>41173</c:v>
                </c:pt>
                <c:pt idx="1494">
                  <c:v>41176</c:v>
                </c:pt>
                <c:pt idx="1495">
                  <c:v>41177</c:v>
                </c:pt>
                <c:pt idx="1496">
                  <c:v>41178</c:v>
                </c:pt>
                <c:pt idx="1497">
                  <c:v>41179</c:v>
                </c:pt>
                <c:pt idx="1498">
                  <c:v>41180</c:v>
                </c:pt>
                <c:pt idx="1499">
                  <c:v>41183</c:v>
                </c:pt>
                <c:pt idx="1500">
                  <c:v>41184</c:v>
                </c:pt>
                <c:pt idx="1501">
                  <c:v>41185</c:v>
                </c:pt>
                <c:pt idx="1502">
                  <c:v>41186</c:v>
                </c:pt>
                <c:pt idx="1503">
                  <c:v>41187</c:v>
                </c:pt>
                <c:pt idx="1504">
                  <c:v>41190</c:v>
                </c:pt>
                <c:pt idx="1505">
                  <c:v>41191</c:v>
                </c:pt>
                <c:pt idx="1506">
                  <c:v>41192</c:v>
                </c:pt>
                <c:pt idx="1507">
                  <c:v>41193</c:v>
                </c:pt>
                <c:pt idx="1508">
                  <c:v>41194</c:v>
                </c:pt>
                <c:pt idx="1509">
                  <c:v>41197</c:v>
                </c:pt>
                <c:pt idx="1510">
                  <c:v>41198</c:v>
                </c:pt>
                <c:pt idx="1511">
                  <c:v>41199</c:v>
                </c:pt>
                <c:pt idx="1512">
                  <c:v>41200</c:v>
                </c:pt>
                <c:pt idx="1513">
                  <c:v>41201</c:v>
                </c:pt>
                <c:pt idx="1514">
                  <c:v>41204</c:v>
                </c:pt>
                <c:pt idx="1515">
                  <c:v>41205</c:v>
                </c:pt>
                <c:pt idx="1516">
                  <c:v>41206</c:v>
                </c:pt>
                <c:pt idx="1517">
                  <c:v>41207</c:v>
                </c:pt>
                <c:pt idx="1518">
                  <c:v>41208</c:v>
                </c:pt>
                <c:pt idx="1519">
                  <c:v>41211</c:v>
                </c:pt>
                <c:pt idx="1520">
                  <c:v>41212</c:v>
                </c:pt>
                <c:pt idx="1521">
                  <c:v>41213</c:v>
                </c:pt>
                <c:pt idx="1522">
                  <c:v>41214</c:v>
                </c:pt>
                <c:pt idx="1523">
                  <c:v>41215</c:v>
                </c:pt>
                <c:pt idx="1524">
                  <c:v>41212</c:v>
                </c:pt>
                <c:pt idx="1525">
                  <c:v>41213</c:v>
                </c:pt>
                <c:pt idx="1526">
                  <c:v>41214</c:v>
                </c:pt>
                <c:pt idx="1527">
                  <c:v>41215</c:v>
                </c:pt>
                <c:pt idx="1528">
                  <c:v>41216</c:v>
                </c:pt>
                <c:pt idx="1529">
                  <c:v>41217</c:v>
                </c:pt>
                <c:pt idx="1530">
                  <c:v>41218</c:v>
                </c:pt>
                <c:pt idx="1531">
                  <c:v>41219</c:v>
                </c:pt>
                <c:pt idx="1532">
                  <c:v>41220</c:v>
                </c:pt>
                <c:pt idx="1533">
                  <c:v>41221</c:v>
                </c:pt>
                <c:pt idx="1534">
                  <c:v>41222</c:v>
                </c:pt>
                <c:pt idx="1535">
                  <c:v>41223</c:v>
                </c:pt>
                <c:pt idx="1536">
                  <c:v>41224</c:v>
                </c:pt>
                <c:pt idx="1537">
                  <c:v>41225</c:v>
                </c:pt>
                <c:pt idx="1538">
                  <c:v>41226</c:v>
                </c:pt>
                <c:pt idx="1539">
                  <c:v>41227</c:v>
                </c:pt>
                <c:pt idx="1540">
                  <c:v>41228</c:v>
                </c:pt>
                <c:pt idx="1541">
                  <c:v>41229</c:v>
                </c:pt>
                <c:pt idx="1542">
                  <c:v>41230</c:v>
                </c:pt>
                <c:pt idx="1543">
                  <c:v>41231</c:v>
                </c:pt>
                <c:pt idx="1544">
                  <c:v>41232</c:v>
                </c:pt>
                <c:pt idx="1545">
                  <c:v>41233</c:v>
                </c:pt>
                <c:pt idx="1546">
                  <c:v>41234</c:v>
                </c:pt>
                <c:pt idx="1547">
                  <c:v>41235</c:v>
                </c:pt>
                <c:pt idx="1548">
                  <c:v>41236</c:v>
                </c:pt>
                <c:pt idx="1549">
                  <c:v>41237</c:v>
                </c:pt>
                <c:pt idx="1550">
                  <c:v>41238</c:v>
                </c:pt>
                <c:pt idx="1551">
                  <c:v>41239</c:v>
                </c:pt>
                <c:pt idx="1552">
                  <c:v>41240</c:v>
                </c:pt>
                <c:pt idx="1553">
                  <c:v>41241</c:v>
                </c:pt>
                <c:pt idx="1554">
                  <c:v>41242</c:v>
                </c:pt>
                <c:pt idx="1555">
                  <c:v>41243</c:v>
                </c:pt>
                <c:pt idx="1556">
                  <c:v>41244</c:v>
                </c:pt>
                <c:pt idx="1557">
                  <c:v>41245</c:v>
                </c:pt>
                <c:pt idx="1558">
                  <c:v>41246</c:v>
                </c:pt>
                <c:pt idx="1559">
                  <c:v>41247</c:v>
                </c:pt>
                <c:pt idx="1560">
                  <c:v>41248</c:v>
                </c:pt>
                <c:pt idx="1561">
                  <c:v>41249</c:v>
                </c:pt>
                <c:pt idx="1562">
                  <c:v>41250</c:v>
                </c:pt>
                <c:pt idx="1563">
                  <c:v>41251</c:v>
                </c:pt>
                <c:pt idx="1564">
                  <c:v>41252</c:v>
                </c:pt>
                <c:pt idx="1565">
                  <c:v>41253</c:v>
                </c:pt>
                <c:pt idx="1566">
                  <c:v>41254</c:v>
                </c:pt>
                <c:pt idx="1567">
                  <c:v>41255</c:v>
                </c:pt>
                <c:pt idx="1568">
                  <c:v>41256</c:v>
                </c:pt>
                <c:pt idx="1569">
                  <c:v>41257</c:v>
                </c:pt>
                <c:pt idx="1570">
                  <c:v>41258</c:v>
                </c:pt>
                <c:pt idx="1571">
                  <c:v>41259</c:v>
                </c:pt>
                <c:pt idx="1572">
                  <c:v>41260</c:v>
                </c:pt>
                <c:pt idx="1573">
                  <c:v>41261</c:v>
                </c:pt>
                <c:pt idx="1574">
                  <c:v>41262</c:v>
                </c:pt>
                <c:pt idx="1575">
                  <c:v>41263</c:v>
                </c:pt>
                <c:pt idx="1576">
                  <c:v>41264</c:v>
                </c:pt>
                <c:pt idx="1577">
                  <c:v>41265</c:v>
                </c:pt>
                <c:pt idx="1578">
                  <c:v>41266</c:v>
                </c:pt>
                <c:pt idx="1579">
                  <c:v>41267</c:v>
                </c:pt>
                <c:pt idx="1580">
                  <c:v>41268</c:v>
                </c:pt>
                <c:pt idx="1581">
                  <c:v>41269</c:v>
                </c:pt>
                <c:pt idx="1582">
                  <c:v>41270</c:v>
                </c:pt>
                <c:pt idx="1583">
                  <c:v>41271</c:v>
                </c:pt>
                <c:pt idx="1584">
                  <c:v>41272</c:v>
                </c:pt>
                <c:pt idx="1585">
                  <c:v>41273</c:v>
                </c:pt>
                <c:pt idx="1586">
                  <c:v>41274</c:v>
                </c:pt>
                <c:pt idx="1587">
                  <c:v>41275</c:v>
                </c:pt>
                <c:pt idx="1588">
                  <c:v>41276</c:v>
                </c:pt>
                <c:pt idx="1589">
                  <c:v>41277</c:v>
                </c:pt>
                <c:pt idx="1590">
                  <c:v>41278</c:v>
                </c:pt>
                <c:pt idx="1591">
                  <c:v>41279</c:v>
                </c:pt>
                <c:pt idx="1592">
                  <c:v>41280</c:v>
                </c:pt>
                <c:pt idx="1593">
                  <c:v>41281</c:v>
                </c:pt>
                <c:pt idx="1594">
                  <c:v>41282</c:v>
                </c:pt>
                <c:pt idx="1595">
                  <c:v>41283</c:v>
                </c:pt>
                <c:pt idx="1596">
                  <c:v>41284</c:v>
                </c:pt>
                <c:pt idx="1597">
                  <c:v>41285</c:v>
                </c:pt>
                <c:pt idx="1598">
                  <c:v>41286</c:v>
                </c:pt>
                <c:pt idx="1599">
                  <c:v>41287</c:v>
                </c:pt>
                <c:pt idx="1600">
                  <c:v>41288</c:v>
                </c:pt>
                <c:pt idx="1601">
                  <c:v>41289</c:v>
                </c:pt>
                <c:pt idx="1602">
                  <c:v>41290</c:v>
                </c:pt>
                <c:pt idx="1603">
                  <c:v>41291</c:v>
                </c:pt>
                <c:pt idx="1604">
                  <c:v>41292</c:v>
                </c:pt>
                <c:pt idx="1605">
                  <c:v>41293</c:v>
                </c:pt>
                <c:pt idx="1606">
                  <c:v>41294</c:v>
                </c:pt>
                <c:pt idx="1607">
                  <c:v>41295</c:v>
                </c:pt>
                <c:pt idx="1608">
                  <c:v>41296</c:v>
                </c:pt>
                <c:pt idx="1609">
                  <c:v>41297</c:v>
                </c:pt>
                <c:pt idx="1610">
                  <c:v>41298</c:v>
                </c:pt>
                <c:pt idx="1611">
                  <c:v>41299</c:v>
                </c:pt>
                <c:pt idx="1612">
                  <c:v>41300</c:v>
                </c:pt>
                <c:pt idx="1613">
                  <c:v>41301</c:v>
                </c:pt>
                <c:pt idx="1614">
                  <c:v>41302</c:v>
                </c:pt>
                <c:pt idx="1615">
                  <c:v>41303</c:v>
                </c:pt>
                <c:pt idx="1616">
                  <c:v>41304</c:v>
                </c:pt>
                <c:pt idx="1617">
                  <c:v>41305</c:v>
                </c:pt>
                <c:pt idx="1618">
                  <c:v>41306</c:v>
                </c:pt>
                <c:pt idx="1619">
                  <c:v>41307</c:v>
                </c:pt>
                <c:pt idx="1620">
                  <c:v>41308</c:v>
                </c:pt>
                <c:pt idx="1621">
                  <c:v>41309</c:v>
                </c:pt>
                <c:pt idx="1622">
                  <c:v>41310</c:v>
                </c:pt>
                <c:pt idx="1623">
                  <c:v>41311</c:v>
                </c:pt>
                <c:pt idx="1624">
                  <c:v>41312</c:v>
                </c:pt>
                <c:pt idx="1625">
                  <c:v>41313</c:v>
                </c:pt>
                <c:pt idx="1626">
                  <c:v>41314</c:v>
                </c:pt>
                <c:pt idx="1627">
                  <c:v>41315</c:v>
                </c:pt>
                <c:pt idx="1628">
                  <c:v>41316</c:v>
                </c:pt>
                <c:pt idx="1629">
                  <c:v>41317</c:v>
                </c:pt>
                <c:pt idx="1630">
                  <c:v>41318</c:v>
                </c:pt>
                <c:pt idx="1631">
                  <c:v>41319</c:v>
                </c:pt>
                <c:pt idx="1632">
                  <c:v>41320</c:v>
                </c:pt>
                <c:pt idx="1633">
                  <c:v>41321</c:v>
                </c:pt>
                <c:pt idx="1634">
                  <c:v>41322</c:v>
                </c:pt>
                <c:pt idx="1635">
                  <c:v>41323</c:v>
                </c:pt>
                <c:pt idx="1636">
                  <c:v>41324</c:v>
                </c:pt>
                <c:pt idx="1637">
                  <c:v>41325</c:v>
                </c:pt>
                <c:pt idx="1638">
                  <c:v>41326</c:v>
                </c:pt>
                <c:pt idx="1639">
                  <c:v>41327</c:v>
                </c:pt>
                <c:pt idx="1640">
                  <c:v>41328</c:v>
                </c:pt>
                <c:pt idx="1641">
                  <c:v>41329</c:v>
                </c:pt>
                <c:pt idx="1642">
                  <c:v>41330</c:v>
                </c:pt>
                <c:pt idx="1643">
                  <c:v>41331</c:v>
                </c:pt>
                <c:pt idx="1644">
                  <c:v>41332</c:v>
                </c:pt>
                <c:pt idx="1645">
                  <c:v>41333</c:v>
                </c:pt>
                <c:pt idx="1646">
                  <c:v>41334</c:v>
                </c:pt>
                <c:pt idx="1647">
                  <c:v>41335</c:v>
                </c:pt>
                <c:pt idx="1648">
                  <c:v>41336</c:v>
                </c:pt>
                <c:pt idx="1649">
                  <c:v>41337</c:v>
                </c:pt>
                <c:pt idx="1650">
                  <c:v>41338</c:v>
                </c:pt>
                <c:pt idx="1651">
                  <c:v>41339</c:v>
                </c:pt>
                <c:pt idx="1652">
                  <c:v>41340</c:v>
                </c:pt>
                <c:pt idx="1653">
                  <c:v>41341</c:v>
                </c:pt>
                <c:pt idx="1654">
                  <c:v>41342</c:v>
                </c:pt>
                <c:pt idx="1655">
                  <c:v>41343</c:v>
                </c:pt>
                <c:pt idx="1656">
                  <c:v>41344</c:v>
                </c:pt>
                <c:pt idx="1657">
                  <c:v>41345</c:v>
                </c:pt>
                <c:pt idx="1658">
                  <c:v>41346</c:v>
                </c:pt>
                <c:pt idx="1659">
                  <c:v>41347</c:v>
                </c:pt>
                <c:pt idx="1660">
                  <c:v>41348</c:v>
                </c:pt>
                <c:pt idx="1661">
                  <c:v>41349</c:v>
                </c:pt>
                <c:pt idx="1662">
                  <c:v>41350</c:v>
                </c:pt>
                <c:pt idx="1663">
                  <c:v>41351</c:v>
                </c:pt>
                <c:pt idx="1664">
                  <c:v>41352</c:v>
                </c:pt>
                <c:pt idx="1665">
                  <c:v>41353</c:v>
                </c:pt>
                <c:pt idx="1666">
                  <c:v>41354</c:v>
                </c:pt>
                <c:pt idx="1667">
                  <c:v>41355</c:v>
                </c:pt>
                <c:pt idx="1668">
                  <c:v>41356</c:v>
                </c:pt>
                <c:pt idx="1669">
                  <c:v>41357</c:v>
                </c:pt>
                <c:pt idx="1670">
                  <c:v>41358</c:v>
                </c:pt>
                <c:pt idx="1671">
                  <c:v>41359</c:v>
                </c:pt>
                <c:pt idx="1672">
                  <c:v>41360</c:v>
                </c:pt>
                <c:pt idx="1673">
                  <c:v>41361</c:v>
                </c:pt>
                <c:pt idx="1674">
                  <c:v>41362</c:v>
                </c:pt>
                <c:pt idx="1675">
                  <c:v>41363</c:v>
                </c:pt>
                <c:pt idx="1676">
                  <c:v>41364</c:v>
                </c:pt>
                <c:pt idx="1677">
                  <c:v>41365</c:v>
                </c:pt>
                <c:pt idx="1678">
                  <c:v>41366</c:v>
                </c:pt>
                <c:pt idx="1679">
                  <c:v>41367</c:v>
                </c:pt>
                <c:pt idx="1680">
                  <c:v>41368</c:v>
                </c:pt>
                <c:pt idx="1681">
                  <c:v>41369</c:v>
                </c:pt>
                <c:pt idx="1682">
                  <c:v>41370</c:v>
                </c:pt>
                <c:pt idx="1683">
                  <c:v>41371</c:v>
                </c:pt>
                <c:pt idx="1684">
                  <c:v>41372</c:v>
                </c:pt>
                <c:pt idx="1685">
                  <c:v>41373</c:v>
                </c:pt>
                <c:pt idx="1686">
                  <c:v>41374</c:v>
                </c:pt>
                <c:pt idx="1687">
                  <c:v>41375</c:v>
                </c:pt>
                <c:pt idx="1688">
                  <c:v>41376</c:v>
                </c:pt>
                <c:pt idx="1689">
                  <c:v>41377</c:v>
                </c:pt>
                <c:pt idx="1690">
                  <c:v>41378</c:v>
                </c:pt>
                <c:pt idx="1691">
                  <c:v>41379</c:v>
                </c:pt>
                <c:pt idx="1692">
                  <c:v>41380</c:v>
                </c:pt>
                <c:pt idx="1693">
                  <c:v>41381</c:v>
                </c:pt>
                <c:pt idx="1694">
                  <c:v>41382</c:v>
                </c:pt>
                <c:pt idx="1695">
                  <c:v>41383</c:v>
                </c:pt>
                <c:pt idx="1696">
                  <c:v>41384</c:v>
                </c:pt>
                <c:pt idx="1697">
                  <c:v>41385</c:v>
                </c:pt>
                <c:pt idx="1698">
                  <c:v>41386</c:v>
                </c:pt>
                <c:pt idx="1699">
                  <c:v>41387</c:v>
                </c:pt>
                <c:pt idx="1700">
                  <c:v>41388</c:v>
                </c:pt>
                <c:pt idx="1701">
                  <c:v>41389</c:v>
                </c:pt>
                <c:pt idx="1702">
                  <c:v>41390</c:v>
                </c:pt>
                <c:pt idx="1703">
                  <c:v>41391</c:v>
                </c:pt>
                <c:pt idx="1704">
                  <c:v>41392</c:v>
                </c:pt>
                <c:pt idx="1705">
                  <c:v>41393</c:v>
                </c:pt>
                <c:pt idx="1706">
                  <c:v>41394</c:v>
                </c:pt>
                <c:pt idx="1707">
                  <c:v>41395</c:v>
                </c:pt>
                <c:pt idx="1708">
                  <c:v>41396</c:v>
                </c:pt>
                <c:pt idx="1709">
                  <c:v>41397</c:v>
                </c:pt>
                <c:pt idx="1710">
                  <c:v>41398</c:v>
                </c:pt>
                <c:pt idx="1711">
                  <c:v>41399</c:v>
                </c:pt>
                <c:pt idx="1712">
                  <c:v>41400</c:v>
                </c:pt>
                <c:pt idx="1713">
                  <c:v>41401</c:v>
                </c:pt>
                <c:pt idx="1714">
                  <c:v>41402</c:v>
                </c:pt>
                <c:pt idx="1715">
                  <c:v>41403</c:v>
                </c:pt>
                <c:pt idx="1716">
                  <c:v>41404</c:v>
                </c:pt>
                <c:pt idx="1717">
                  <c:v>41405</c:v>
                </c:pt>
                <c:pt idx="1718">
                  <c:v>41406</c:v>
                </c:pt>
                <c:pt idx="1719">
                  <c:v>41407</c:v>
                </c:pt>
                <c:pt idx="1720">
                  <c:v>41408</c:v>
                </c:pt>
                <c:pt idx="1721">
                  <c:v>41409</c:v>
                </c:pt>
                <c:pt idx="1722">
                  <c:v>41410</c:v>
                </c:pt>
                <c:pt idx="1723">
                  <c:v>41411</c:v>
                </c:pt>
                <c:pt idx="1724">
                  <c:v>41412</c:v>
                </c:pt>
                <c:pt idx="1725">
                  <c:v>41413</c:v>
                </c:pt>
                <c:pt idx="1726">
                  <c:v>41414</c:v>
                </c:pt>
                <c:pt idx="1727">
                  <c:v>41415</c:v>
                </c:pt>
                <c:pt idx="1728">
                  <c:v>41416</c:v>
                </c:pt>
                <c:pt idx="1729">
                  <c:v>41417</c:v>
                </c:pt>
                <c:pt idx="1730">
                  <c:v>41418</c:v>
                </c:pt>
                <c:pt idx="1731">
                  <c:v>41419</c:v>
                </c:pt>
                <c:pt idx="1732">
                  <c:v>41420</c:v>
                </c:pt>
                <c:pt idx="1733">
                  <c:v>41421</c:v>
                </c:pt>
                <c:pt idx="1734">
                  <c:v>41422</c:v>
                </c:pt>
                <c:pt idx="1735">
                  <c:v>41423</c:v>
                </c:pt>
                <c:pt idx="1736">
                  <c:v>41424</c:v>
                </c:pt>
                <c:pt idx="1737">
                  <c:v>41425</c:v>
                </c:pt>
                <c:pt idx="1738">
                  <c:v>41426</c:v>
                </c:pt>
                <c:pt idx="1739">
                  <c:v>41427</c:v>
                </c:pt>
                <c:pt idx="1740">
                  <c:v>41428</c:v>
                </c:pt>
                <c:pt idx="1741">
                  <c:v>41429</c:v>
                </c:pt>
                <c:pt idx="1742">
                  <c:v>41430</c:v>
                </c:pt>
                <c:pt idx="1743">
                  <c:v>41431</c:v>
                </c:pt>
                <c:pt idx="1744">
                  <c:v>41432</c:v>
                </c:pt>
                <c:pt idx="1745">
                  <c:v>41433</c:v>
                </c:pt>
                <c:pt idx="1746">
                  <c:v>41434</c:v>
                </c:pt>
                <c:pt idx="1747">
                  <c:v>41435</c:v>
                </c:pt>
                <c:pt idx="1748">
                  <c:v>41436</c:v>
                </c:pt>
                <c:pt idx="1749">
                  <c:v>41437</c:v>
                </c:pt>
                <c:pt idx="1750">
                  <c:v>41438</c:v>
                </c:pt>
                <c:pt idx="1751">
                  <c:v>41439</c:v>
                </c:pt>
                <c:pt idx="1752">
                  <c:v>41440</c:v>
                </c:pt>
                <c:pt idx="1753">
                  <c:v>41441</c:v>
                </c:pt>
                <c:pt idx="1754">
                  <c:v>41442</c:v>
                </c:pt>
                <c:pt idx="1755">
                  <c:v>41443</c:v>
                </c:pt>
                <c:pt idx="1756">
                  <c:v>41444</c:v>
                </c:pt>
                <c:pt idx="1757">
                  <c:v>41445</c:v>
                </c:pt>
                <c:pt idx="1758">
                  <c:v>41446</c:v>
                </c:pt>
                <c:pt idx="1759">
                  <c:v>41447</c:v>
                </c:pt>
                <c:pt idx="1760">
                  <c:v>41448</c:v>
                </c:pt>
                <c:pt idx="1761">
                  <c:v>41449</c:v>
                </c:pt>
                <c:pt idx="1762">
                  <c:v>41450</c:v>
                </c:pt>
                <c:pt idx="1763">
                  <c:v>41451</c:v>
                </c:pt>
                <c:pt idx="1764">
                  <c:v>41452</c:v>
                </c:pt>
                <c:pt idx="1765">
                  <c:v>41453</c:v>
                </c:pt>
                <c:pt idx="1766">
                  <c:v>41454</c:v>
                </c:pt>
                <c:pt idx="1767">
                  <c:v>41455</c:v>
                </c:pt>
                <c:pt idx="1768">
                  <c:v>41456</c:v>
                </c:pt>
                <c:pt idx="1769">
                  <c:v>41457</c:v>
                </c:pt>
                <c:pt idx="1770">
                  <c:v>41458</c:v>
                </c:pt>
                <c:pt idx="1771">
                  <c:v>41459</c:v>
                </c:pt>
                <c:pt idx="1772">
                  <c:v>41460</c:v>
                </c:pt>
                <c:pt idx="1773">
                  <c:v>41461</c:v>
                </c:pt>
                <c:pt idx="1774">
                  <c:v>41462</c:v>
                </c:pt>
                <c:pt idx="1775">
                  <c:v>41463</c:v>
                </c:pt>
                <c:pt idx="1776">
                  <c:v>41464</c:v>
                </c:pt>
                <c:pt idx="1777">
                  <c:v>41465</c:v>
                </c:pt>
                <c:pt idx="1778">
                  <c:v>41466</c:v>
                </c:pt>
                <c:pt idx="1779">
                  <c:v>41467</c:v>
                </c:pt>
                <c:pt idx="1780">
                  <c:v>41468</c:v>
                </c:pt>
                <c:pt idx="1781">
                  <c:v>41469</c:v>
                </c:pt>
                <c:pt idx="1782">
                  <c:v>41470</c:v>
                </c:pt>
                <c:pt idx="1783">
                  <c:v>41471</c:v>
                </c:pt>
                <c:pt idx="1784">
                  <c:v>41472</c:v>
                </c:pt>
                <c:pt idx="1785">
                  <c:v>41473</c:v>
                </c:pt>
                <c:pt idx="1786">
                  <c:v>41474</c:v>
                </c:pt>
                <c:pt idx="1787">
                  <c:v>41475</c:v>
                </c:pt>
                <c:pt idx="1788">
                  <c:v>41476</c:v>
                </c:pt>
                <c:pt idx="1789">
                  <c:v>41477</c:v>
                </c:pt>
                <c:pt idx="1790">
                  <c:v>41478</c:v>
                </c:pt>
                <c:pt idx="1791">
                  <c:v>41479</c:v>
                </c:pt>
                <c:pt idx="1792">
                  <c:v>41480</c:v>
                </c:pt>
                <c:pt idx="1793">
                  <c:v>41481</c:v>
                </c:pt>
                <c:pt idx="1794">
                  <c:v>41482</c:v>
                </c:pt>
                <c:pt idx="1795">
                  <c:v>41483</c:v>
                </c:pt>
                <c:pt idx="1796">
                  <c:v>41484</c:v>
                </c:pt>
                <c:pt idx="1797">
                  <c:v>41485</c:v>
                </c:pt>
                <c:pt idx="1798">
                  <c:v>41486</c:v>
                </c:pt>
                <c:pt idx="1799">
                  <c:v>41487</c:v>
                </c:pt>
                <c:pt idx="1800">
                  <c:v>41488</c:v>
                </c:pt>
                <c:pt idx="1801">
                  <c:v>41489</c:v>
                </c:pt>
                <c:pt idx="1802">
                  <c:v>41490</c:v>
                </c:pt>
                <c:pt idx="1803">
                  <c:v>41491</c:v>
                </c:pt>
                <c:pt idx="1804">
                  <c:v>41492</c:v>
                </c:pt>
                <c:pt idx="1805">
                  <c:v>41493</c:v>
                </c:pt>
                <c:pt idx="1806">
                  <c:v>41494</c:v>
                </c:pt>
                <c:pt idx="1807">
                  <c:v>41495</c:v>
                </c:pt>
                <c:pt idx="1808">
                  <c:v>41496</c:v>
                </c:pt>
                <c:pt idx="1809">
                  <c:v>41497</c:v>
                </c:pt>
                <c:pt idx="1810">
                  <c:v>41498</c:v>
                </c:pt>
                <c:pt idx="1811">
                  <c:v>41499</c:v>
                </c:pt>
                <c:pt idx="1812">
                  <c:v>41500</c:v>
                </c:pt>
                <c:pt idx="1813">
                  <c:v>41501</c:v>
                </c:pt>
                <c:pt idx="1814">
                  <c:v>41502</c:v>
                </c:pt>
                <c:pt idx="1815">
                  <c:v>41503</c:v>
                </c:pt>
                <c:pt idx="1816">
                  <c:v>41504</c:v>
                </c:pt>
                <c:pt idx="1817">
                  <c:v>41505</c:v>
                </c:pt>
                <c:pt idx="1818">
                  <c:v>41506</c:v>
                </c:pt>
                <c:pt idx="1819">
                  <c:v>41507</c:v>
                </c:pt>
                <c:pt idx="1820">
                  <c:v>41508</c:v>
                </c:pt>
                <c:pt idx="1821">
                  <c:v>41509</c:v>
                </c:pt>
                <c:pt idx="1822">
                  <c:v>41510</c:v>
                </c:pt>
                <c:pt idx="1823">
                  <c:v>41511</c:v>
                </c:pt>
                <c:pt idx="1824">
                  <c:v>41512</c:v>
                </c:pt>
                <c:pt idx="1825">
                  <c:v>41513</c:v>
                </c:pt>
                <c:pt idx="1826">
                  <c:v>41514</c:v>
                </c:pt>
                <c:pt idx="1827">
                  <c:v>41515</c:v>
                </c:pt>
                <c:pt idx="1828">
                  <c:v>41516</c:v>
                </c:pt>
                <c:pt idx="1829">
                  <c:v>41517</c:v>
                </c:pt>
                <c:pt idx="1830">
                  <c:v>41518</c:v>
                </c:pt>
                <c:pt idx="1831">
                  <c:v>41519</c:v>
                </c:pt>
                <c:pt idx="1832">
                  <c:v>41520</c:v>
                </c:pt>
                <c:pt idx="1833">
                  <c:v>41521</c:v>
                </c:pt>
                <c:pt idx="1834">
                  <c:v>41522</c:v>
                </c:pt>
                <c:pt idx="1835">
                  <c:v>41523</c:v>
                </c:pt>
                <c:pt idx="1836">
                  <c:v>41524</c:v>
                </c:pt>
                <c:pt idx="1837">
                  <c:v>41525</c:v>
                </c:pt>
                <c:pt idx="1838">
                  <c:v>41526</c:v>
                </c:pt>
                <c:pt idx="1839">
                  <c:v>41527</c:v>
                </c:pt>
                <c:pt idx="1840">
                  <c:v>41528</c:v>
                </c:pt>
                <c:pt idx="1841">
                  <c:v>41529</c:v>
                </c:pt>
                <c:pt idx="1842">
                  <c:v>41530</c:v>
                </c:pt>
                <c:pt idx="1843">
                  <c:v>41531</c:v>
                </c:pt>
                <c:pt idx="1844">
                  <c:v>41532</c:v>
                </c:pt>
                <c:pt idx="1845">
                  <c:v>41533</c:v>
                </c:pt>
                <c:pt idx="1846">
                  <c:v>41534</c:v>
                </c:pt>
                <c:pt idx="1847">
                  <c:v>41535</c:v>
                </c:pt>
                <c:pt idx="1848">
                  <c:v>41536</c:v>
                </c:pt>
                <c:pt idx="1849">
                  <c:v>41537</c:v>
                </c:pt>
                <c:pt idx="1850">
                  <c:v>41538</c:v>
                </c:pt>
                <c:pt idx="1851">
                  <c:v>41539</c:v>
                </c:pt>
                <c:pt idx="1852">
                  <c:v>41540</c:v>
                </c:pt>
                <c:pt idx="1853">
                  <c:v>41541</c:v>
                </c:pt>
                <c:pt idx="1854">
                  <c:v>41542</c:v>
                </c:pt>
                <c:pt idx="1855">
                  <c:v>41543</c:v>
                </c:pt>
                <c:pt idx="1856">
                  <c:v>41544</c:v>
                </c:pt>
                <c:pt idx="1857">
                  <c:v>41545</c:v>
                </c:pt>
                <c:pt idx="1858">
                  <c:v>41546</c:v>
                </c:pt>
                <c:pt idx="1859">
                  <c:v>41547</c:v>
                </c:pt>
                <c:pt idx="1860">
                  <c:v>41548</c:v>
                </c:pt>
                <c:pt idx="1861">
                  <c:v>41549</c:v>
                </c:pt>
                <c:pt idx="1862">
                  <c:v>41550</c:v>
                </c:pt>
                <c:pt idx="1863">
                  <c:v>41551</c:v>
                </c:pt>
                <c:pt idx="1864">
                  <c:v>41552</c:v>
                </c:pt>
                <c:pt idx="1865">
                  <c:v>41553</c:v>
                </c:pt>
                <c:pt idx="1866">
                  <c:v>41554</c:v>
                </c:pt>
                <c:pt idx="1867">
                  <c:v>41555</c:v>
                </c:pt>
                <c:pt idx="1868">
                  <c:v>41556</c:v>
                </c:pt>
                <c:pt idx="1869">
                  <c:v>41557</c:v>
                </c:pt>
                <c:pt idx="1870">
                  <c:v>41558</c:v>
                </c:pt>
                <c:pt idx="1871">
                  <c:v>41559</c:v>
                </c:pt>
                <c:pt idx="1872">
                  <c:v>41560</c:v>
                </c:pt>
                <c:pt idx="1873">
                  <c:v>41561</c:v>
                </c:pt>
                <c:pt idx="1874">
                  <c:v>41562</c:v>
                </c:pt>
                <c:pt idx="1875">
                  <c:v>41563</c:v>
                </c:pt>
                <c:pt idx="1876">
                  <c:v>41564</c:v>
                </c:pt>
                <c:pt idx="1877">
                  <c:v>41565</c:v>
                </c:pt>
                <c:pt idx="1878">
                  <c:v>41566</c:v>
                </c:pt>
                <c:pt idx="1879">
                  <c:v>41567</c:v>
                </c:pt>
                <c:pt idx="1880">
                  <c:v>41568</c:v>
                </c:pt>
                <c:pt idx="1881">
                  <c:v>41569</c:v>
                </c:pt>
                <c:pt idx="1882">
                  <c:v>41570</c:v>
                </c:pt>
                <c:pt idx="1883">
                  <c:v>41571</c:v>
                </c:pt>
                <c:pt idx="1884">
                  <c:v>41572</c:v>
                </c:pt>
                <c:pt idx="1885">
                  <c:v>41573</c:v>
                </c:pt>
                <c:pt idx="1886">
                  <c:v>41574</c:v>
                </c:pt>
                <c:pt idx="1887">
                  <c:v>41575</c:v>
                </c:pt>
                <c:pt idx="1888">
                  <c:v>41576</c:v>
                </c:pt>
                <c:pt idx="1889">
                  <c:v>41577</c:v>
                </c:pt>
                <c:pt idx="1890">
                  <c:v>41578</c:v>
                </c:pt>
                <c:pt idx="1891">
                  <c:v>41579</c:v>
                </c:pt>
                <c:pt idx="1892">
                  <c:v>41580</c:v>
                </c:pt>
                <c:pt idx="1893">
                  <c:v>41581</c:v>
                </c:pt>
                <c:pt idx="1894">
                  <c:v>41582</c:v>
                </c:pt>
                <c:pt idx="1895">
                  <c:v>41583</c:v>
                </c:pt>
                <c:pt idx="1896">
                  <c:v>41584</c:v>
                </c:pt>
                <c:pt idx="1897">
                  <c:v>41585</c:v>
                </c:pt>
                <c:pt idx="1898">
                  <c:v>41586</c:v>
                </c:pt>
                <c:pt idx="1899">
                  <c:v>41587</c:v>
                </c:pt>
                <c:pt idx="1900">
                  <c:v>41588</c:v>
                </c:pt>
                <c:pt idx="1901">
                  <c:v>41589</c:v>
                </c:pt>
                <c:pt idx="1902">
                  <c:v>41590</c:v>
                </c:pt>
                <c:pt idx="1903">
                  <c:v>41591</c:v>
                </c:pt>
                <c:pt idx="1904">
                  <c:v>41592</c:v>
                </c:pt>
                <c:pt idx="1905">
                  <c:v>41593</c:v>
                </c:pt>
                <c:pt idx="1906">
                  <c:v>41594</c:v>
                </c:pt>
                <c:pt idx="1907">
                  <c:v>41595</c:v>
                </c:pt>
                <c:pt idx="1908">
                  <c:v>41596</c:v>
                </c:pt>
                <c:pt idx="1909">
                  <c:v>41597</c:v>
                </c:pt>
                <c:pt idx="1910">
                  <c:v>41598</c:v>
                </c:pt>
                <c:pt idx="1911">
                  <c:v>41599</c:v>
                </c:pt>
                <c:pt idx="1912">
                  <c:v>41600</c:v>
                </c:pt>
                <c:pt idx="1913">
                  <c:v>41601</c:v>
                </c:pt>
                <c:pt idx="1914">
                  <c:v>41602</c:v>
                </c:pt>
                <c:pt idx="1915">
                  <c:v>41603</c:v>
                </c:pt>
                <c:pt idx="1916">
                  <c:v>41604</c:v>
                </c:pt>
                <c:pt idx="1917">
                  <c:v>41605</c:v>
                </c:pt>
                <c:pt idx="1918">
                  <c:v>41606</c:v>
                </c:pt>
                <c:pt idx="1919">
                  <c:v>41607</c:v>
                </c:pt>
                <c:pt idx="1920">
                  <c:v>41608</c:v>
                </c:pt>
                <c:pt idx="1921">
                  <c:v>41609</c:v>
                </c:pt>
                <c:pt idx="1922">
                  <c:v>41610</c:v>
                </c:pt>
                <c:pt idx="1923">
                  <c:v>41611</c:v>
                </c:pt>
                <c:pt idx="1924">
                  <c:v>41612</c:v>
                </c:pt>
                <c:pt idx="1925">
                  <c:v>41613</c:v>
                </c:pt>
                <c:pt idx="1926">
                  <c:v>41614</c:v>
                </c:pt>
                <c:pt idx="1927">
                  <c:v>41615</c:v>
                </c:pt>
                <c:pt idx="1928">
                  <c:v>41616</c:v>
                </c:pt>
                <c:pt idx="1929">
                  <c:v>41617</c:v>
                </c:pt>
                <c:pt idx="1930">
                  <c:v>41618</c:v>
                </c:pt>
                <c:pt idx="1931">
                  <c:v>41619</c:v>
                </c:pt>
                <c:pt idx="1932">
                  <c:v>41620</c:v>
                </c:pt>
                <c:pt idx="1933">
                  <c:v>41621</c:v>
                </c:pt>
                <c:pt idx="1934">
                  <c:v>41622</c:v>
                </c:pt>
                <c:pt idx="1935">
                  <c:v>41623</c:v>
                </c:pt>
                <c:pt idx="1936">
                  <c:v>41624</c:v>
                </c:pt>
                <c:pt idx="1937">
                  <c:v>41625</c:v>
                </c:pt>
                <c:pt idx="1938">
                  <c:v>41626</c:v>
                </c:pt>
                <c:pt idx="1939">
                  <c:v>41627</c:v>
                </c:pt>
                <c:pt idx="1940">
                  <c:v>41628</c:v>
                </c:pt>
                <c:pt idx="1941">
                  <c:v>41629</c:v>
                </c:pt>
                <c:pt idx="1942">
                  <c:v>41630</c:v>
                </c:pt>
                <c:pt idx="1943">
                  <c:v>41631</c:v>
                </c:pt>
                <c:pt idx="1944">
                  <c:v>41632</c:v>
                </c:pt>
                <c:pt idx="1945">
                  <c:v>41633</c:v>
                </c:pt>
                <c:pt idx="1946">
                  <c:v>41634</c:v>
                </c:pt>
                <c:pt idx="1947">
                  <c:v>41635</c:v>
                </c:pt>
                <c:pt idx="1948">
                  <c:v>41636</c:v>
                </c:pt>
                <c:pt idx="1949">
                  <c:v>41637</c:v>
                </c:pt>
                <c:pt idx="1950">
                  <c:v>41638</c:v>
                </c:pt>
                <c:pt idx="1951">
                  <c:v>41639</c:v>
                </c:pt>
                <c:pt idx="1952">
                  <c:v>41640</c:v>
                </c:pt>
                <c:pt idx="1953">
                  <c:v>41641</c:v>
                </c:pt>
                <c:pt idx="1954">
                  <c:v>41642</c:v>
                </c:pt>
                <c:pt idx="1955">
                  <c:v>41643</c:v>
                </c:pt>
                <c:pt idx="1956">
                  <c:v>41644</c:v>
                </c:pt>
                <c:pt idx="1957">
                  <c:v>41645</c:v>
                </c:pt>
                <c:pt idx="1958">
                  <c:v>41646</c:v>
                </c:pt>
                <c:pt idx="1959">
                  <c:v>41647</c:v>
                </c:pt>
                <c:pt idx="1960">
                  <c:v>41648</c:v>
                </c:pt>
                <c:pt idx="1961">
                  <c:v>41649</c:v>
                </c:pt>
                <c:pt idx="1962">
                  <c:v>41650</c:v>
                </c:pt>
                <c:pt idx="1963">
                  <c:v>41651</c:v>
                </c:pt>
                <c:pt idx="1964">
                  <c:v>41652</c:v>
                </c:pt>
                <c:pt idx="1965">
                  <c:v>41653</c:v>
                </c:pt>
                <c:pt idx="1966">
                  <c:v>41654</c:v>
                </c:pt>
                <c:pt idx="1967">
                  <c:v>41655</c:v>
                </c:pt>
                <c:pt idx="1968">
                  <c:v>41656</c:v>
                </c:pt>
                <c:pt idx="1969">
                  <c:v>41657</c:v>
                </c:pt>
                <c:pt idx="1970">
                  <c:v>41658</c:v>
                </c:pt>
                <c:pt idx="1971">
                  <c:v>41659</c:v>
                </c:pt>
                <c:pt idx="1972">
                  <c:v>41660</c:v>
                </c:pt>
                <c:pt idx="1973">
                  <c:v>41661</c:v>
                </c:pt>
                <c:pt idx="1974">
                  <c:v>41662</c:v>
                </c:pt>
                <c:pt idx="1975">
                  <c:v>41663</c:v>
                </c:pt>
                <c:pt idx="1976">
                  <c:v>41664</c:v>
                </c:pt>
                <c:pt idx="1977">
                  <c:v>41665</c:v>
                </c:pt>
                <c:pt idx="1978">
                  <c:v>41666</c:v>
                </c:pt>
                <c:pt idx="1979">
                  <c:v>41667</c:v>
                </c:pt>
                <c:pt idx="1980">
                  <c:v>41668</c:v>
                </c:pt>
                <c:pt idx="1981">
                  <c:v>41669</c:v>
                </c:pt>
                <c:pt idx="1982">
                  <c:v>41670</c:v>
                </c:pt>
                <c:pt idx="1983">
                  <c:v>41671</c:v>
                </c:pt>
                <c:pt idx="1984">
                  <c:v>41672</c:v>
                </c:pt>
                <c:pt idx="1985">
                  <c:v>41673</c:v>
                </c:pt>
                <c:pt idx="1986">
                  <c:v>41674</c:v>
                </c:pt>
                <c:pt idx="1987">
                  <c:v>41675</c:v>
                </c:pt>
                <c:pt idx="1988">
                  <c:v>41676</c:v>
                </c:pt>
                <c:pt idx="1989">
                  <c:v>41677</c:v>
                </c:pt>
                <c:pt idx="1990">
                  <c:v>41678</c:v>
                </c:pt>
                <c:pt idx="1991">
                  <c:v>41679</c:v>
                </c:pt>
                <c:pt idx="1992">
                  <c:v>41680</c:v>
                </c:pt>
                <c:pt idx="1993">
                  <c:v>41681</c:v>
                </c:pt>
                <c:pt idx="1994">
                  <c:v>41682</c:v>
                </c:pt>
                <c:pt idx="1995">
                  <c:v>41683</c:v>
                </c:pt>
                <c:pt idx="1996">
                  <c:v>41684</c:v>
                </c:pt>
              </c:numCache>
            </c:numRef>
          </c:cat>
          <c:val>
            <c:numRef>
              <c:f>FX!$E$14:$E$2010</c:f>
              <c:numCache>
                <c:formatCode>General</c:formatCode>
                <c:ptCount val="1997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#N/A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#N/A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#N/A</c:v>
                </c:pt>
                <c:pt idx="222">
                  <c:v>#N/A</c:v>
                </c:pt>
                <c:pt idx="223">
                  <c:v>#N/A</c:v>
                </c:pt>
                <c:pt idx="224">
                  <c:v>#N/A</c:v>
                </c:pt>
                <c:pt idx="225">
                  <c:v>#N/A</c:v>
                </c:pt>
                <c:pt idx="226">
                  <c:v>#N/A</c:v>
                </c:pt>
                <c:pt idx="227">
                  <c:v>#N/A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#N/A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#N/A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#N/A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#N/A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#N/A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#N/A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#N/A</c:v>
                </c:pt>
                <c:pt idx="300">
                  <c:v>#N/A</c:v>
                </c:pt>
                <c:pt idx="301">
                  <c:v>#N/A</c:v>
                </c:pt>
                <c:pt idx="302">
                  <c:v>#N/A</c:v>
                </c:pt>
                <c:pt idx="303">
                  <c:v>#N/A</c:v>
                </c:pt>
                <c:pt idx="304">
                  <c:v>#N/A</c:v>
                </c:pt>
                <c:pt idx="305">
                  <c:v>#N/A</c:v>
                </c:pt>
                <c:pt idx="306">
                  <c:v>#N/A</c:v>
                </c:pt>
                <c:pt idx="307">
                  <c:v>#N/A</c:v>
                </c:pt>
                <c:pt idx="308">
                  <c:v>#N/A</c:v>
                </c:pt>
                <c:pt idx="309">
                  <c:v>#N/A</c:v>
                </c:pt>
                <c:pt idx="310">
                  <c:v>#N/A</c:v>
                </c:pt>
                <c:pt idx="311">
                  <c:v>#N/A</c:v>
                </c:pt>
                <c:pt idx="312">
                  <c:v>#N/A</c:v>
                </c:pt>
                <c:pt idx="313">
                  <c:v>#N/A</c:v>
                </c:pt>
                <c:pt idx="314">
                  <c:v>#N/A</c:v>
                </c:pt>
                <c:pt idx="315">
                  <c:v>#N/A</c:v>
                </c:pt>
                <c:pt idx="316">
                  <c:v>#N/A</c:v>
                </c:pt>
                <c:pt idx="317">
                  <c:v>#N/A</c:v>
                </c:pt>
                <c:pt idx="318">
                  <c:v>#N/A</c:v>
                </c:pt>
                <c:pt idx="319">
                  <c:v>#N/A</c:v>
                </c:pt>
                <c:pt idx="320">
                  <c:v>#N/A</c:v>
                </c:pt>
                <c:pt idx="321">
                  <c:v>#N/A</c:v>
                </c:pt>
                <c:pt idx="322">
                  <c:v>#N/A</c:v>
                </c:pt>
                <c:pt idx="323">
                  <c:v>#N/A</c:v>
                </c:pt>
                <c:pt idx="324">
                  <c:v>#N/A</c:v>
                </c:pt>
                <c:pt idx="325">
                  <c:v>#N/A</c:v>
                </c:pt>
                <c:pt idx="326">
                  <c:v>#N/A</c:v>
                </c:pt>
                <c:pt idx="327">
                  <c:v>#N/A</c:v>
                </c:pt>
                <c:pt idx="328">
                  <c:v>#N/A</c:v>
                </c:pt>
                <c:pt idx="329">
                  <c:v>#N/A</c:v>
                </c:pt>
                <c:pt idx="330">
                  <c:v>#N/A</c:v>
                </c:pt>
                <c:pt idx="331">
                  <c:v>#N/A</c:v>
                </c:pt>
                <c:pt idx="332">
                  <c:v>#N/A</c:v>
                </c:pt>
                <c:pt idx="333">
                  <c:v>#N/A</c:v>
                </c:pt>
                <c:pt idx="334">
                  <c:v>#N/A</c:v>
                </c:pt>
                <c:pt idx="335">
                  <c:v>#N/A</c:v>
                </c:pt>
                <c:pt idx="336">
                  <c:v>#N/A</c:v>
                </c:pt>
                <c:pt idx="337">
                  <c:v>#N/A</c:v>
                </c:pt>
                <c:pt idx="338">
                  <c:v>#N/A</c:v>
                </c:pt>
                <c:pt idx="339">
                  <c:v>#N/A</c:v>
                </c:pt>
                <c:pt idx="340">
                  <c:v>#N/A</c:v>
                </c:pt>
                <c:pt idx="341">
                  <c:v>#N/A</c:v>
                </c:pt>
                <c:pt idx="342">
                  <c:v>#N/A</c:v>
                </c:pt>
                <c:pt idx="343">
                  <c:v>#N/A</c:v>
                </c:pt>
                <c:pt idx="344">
                  <c:v>#N/A</c:v>
                </c:pt>
                <c:pt idx="345">
                  <c:v>#N/A</c:v>
                </c:pt>
                <c:pt idx="346">
                  <c:v>#N/A</c:v>
                </c:pt>
                <c:pt idx="347">
                  <c:v>#N/A</c:v>
                </c:pt>
                <c:pt idx="348">
                  <c:v>#N/A</c:v>
                </c:pt>
                <c:pt idx="349">
                  <c:v>#N/A</c:v>
                </c:pt>
                <c:pt idx="350">
                  <c:v>#N/A</c:v>
                </c:pt>
                <c:pt idx="351">
                  <c:v>#N/A</c:v>
                </c:pt>
                <c:pt idx="352">
                  <c:v>#N/A</c:v>
                </c:pt>
                <c:pt idx="353">
                  <c:v>#N/A</c:v>
                </c:pt>
                <c:pt idx="354">
                  <c:v>#N/A</c:v>
                </c:pt>
                <c:pt idx="355">
                  <c:v>#N/A</c:v>
                </c:pt>
                <c:pt idx="356">
                  <c:v>#N/A</c:v>
                </c:pt>
                <c:pt idx="357">
                  <c:v>#N/A</c:v>
                </c:pt>
                <c:pt idx="358">
                  <c:v>#N/A</c:v>
                </c:pt>
                <c:pt idx="359">
                  <c:v>#N/A</c:v>
                </c:pt>
                <c:pt idx="360">
                  <c:v>#N/A</c:v>
                </c:pt>
                <c:pt idx="361">
                  <c:v>#N/A</c:v>
                </c:pt>
                <c:pt idx="362">
                  <c:v>#N/A</c:v>
                </c:pt>
                <c:pt idx="363">
                  <c:v>#N/A</c:v>
                </c:pt>
                <c:pt idx="364">
                  <c:v>#N/A</c:v>
                </c:pt>
                <c:pt idx="365">
                  <c:v>#N/A</c:v>
                </c:pt>
                <c:pt idx="366">
                  <c:v>#N/A</c:v>
                </c:pt>
                <c:pt idx="367">
                  <c:v>#N/A</c:v>
                </c:pt>
                <c:pt idx="368">
                  <c:v>#N/A</c:v>
                </c:pt>
                <c:pt idx="369">
                  <c:v>#N/A</c:v>
                </c:pt>
                <c:pt idx="370">
                  <c:v>#N/A</c:v>
                </c:pt>
                <c:pt idx="371">
                  <c:v>#N/A</c:v>
                </c:pt>
                <c:pt idx="372">
                  <c:v>#N/A</c:v>
                </c:pt>
                <c:pt idx="373">
                  <c:v>#N/A</c:v>
                </c:pt>
                <c:pt idx="374">
                  <c:v>#N/A</c:v>
                </c:pt>
                <c:pt idx="375">
                  <c:v>#N/A</c:v>
                </c:pt>
                <c:pt idx="376">
                  <c:v>#N/A</c:v>
                </c:pt>
                <c:pt idx="377">
                  <c:v>#N/A</c:v>
                </c:pt>
                <c:pt idx="378">
                  <c:v>#N/A</c:v>
                </c:pt>
                <c:pt idx="379">
                  <c:v>#N/A</c:v>
                </c:pt>
                <c:pt idx="380">
                  <c:v>#N/A</c:v>
                </c:pt>
                <c:pt idx="381">
                  <c:v>#N/A</c:v>
                </c:pt>
                <c:pt idx="382">
                  <c:v>#N/A</c:v>
                </c:pt>
                <c:pt idx="383">
                  <c:v>#N/A</c:v>
                </c:pt>
                <c:pt idx="384">
                  <c:v>#N/A</c:v>
                </c:pt>
                <c:pt idx="385">
                  <c:v>#N/A</c:v>
                </c:pt>
                <c:pt idx="386">
                  <c:v>#N/A</c:v>
                </c:pt>
                <c:pt idx="387">
                  <c:v>#N/A</c:v>
                </c:pt>
                <c:pt idx="388">
                  <c:v>#N/A</c:v>
                </c:pt>
                <c:pt idx="389">
                  <c:v>#N/A</c:v>
                </c:pt>
                <c:pt idx="390">
                  <c:v>#N/A</c:v>
                </c:pt>
                <c:pt idx="391">
                  <c:v>#N/A</c:v>
                </c:pt>
                <c:pt idx="392">
                  <c:v>#N/A</c:v>
                </c:pt>
                <c:pt idx="393">
                  <c:v>#N/A</c:v>
                </c:pt>
                <c:pt idx="394">
                  <c:v>#N/A</c:v>
                </c:pt>
                <c:pt idx="395">
                  <c:v>#N/A</c:v>
                </c:pt>
                <c:pt idx="396">
                  <c:v>#N/A</c:v>
                </c:pt>
                <c:pt idx="397">
                  <c:v>#N/A</c:v>
                </c:pt>
                <c:pt idx="398">
                  <c:v>#N/A</c:v>
                </c:pt>
                <c:pt idx="399">
                  <c:v>#N/A</c:v>
                </c:pt>
                <c:pt idx="400">
                  <c:v>#N/A</c:v>
                </c:pt>
                <c:pt idx="401">
                  <c:v>#N/A</c:v>
                </c:pt>
                <c:pt idx="402">
                  <c:v>#N/A</c:v>
                </c:pt>
                <c:pt idx="403">
                  <c:v>#N/A</c:v>
                </c:pt>
                <c:pt idx="404">
                  <c:v>#N/A</c:v>
                </c:pt>
                <c:pt idx="405">
                  <c:v>#N/A</c:v>
                </c:pt>
                <c:pt idx="406">
                  <c:v>#N/A</c:v>
                </c:pt>
                <c:pt idx="407">
                  <c:v>#N/A</c:v>
                </c:pt>
                <c:pt idx="408">
                  <c:v>#N/A</c:v>
                </c:pt>
                <c:pt idx="409">
                  <c:v>#N/A</c:v>
                </c:pt>
                <c:pt idx="410">
                  <c:v>#N/A</c:v>
                </c:pt>
                <c:pt idx="411">
                  <c:v>#N/A</c:v>
                </c:pt>
                <c:pt idx="412">
                  <c:v>#N/A</c:v>
                </c:pt>
                <c:pt idx="413">
                  <c:v>#N/A</c:v>
                </c:pt>
                <c:pt idx="414">
                  <c:v>#N/A</c:v>
                </c:pt>
                <c:pt idx="415">
                  <c:v>#N/A</c:v>
                </c:pt>
                <c:pt idx="416">
                  <c:v>#N/A</c:v>
                </c:pt>
                <c:pt idx="417">
                  <c:v>#N/A</c:v>
                </c:pt>
                <c:pt idx="418">
                  <c:v>#N/A</c:v>
                </c:pt>
                <c:pt idx="419">
                  <c:v>#N/A</c:v>
                </c:pt>
                <c:pt idx="420">
                  <c:v>#N/A</c:v>
                </c:pt>
                <c:pt idx="421">
                  <c:v>#N/A</c:v>
                </c:pt>
                <c:pt idx="422">
                  <c:v>#N/A</c:v>
                </c:pt>
                <c:pt idx="423">
                  <c:v>#N/A</c:v>
                </c:pt>
                <c:pt idx="424">
                  <c:v>#N/A</c:v>
                </c:pt>
                <c:pt idx="425">
                  <c:v>#N/A</c:v>
                </c:pt>
                <c:pt idx="426">
                  <c:v>#N/A</c:v>
                </c:pt>
                <c:pt idx="427">
                  <c:v>#N/A</c:v>
                </c:pt>
                <c:pt idx="428">
                  <c:v>#N/A</c:v>
                </c:pt>
                <c:pt idx="429">
                  <c:v>#N/A</c:v>
                </c:pt>
                <c:pt idx="430">
                  <c:v>#N/A</c:v>
                </c:pt>
                <c:pt idx="431">
                  <c:v>#N/A</c:v>
                </c:pt>
                <c:pt idx="432">
                  <c:v>#N/A</c:v>
                </c:pt>
                <c:pt idx="433">
                  <c:v>#N/A</c:v>
                </c:pt>
                <c:pt idx="434">
                  <c:v>#N/A</c:v>
                </c:pt>
                <c:pt idx="435">
                  <c:v>#N/A</c:v>
                </c:pt>
                <c:pt idx="436">
                  <c:v>#N/A</c:v>
                </c:pt>
                <c:pt idx="437">
                  <c:v>#N/A</c:v>
                </c:pt>
                <c:pt idx="438">
                  <c:v>#N/A</c:v>
                </c:pt>
                <c:pt idx="439">
                  <c:v>#N/A</c:v>
                </c:pt>
                <c:pt idx="440">
                  <c:v>#N/A</c:v>
                </c:pt>
                <c:pt idx="441">
                  <c:v>#N/A</c:v>
                </c:pt>
                <c:pt idx="442">
                  <c:v>#N/A</c:v>
                </c:pt>
                <c:pt idx="443">
                  <c:v>#N/A</c:v>
                </c:pt>
                <c:pt idx="444">
                  <c:v>#N/A</c:v>
                </c:pt>
                <c:pt idx="445">
                  <c:v>#N/A</c:v>
                </c:pt>
                <c:pt idx="446">
                  <c:v>#N/A</c:v>
                </c:pt>
                <c:pt idx="447">
                  <c:v>#N/A</c:v>
                </c:pt>
                <c:pt idx="448">
                  <c:v>#N/A</c:v>
                </c:pt>
                <c:pt idx="449">
                  <c:v>#N/A</c:v>
                </c:pt>
                <c:pt idx="450">
                  <c:v>#N/A</c:v>
                </c:pt>
                <c:pt idx="451">
                  <c:v>#N/A</c:v>
                </c:pt>
                <c:pt idx="452">
                  <c:v>#N/A</c:v>
                </c:pt>
                <c:pt idx="453">
                  <c:v>#N/A</c:v>
                </c:pt>
                <c:pt idx="454">
                  <c:v>#N/A</c:v>
                </c:pt>
                <c:pt idx="455">
                  <c:v>#N/A</c:v>
                </c:pt>
                <c:pt idx="456">
                  <c:v>#N/A</c:v>
                </c:pt>
                <c:pt idx="457">
                  <c:v>#N/A</c:v>
                </c:pt>
                <c:pt idx="458">
                  <c:v>#N/A</c:v>
                </c:pt>
                <c:pt idx="459">
                  <c:v>#N/A</c:v>
                </c:pt>
                <c:pt idx="460">
                  <c:v>#N/A</c:v>
                </c:pt>
                <c:pt idx="461">
                  <c:v>#N/A</c:v>
                </c:pt>
                <c:pt idx="462">
                  <c:v>#N/A</c:v>
                </c:pt>
                <c:pt idx="463">
                  <c:v>#N/A</c:v>
                </c:pt>
                <c:pt idx="464">
                  <c:v>#N/A</c:v>
                </c:pt>
                <c:pt idx="465">
                  <c:v>#N/A</c:v>
                </c:pt>
                <c:pt idx="466">
                  <c:v>#N/A</c:v>
                </c:pt>
                <c:pt idx="467">
                  <c:v>#N/A</c:v>
                </c:pt>
                <c:pt idx="468">
                  <c:v>#N/A</c:v>
                </c:pt>
                <c:pt idx="469">
                  <c:v>#N/A</c:v>
                </c:pt>
                <c:pt idx="470">
                  <c:v>#N/A</c:v>
                </c:pt>
                <c:pt idx="471">
                  <c:v>#N/A</c:v>
                </c:pt>
                <c:pt idx="472">
                  <c:v>#N/A</c:v>
                </c:pt>
                <c:pt idx="473">
                  <c:v>#N/A</c:v>
                </c:pt>
                <c:pt idx="474">
                  <c:v>#N/A</c:v>
                </c:pt>
                <c:pt idx="475">
                  <c:v>#N/A</c:v>
                </c:pt>
                <c:pt idx="476">
                  <c:v>#N/A</c:v>
                </c:pt>
                <c:pt idx="477">
                  <c:v>#N/A</c:v>
                </c:pt>
                <c:pt idx="478">
                  <c:v>#N/A</c:v>
                </c:pt>
                <c:pt idx="479">
                  <c:v>#N/A</c:v>
                </c:pt>
                <c:pt idx="480">
                  <c:v>#N/A</c:v>
                </c:pt>
                <c:pt idx="481">
                  <c:v>#N/A</c:v>
                </c:pt>
                <c:pt idx="482">
                  <c:v>#N/A</c:v>
                </c:pt>
                <c:pt idx="483">
                  <c:v>#N/A</c:v>
                </c:pt>
                <c:pt idx="484">
                  <c:v>#N/A</c:v>
                </c:pt>
                <c:pt idx="485">
                  <c:v>#N/A</c:v>
                </c:pt>
                <c:pt idx="486">
                  <c:v>#N/A</c:v>
                </c:pt>
                <c:pt idx="487">
                  <c:v>#N/A</c:v>
                </c:pt>
                <c:pt idx="488">
                  <c:v>#N/A</c:v>
                </c:pt>
                <c:pt idx="489">
                  <c:v>#N/A</c:v>
                </c:pt>
                <c:pt idx="490">
                  <c:v>#N/A</c:v>
                </c:pt>
                <c:pt idx="491">
                  <c:v>#N/A</c:v>
                </c:pt>
                <c:pt idx="492">
                  <c:v>#N/A</c:v>
                </c:pt>
                <c:pt idx="493">
                  <c:v>#N/A</c:v>
                </c:pt>
                <c:pt idx="494">
                  <c:v>#N/A</c:v>
                </c:pt>
                <c:pt idx="495">
                  <c:v>#N/A</c:v>
                </c:pt>
                <c:pt idx="496">
                  <c:v>#N/A</c:v>
                </c:pt>
                <c:pt idx="497">
                  <c:v>#N/A</c:v>
                </c:pt>
                <c:pt idx="498">
                  <c:v>#N/A</c:v>
                </c:pt>
                <c:pt idx="499">
                  <c:v>#N/A</c:v>
                </c:pt>
                <c:pt idx="500">
                  <c:v>#N/A</c:v>
                </c:pt>
                <c:pt idx="501">
                  <c:v>#N/A</c:v>
                </c:pt>
                <c:pt idx="502">
                  <c:v>#N/A</c:v>
                </c:pt>
                <c:pt idx="503">
                  <c:v>#N/A</c:v>
                </c:pt>
                <c:pt idx="504">
                  <c:v>#N/A</c:v>
                </c:pt>
                <c:pt idx="505">
                  <c:v>#N/A</c:v>
                </c:pt>
                <c:pt idx="506">
                  <c:v>#N/A</c:v>
                </c:pt>
                <c:pt idx="507">
                  <c:v>#N/A</c:v>
                </c:pt>
                <c:pt idx="508">
                  <c:v>#N/A</c:v>
                </c:pt>
                <c:pt idx="509">
                  <c:v>#N/A</c:v>
                </c:pt>
                <c:pt idx="510">
                  <c:v>#N/A</c:v>
                </c:pt>
                <c:pt idx="511">
                  <c:v>#N/A</c:v>
                </c:pt>
                <c:pt idx="512">
                  <c:v>#N/A</c:v>
                </c:pt>
                <c:pt idx="513">
                  <c:v>#N/A</c:v>
                </c:pt>
                <c:pt idx="514">
                  <c:v>#N/A</c:v>
                </c:pt>
                <c:pt idx="515">
                  <c:v>#N/A</c:v>
                </c:pt>
                <c:pt idx="516">
                  <c:v>#N/A</c:v>
                </c:pt>
                <c:pt idx="517">
                  <c:v>#N/A</c:v>
                </c:pt>
                <c:pt idx="518">
                  <c:v>#N/A</c:v>
                </c:pt>
                <c:pt idx="519">
                  <c:v>#N/A</c:v>
                </c:pt>
                <c:pt idx="520">
                  <c:v>#N/A</c:v>
                </c:pt>
                <c:pt idx="521">
                  <c:v>#N/A</c:v>
                </c:pt>
                <c:pt idx="522">
                  <c:v>#N/A</c:v>
                </c:pt>
                <c:pt idx="523">
                  <c:v>#N/A</c:v>
                </c:pt>
                <c:pt idx="524">
                  <c:v>#N/A</c:v>
                </c:pt>
                <c:pt idx="525">
                  <c:v>#N/A</c:v>
                </c:pt>
                <c:pt idx="526">
                  <c:v>#N/A</c:v>
                </c:pt>
                <c:pt idx="527">
                  <c:v>#N/A</c:v>
                </c:pt>
                <c:pt idx="528">
                  <c:v>#N/A</c:v>
                </c:pt>
                <c:pt idx="529">
                  <c:v>#N/A</c:v>
                </c:pt>
                <c:pt idx="530">
                  <c:v>#N/A</c:v>
                </c:pt>
                <c:pt idx="531">
                  <c:v>#N/A</c:v>
                </c:pt>
                <c:pt idx="532">
                  <c:v>#N/A</c:v>
                </c:pt>
                <c:pt idx="533">
                  <c:v>#N/A</c:v>
                </c:pt>
                <c:pt idx="534">
                  <c:v>#N/A</c:v>
                </c:pt>
                <c:pt idx="535">
                  <c:v>#N/A</c:v>
                </c:pt>
                <c:pt idx="536">
                  <c:v>#N/A</c:v>
                </c:pt>
                <c:pt idx="537">
                  <c:v>#N/A</c:v>
                </c:pt>
                <c:pt idx="538">
                  <c:v>#N/A</c:v>
                </c:pt>
                <c:pt idx="539">
                  <c:v>#N/A</c:v>
                </c:pt>
                <c:pt idx="540">
                  <c:v>#N/A</c:v>
                </c:pt>
                <c:pt idx="541">
                  <c:v>#N/A</c:v>
                </c:pt>
                <c:pt idx="542">
                  <c:v>#N/A</c:v>
                </c:pt>
                <c:pt idx="543">
                  <c:v>#N/A</c:v>
                </c:pt>
                <c:pt idx="544">
                  <c:v>#N/A</c:v>
                </c:pt>
                <c:pt idx="545">
                  <c:v>#N/A</c:v>
                </c:pt>
                <c:pt idx="546">
                  <c:v>#N/A</c:v>
                </c:pt>
                <c:pt idx="547">
                  <c:v>#N/A</c:v>
                </c:pt>
                <c:pt idx="548">
                  <c:v>#N/A</c:v>
                </c:pt>
                <c:pt idx="549">
                  <c:v>#N/A</c:v>
                </c:pt>
                <c:pt idx="550">
                  <c:v>#N/A</c:v>
                </c:pt>
                <c:pt idx="551">
                  <c:v>#N/A</c:v>
                </c:pt>
                <c:pt idx="552">
                  <c:v>#N/A</c:v>
                </c:pt>
                <c:pt idx="553">
                  <c:v>#N/A</c:v>
                </c:pt>
                <c:pt idx="554">
                  <c:v>#N/A</c:v>
                </c:pt>
                <c:pt idx="555">
                  <c:v>#N/A</c:v>
                </c:pt>
                <c:pt idx="556">
                  <c:v>#N/A</c:v>
                </c:pt>
                <c:pt idx="557">
                  <c:v>#N/A</c:v>
                </c:pt>
                <c:pt idx="558">
                  <c:v>#N/A</c:v>
                </c:pt>
                <c:pt idx="559">
                  <c:v>#N/A</c:v>
                </c:pt>
                <c:pt idx="560">
                  <c:v>#N/A</c:v>
                </c:pt>
                <c:pt idx="561">
                  <c:v>#N/A</c:v>
                </c:pt>
                <c:pt idx="562">
                  <c:v>#N/A</c:v>
                </c:pt>
                <c:pt idx="563">
                  <c:v>#N/A</c:v>
                </c:pt>
                <c:pt idx="564">
                  <c:v>#N/A</c:v>
                </c:pt>
                <c:pt idx="565">
                  <c:v>#N/A</c:v>
                </c:pt>
                <c:pt idx="566">
                  <c:v>#N/A</c:v>
                </c:pt>
                <c:pt idx="567">
                  <c:v>#N/A</c:v>
                </c:pt>
                <c:pt idx="568">
                  <c:v>#N/A</c:v>
                </c:pt>
                <c:pt idx="569">
                  <c:v>#N/A</c:v>
                </c:pt>
                <c:pt idx="570">
                  <c:v>#N/A</c:v>
                </c:pt>
                <c:pt idx="571">
                  <c:v>#N/A</c:v>
                </c:pt>
                <c:pt idx="572">
                  <c:v>#N/A</c:v>
                </c:pt>
                <c:pt idx="573">
                  <c:v>#N/A</c:v>
                </c:pt>
                <c:pt idx="574">
                  <c:v>#N/A</c:v>
                </c:pt>
                <c:pt idx="575">
                  <c:v>#N/A</c:v>
                </c:pt>
                <c:pt idx="576">
                  <c:v>#N/A</c:v>
                </c:pt>
                <c:pt idx="577">
                  <c:v>#N/A</c:v>
                </c:pt>
                <c:pt idx="578">
                  <c:v>#N/A</c:v>
                </c:pt>
                <c:pt idx="579">
                  <c:v>#N/A</c:v>
                </c:pt>
                <c:pt idx="580">
                  <c:v>#N/A</c:v>
                </c:pt>
                <c:pt idx="581">
                  <c:v>#N/A</c:v>
                </c:pt>
                <c:pt idx="582">
                  <c:v>#N/A</c:v>
                </c:pt>
                <c:pt idx="583">
                  <c:v>#N/A</c:v>
                </c:pt>
                <c:pt idx="584">
                  <c:v>#N/A</c:v>
                </c:pt>
                <c:pt idx="585">
                  <c:v>#N/A</c:v>
                </c:pt>
                <c:pt idx="586">
                  <c:v>#N/A</c:v>
                </c:pt>
                <c:pt idx="587">
                  <c:v>#N/A</c:v>
                </c:pt>
                <c:pt idx="588">
                  <c:v>#N/A</c:v>
                </c:pt>
                <c:pt idx="589">
                  <c:v>#N/A</c:v>
                </c:pt>
                <c:pt idx="590">
                  <c:v>#N/A</c:v>
                </c:pt>
                <c:pt idx="591">
                  <c:v>#N/A</c:v>
                </c:pt>
                <c:pt idx="592">
                  <c:v>#N/A</c:v>
                </c:pt>
                <c:pt idx="593">
                  <c:v>#N/A</c:v>
                </c:pt>
                <c:pt idx="594">
                  <c:v>#N/A</c:v>
                </c:pt>
                <c:pt idx="595">
                  <c:v>#N/A</c:v>
                </c:pt>
                <c:pt idx="596">
                  <c:v>#N/A</c:v>
                </c:pt>
                <c:pt idx="597">
                  <c:v>#N/A</c:v>
                </c:pt>
                <c:pt idx="598">
                  <c:v>#N/A</c:v>
                </c:pt>
                <c:pt idx="599">
                  <c:v>#N/A</c:v>
                </c:pt>
                <c:pt idx="600">
                  <c:v>#N/A</c:v>
                </c:pt>
                <c:pt idx="601">
                  <c:v>#N/A</c:v>
                </c:pt>
                <c:pt idx="602">
                  <c:v>#N/A</c:v>
                </c:pt>
                <c:pt idx="603">
                  <c:v>#N/A</c:v>
                </c:pt>
                <c:pt idx="604">
                  <c:v>#N/A</c:v>
                </c:pt>
                <c:pt idx="605">
                  <c:v>#N/A</c:v>
                </c:pt>
                <c:pt idx="606">
                  <c:v>#N/A</c:v>
                </c:pt>
                <c:pt idx="607">
                  <c:v>#N/A</c:v>
                </c:pt>
                <c:pt idx="608">
                  <c:v>#N/A</c:v>
                </c:pt>
                <c:pt idx="609">
                  <c:v>#N/A</c:v>
                </c:pt>
                <c:pt idx="610">
                  <c:v>#N/A</c:v>
                </c:pt>
                <c:pt idx="611">
                  <c:v>#N/A</c:v>
                </c:pt>
                <c:pt idx="612">
                  <c:v>#N/A</c:v>
                </c:pt>
                <c:pt idx="613">
                  <c:v>#N/A</c:v>
                </c:pt>
                <c:pt idx="614">
                  <c:v>#N/A</c:v>
                </c:pt>
                <c:pt idx="615">
                  <c:v>#N/A</c:v>
                </c:pt>
                <c:pt idx="616">
                  <c:v>#N/A</c:v>
                </c:pt>
                <c:pt idx="617">
                  <c:v>#N/A</c:v>
                </c:pt>
                <c:pt idx="618">
                  <c:v>#N/A</c:v>
                </c:pt>
                <c:pt idx="619">
                  <c:v>#N/A</c:v>
                </c:pt>
                <c:pt idx="620">
                  <c:v>#N/A</c:v>
                </c:pt>
                <c:pt idx="621">
                  <c:v>#N/A</c:v>
                </c:pt>
                <c:pt idx="622">
                  <c:v>#N/A</c:v>
                </c:pt>
                <c:pt idx="623">
                  <c:v>#N/A</c:v>
                </c:pt>
                <c:pt idx="624">
                  <c:v>#N/A</c:v>
                </c:pt>
                <c:pt idx="625">
                  <c:v>#N/A</c:v>
                </c:pt>
                <c:pt idx="626">
                  <c:v>#N/A</c:v>
                </c:pt>
                <c:pt idx="627">
                  <c:v>#N/A</c:v>
                </c:pt>
                <c:pt idx="628">
                  <c:v>#N/A</c:v>
                </c:pt>
                <c:pt idx="629">
                  <c:v>#N/A</c:v>
                </c:pt>
                <c:pt idx="630">
                  <c:v>#N/A</c:v>
                </c:pt>
                <c:pt idx="631">
                  <c:v>#N/A</c:v>
                </c:pt>
                <c:pt idx="632">
                  <c:v>#N/A</c:v>
                </c:pt>
                <c:pt idx="633">
                  <c:v>#N/A</c:v>
                </c:pt>
                <c:pt idx="634">
                  <c:v>#N/A</c:v>
                </c:pt>
                <c:pt idx="635">
                  <c:v>#N/A</c:v>
                </c:pt>
                <c:pt idx="636">
                  <c:v>#N/A</c:v>
                </c:pt>
                <c:pt idx="637">
                  <c:v>#N/A</c:v>
                </c:pt>
                <c:pt idx="638">
                  <c:v>#N/A</c:v>
                </c:pt>
                <c:pt idx="639">
                  <c:v>#N/A</c:v>
                </c:pt>
                <c:pt idx="640">
                  <c:v>#N/A</c:v>
                </c:pt>
                <c:pt idx="641">
                  <c:v>#N/A</c:v>
                </c:pt>
                <c:pt idx="642">
                  <c:v>#N/A</c:v>
                </c:pt>
                <c:pt idx="643">
                  <c:v>#N/A</c:v>
                </c:pt>
                <c:pt idx="644">
                  <c:v>#N/A</c:v>
                </c:pt>
                <c:pt idx="645">
                  <c:v>#N/A</c:v>
                </c:pt>
                <c:pt idx="646">
                  <c:v>#N/A</c:v>
                </c:pt>
                <c:pt idx="647">
                  <c:v>#N/A</c:v>
                </c:pt>
                <c:pt idx="648">
                  <c:v>#N/A</c:v>
                </c:pt>
                <c:pt idx="649">
                  <c:v>#N/A</c:v>
                </c:pt>
                <c:pt idx="650">
                  <c:v>#N/A</c:v>
                </c:pt>
                <c:pt idx="651">
                  <c:v>#N/A</c:v>
                </c:pt>
                <c:pt idx="652">
                  <c:v>#N/A</c:v>
                </c:pt>
                <c:pt idx="653">
                  <c:v>#N/A</c:v>
                </c:pt>
                <c:pt idx="654">
                  <c:v>#N/A</c:v>
                </c:pt>
                <c:pt idx="655">
                  <c:v>#N/A</c:v>
                </c:pt>
                <c:pt idx="656">
                  <c:v>#N/A</c:v>
                </c:pt>
                <c:pt idx="657">
                  <c:v>#N/A</c:v>
                </c:pt>
                <c:pt idx="658">
                  <c:v>#N/A</c:v>
                </c:pt>
                <c:pt idx="659">
                  <c:v>#N/A</c:v>
                </c:pt>
                <c:pt idx="660">
                  <c:v>#N/A</c:v>
                </c:pt>
                <c:pt idx="661">
                  <c:v>#N/A</c:v>
                </c:pt>
                <c:pt idx="662">
                  <c:v>#N/A</c:v>
                </c:pt>
                <c:pt idx="663">
                  <c:v>#N/A</c:v>
                </c:pt>
                <c:pt idx="664">
                  <c:v>#N/A</c:v>
                </c:pt>
                <c:pt idx="665">
                  <c:v>#N/A</c:v>
                </c:pt>
                <c:pt idx="666">
                  <c:v>#N/A</c:v>
                </c:pt>
                <c:pt idx="667">
                  <c:v>#N/A</c:v>
                </c:pt>
                <c:pt idx="668">
                  <c:v>#N/A</c:v>
                </c:pt>
                <c:pt idx="669">
                  <c:v>#N/A</c:v>
                </c:pt>
                <c:pt idx="670">
                  <c:v>#N/A</c:v>
                </c:pt>
                <c:pt idx="671">
                  <c:v>#N/A</c:v>
                </c:pt>
                <c:pt idx="672">
                  <c:v>#N/A</c:v>
                </c:pt>
                <c:pt idx="673">
                  <c:v>#N/A</c:v>
                </c:pt>
                <c:pt idx="674">
                  <c:v>#N/A</c:v>
                </c:pt>
                <c:pt idx="675">
                  <c:v>#N/A</c:v>
                </c:pt>
                <c:pt idx="676">
                  <c:v>#N/A</c:v>
                </c:pt>
                <c:pt idx="677">
                  <c:v>#N/A</c:v>
                </c:pt>
                <c:pt idx="678">
                  <c:v>#N/A</c:v>
                </c:pt>
                <c:pt idx="679">
                  <c:v>#N/A</c:v>
                </c:pt>
                <c:pt idx="680">
                  <c:v>#N/A</c:v>
                </c:pt>
                <c:pt idx="681">
                  <c:v>#N/A</c:v>
                </c:pt>
                <c:pt idx="682">
                  <c:v>#N/A</c:v>
                </c:pt>
                <c:pt idx="683">
                  <c:v>#N/A</c:v>
                </c:pt>
                <c:pt idx="684">
                  <c:v>#N/A</c:v>
                </c:pt>
                <c:pt idx="685">
                  <c:v>#N/A</c:v>
                </c:pt>
                <c:pt idx="686">
                  <c:v>#N/A</c:v>
                </c:pt>
                <c:pt idx="687">
                  <c:v>#N/A</c:v>
                </c:pt>
                <c:pt idx="688">
                  <c:v>#N/A</c:v>
                </c:pt>
                <c:pt idx="689">
                  <c:v>#N/A</c:v>
                </c:pt>
                <c:pt idx="690">
                  <c:v>#N/A</c:v>
                </c:pt>
                <c:pt idx="691">
                  <c:v>#N/A</c:v>
                </c:pt>
                <c:pt idx="692">
                  <c:v>#N/A</c:v>
                </c:pt>
                <c:pt idx="693">
                  <c:v>#N/A</c:v>
                </c:pt>
                <c:pt idx="694">
                  <c:v>#N/A</c:v>
                </c:pt>
                <c:pt idx="695">
                  <c:v>#N/A</c:v>
                </c:pt>
                <c:pt idx="696">
                  <c:v>#N/A</c:v>
                </c:pt>
                <c:pt idx="697">
                  <c:v>#N/A</c:v>
                </c:pt>
                <c:pt idx="698">
                  <c:v>#N/A</c:v>
                </c:pt>
                <c:pt idx="699">
                  <c:v>#N/A</c:v>
                </c:pt>
                <c:pt idx="700">
                  <c:v>#N/A</c:v>
                </c:pt>
                <c:pt idx="701">
                  <c:v>#N/A</c:v>
                </c:pt>
                <c:pt idx="702">
                  <c:v>#N/A</c:v>
                </c:pt>
                <c:pt idx="703">
                  <c:v>#N/A</c:v>
                </c:pt>
                <c:pt idx="704">
                  <c:v>#N/A</c:v>
                </c:pt>
                <c:pt idx="705">
                  <c:v>#N/A</c:v>
                </c:pt>
                <c:pt idx="706">
                  <c:v>#N/A</c:v>
                </c:pt>
                <c:pt idx="707">
                  <c:v>#N/A</c:v>
                </c:pt>
                <c:pt idx="708">
                  <c:v>#N/A</c:v>
                </c:pt>
                <c:pt idx="709">
                  <c:v>#N/A</c:v>
                </c:pt>
                <c:pt idx="710">
                  <c:v>#N/A</c:v>
                </c:pt>
                <c:pt idx="711">
                  <c:v>#N/A</c:v>
                </c:pt>
                <c:pt idx="712">
                  <c:v>#N/A</c:v>
                </c:pt>
                <c:pt idx="713">
                  <c:v>#N/A</c:v>
                </c:pt>
                <c:pt idx="714">
                  <c:v>#N/A</c:v>
                </c:pt>
                <c:pt idx="715">
                  <c:v>#N/A</c:v>
                </c:pt>
                <c:pt idx="716">
                  <c:v>#N/A</c:v>
                </c:pt>
                <c:pt idx="717">
                  <c:v>#N/A</c:v>
                </c:pt>
                <c:pt idx="718">
                  <c:v>#N/A</c:v>
                </c:pt>
                <c:pt idx="719">
                  <c:v>#N/A</c:v>
                </c:pt>
                <c:pt idx="720">
                  <c:v>#N/A</c:v>
                </c:pt>
                <c:pt idx="721">
                  <c:v>#N/A</c:v>
                </c:pt>
                <c:pt idx="722">
                  <c:v>#N/A</c:v>
                </c:pt>
                <c:pt idx="723">
                  <c:v>#N/A</c:v>
                </c:pt>
                <c:pt idx="724">
                  <c:v>#N/A</c:v>
                </c:pt>
                <c:pt idx="725">
                  <c:v>#N/A</c:v>
                </c:pt>
                <c:pt idx="726">
                  <c:v>#N/A</c:v>
                </c:pt>
                <c:pt idx="727">
                  <c:v>#N/A</c:v>
                </c:pt>
                <c:pt idx="728">
                  <c:v>#N/A</c:v>
                </c:pt>
                <c:pt idx="729">
                  <c:v>#N/A</c:v>
                </c:pt>
                <c:pt idx="730">
                  <c:v>#N/A</c:v>
                </c:pt>
                <c:pt idx="731">
                  <c:v>#N/A</c:v>
                </c:pt>
                <c:pt idx="732">
                  <c:v>#N/A</c:v>
                </c:pt>
                <c:pt idx="733">
                  <c:v>#N/A</c:v>
                </c:pt>
                <c:pt idx="734">
                  <c:v>#N/A</c:v>
                </c:pt>
                <c:pt idx="735">
                  <c:v>#N/A</c:v>
                </c:pt>
                <c:pt idx="736">
                  <c:v>#N/A</c:v>
                </c:pt>
                <c:pt idx="737">
                  <c:v>#N/A</c:v>
                </c:pt>
                <c:pt idx="738">
                  <c:v>#N/A</c:v>
                </c:pt>
                <c:pt idx="739">
                  <c:v>#N/A</c:v>
                </c:pt>
                <c:pt idx="740">
                  <c:v>#N/A</c:v>
                </c:pt>
                <c:pt idx="741">
                  <c:v>#N/A</c:v>
                </c:pt>
                <c:pt idx="742">
                  <c:v>#N/A</c:v>
                </c:pt>
                <c:pt idx="743">
                  <c:v>#N/A</c:v>
                </c:pt>
                <c:pt idx="744">
                  <c:v>#N/A</c:v>
                </c:pt>
                <c:pt idx="745">
                  <c:v>#N/A</c:v>
                </c:pt>
                <c:pt idx="746">
                  <c:v>#N/A</c:v>
                </c:pt>
                <c:pt idx="747">
                  <c:v>#N/A</c:v>
                </c:pt>
                <c:pt idx="748">
                  <c:v>#N/A</c:v>
                </c:pt>
                <c:pt idx="749">
                  <c:v>#N/A</c:v>
                </c:pt>
                <c:pt idx="750">
                  <c:v>#N/A</c:v>
                </c:pt>
                <c:pt idx="751">
                  <c:v>#N/A</c:v>
                </c:pt>
                <c:pt idx="752">
                  <c:v>#N/A</c:v>
                </c:pt>
                <c:pt idx="753">
                  <c:v>#N/A</c:v>
                </c:pt>
                <c:pt idx="754">
                  <c:v>#N/A</c:v>
                </c:pt>
                <c:pt idx="755">
                  <c:v>#N/A</c:v>
                </c:pt>
                <c:pt idx="756">
                  <c:v>#N/A</c:v>
                </c:pt>
                <c:pt idx="757">
                  <c:v>#N/A</c:v>
                </c:pt>
                <c:pt idx="758">
                  <c:v>#N/A</c:v>
                </c:pt>
                <c:pt idx="759">
                  <c:v>#N/A</c:v>
                </c:pt>
                <c:pt idx="760">
                  <c:v>#N/A</c:v>
                </c:pt>
                <c:pt idx="761">
                  <c:v>#N/A</c:v>
                </c:pt>
                <c:pt idx="762">
                  <c:v>#N/A</c:v>
                </c:pt>
                <c:pt idx="763">
                  <c:v>#N/A</c:v>
                </c:pt>
                <c:pt idx="764">
                  <c:v>#N/A</c:v>
                </c:pt>
                <c:pt idx="765">
                  <c:v>#N/A</c:v>
                </c:pt>
                <c:pt idx="766">
                  <c:v>#N/A</c:v>
                </c:pt>
                <c:pt idx="767">
                  <c:v>#N/A</c:v>
                </c:pt>
                <c:pt idx="768">
                  <c:v>#N/A</c:v>
                </c:pt>
                <c:pt idx="769">
                  <c:v>#N/A</c:v>
                </c:pt>
                <c:pt idx="770">
                  <c:v>#N/A</c:v>
                </c:pt>
                <c:pt idx="771">
                  <c:v>#N/A</c:v>
                </c:pt>
                <c:pt idx="772">
                  <c:v>#N/A</c:v>
                </c:pt>
                <c:pt idx="773">
                  <c:v>#N/A</c:v>
                </c:pt>
                <c:pt idx="774">
                  <c:v>#N/A</c:v>
                </c:pt>
                <c:pt idx="775">
                  <c:v>#N/A</c:v>
                </c:pt>
                <c:pt idx="776">
                  <c:v>#N/A</c:v>
                </c:pt>
                <c:pt idx="777">
                  <c:v>#N/A</c:v>
                </c:pt>
                <c:pt idx="778">
                  <c:v>#N/A</c:v>
                </c:pt>
                <c:pt idx="779">
                  <c:v>#N/A</c:v>
                </c:pt>
                <c:pt idx="780">
                  <c:v>#N/A</c:v>
                </c:pt>
                <c:pt idx="781">
                  <c:v>#N/A</c:v>
                </c:pt>
                <c:pt idx="782">
                  <c:v>#N/A</c:v>
                </c:pt>
                <c:pt idx="783">
                  <c:v>#N/A</c:v>
                </c:pt>
                <c:pt idx="784">
                  <c:v>#N/A</c:v>
                </c:pt>
                <c:pt idx="785">
                  <c:v>#N/A</c:v>
                </c:pt>
                <c:pt idx="786">
                  <c:v>#N/A</c:v>
                </c:pt>
                <c:pt idx="787">
                  <c:v>#N/A</c:v>
                </c:pt>
                <c:pt idx="788">
                  <c:v>#N/A</c:v>
                </c:pt>
                <c:pt idx="789">
                  <c:v>#N/A</c:v>
                </c:pt>
                <c:pt idx="790">
                  <c:v>#N/A</c:v>
                </c:pt>
                <c:pt idx="791">
                  <c:v>#N/A</c:v>
                </c:pt>
                <c:pt idx="792">
                  <c:v>#N/A</c:v>
                </c:pt>
                <c:pt idx="793">
                  <c:v>#N/A</c:v>
                </c:pt>
                <c:pt idx="794">
                  <c:v>#N/A</c:v>
                </c:pt>
                <c:pt idx="795">
                  <c:v>#N/A</c:v>
                </c:pt>
                <c:pt idx="796">
                  <c:v>#N/A</c:v>
                </c:pt>
                <c:pt idx="797">
                  <c:v>#N/A</c:v>
                </c:pt>
                <c:pt idx="798">
                  <c:v>#N/A</c:v>
                </c:pt>
                <c:pt idx="799">
                  <c:v>#N/A</c:v>
                </c:pt>
                <c:pt idx="800">
                  <c:v>#N/A</c:v>
                </c:pt>
                <c:pt idx="801">
                  <c:v>#N/A</c:v>
                </c:pt>
                <c:pt idx="802">
                  <c:v>#N/A</c:v>
                </c:pt>
                <c:pt idx="803">
                  <c:v>#N/A</c:v>
                </c:pt>
                <c:pt idx="804">
                  <c:v>#N/A</c:v>
                </c:pt>
                <c:pt idx="805">
                  <c:v>#N/A</c:v>
                </c:pt>
                <c:pt idx="806">
                  <c:v>#N/A</c:v>
                </c:pt>
                <c:pt idx="807">
                  <c:v>#N/A</c:v>
                </c:pt>
                <c:pt idx="808">
                  <c:v>#N/A</c:v>
                </c:pt>
                <c:pt idx="809">
                  <c:v>#N/A</c:v>
                </c:pt>
                <c:pt idx="810">
                  <c:v>#N/A</c:v>
                </c:pt>
                <c:pt idx="811">
                  <c:v>#N/A</c:v>
                </c:pt>
                <c:pt idx="812">
                  <c:v>#N/A</c:v>
                </c:pt>
                <c:pt idx="813">
                  <c:v>#N/A</c:v>
                </c:pt>
                <c:pt idx="814">
                  <c:v>#N/A</c:v>
                </c:pt>
                <c:pt idx="815">
                  <c:v>#N/A</c:v>
                </c:pt>
                <c:pt idx="816">
                  <c:v>#N/A</c:v>
                </c:pt>
                <c:pt idx="817">
                  <c:v>#N/A</c:v>
                </c:pt>
                <c:pt idx="818">
                  <c:v>#N/A</c:v>
                </c:pt>
                <c:pt idx="819">
                  <c:v>#N/A</c:v>
                </c:pt>
                <c:pt idx="820">
                  <c:v>#N/A</c:v>
                </c:pt>
                <c:pt idx="821">
                  <c:v>#N/A</c:v>
                </c:pt>
                <c:pt idx="822">
                  <c:v>#N/A</c:v>
                </c:pt>
                <c:pt idx="823">
                  <c:v>#N/A</c:v>
                </c:pt>
                <c:pt idx="824">
                  <c:v>#N/A</c:v>
                </c:pt>
                <c:pt idx="825">
                  <c:v>#N/A</c:v>
                </c:pt>
                <c:pt idx="826">
                  <c:v>#N/A</c:v>
                </c:pt>
                <c:pt idx="827">
                  <c:v>#N/A</c:v>
                </c:pt>
                <c:pt idx="828">
                  <c:v>#N/A</c:v>
                </c:pt>
                <c:pt idx="829">
                  <c:v>#N/A</c:v>
                </c:pt>
                <c:pt idx="830">
                  <c:v>#N/A</c:v>
                </c:pt>
                <c:pt idx="831">
                  <c:v>#N/A</c:v>
                </c:pt>
                <c:pt idx="832">
                  <c:v>#N/A</c:v>
                </c:pt>
                <c:pt idx="833">
                  <c:v>#N/A</c:v>
                </c:pt>
                <c:pt idx="834">
                  <c:v>#N/A</c:v>
                </c:pt>
                <c:pt idx="835">
                  <c:v>#N/A</c:v>
                </c:pt>
                <c:pt idx="836">
                  <c:v>#N/A</c:v>
                </c:pt>
                <c:pt idx="837">
                  <c:v>#N/A</c:v>
                </c:pt>
                <c:pt idx="838">
                  <c:v>#N/A</c:v>
                </c:pt>
                <c:pt idx="839">
                  <c:v>#N/A</c:v>
                </c:pt>
                <c:pt idx="840">
                  <c:v>#N/A</c:v>
                </c:pt>
                <c:pt idx="841">
                  <c:v>#N/A</c:v>
                </c:pt>
                <c:pt idx="842">
                  <c:v>#N/A</c:v>
                </c:pt>
                <c:pt idx="843">
                  <c:v>#N/A</c:v>
                </c:pt>
                <c:pt idx="844">
                  <c:v>#N/A</c:v>
                </c:pt>
                <c:pt idx="845">
                  <c:v>#N/A</c:v>
                </c:pt>
                <c:pt idx="846">
                  <c:v>#N/A</c:v>
                </c:pt>
                <c:pt idx="847">
                  <c:v>#N/A</c:v>
                </c:pt>
                <c:pt idx="848">
                  <c:v>#N/A</c:v>
                </c:pt>
                <c:pt idx="849">
                  <c:v>#N/A</c:v>
                </c:pt>
                <c:pt idx="850">
                  <c:v>#N/A</c:v>
                </c:pt>
                <c:pt idx="851">
                  <c:v>#N/A</c:v>
                </c:pt>
                <c:pt idx="852">
                  <c:v>#N/A</c:v>
                </c:pt>
                <c:pt idx="853">
                  <c:v>#N/A</c:v>
                </c:pt>
                <c:pt idx="854">
                  <c:v>#N/A</c:v>
                </c:pt>
                <c:pt idx="855">
                  <c:v>#N/A</c:v>
                </c:pt>
                <c:pt idx="856">
                  <c:v>#N/A</c:v>
                </c:pt>
                <c:pt idx="857">
                  <c:v>#N/A</c:v>
                </c:pt>
                <c:pt idx="858">
                  <c:v>#N/A</c:v>
                </c:pt>
                <c:pt idx="859">
                  <c:v>#N/A</c:v>
                </c:pt>
                <c:pt idx="860">
                  <c:v>#N/A</c:v>
                </c:pt>
                <c:pt idx="861">
                  <c:v>#N/A</c:v>
                </c:pt>
                <c:pt idx="862">
                  <c:v>#N/A</c:v>
                </c:pt>
                <c:pt idx="863">
                  <c:v>#N/A</c:v>
                </c:pt>
                <c:pt idx="864">
                  <c:v>#N/A</c:v>
                </c:pt>
                <c:pt idx="865">
                  <c:v>#N/A</c:v>
                </c:pt>
                <c:pt idx="866">
                  <c:v>#N/A</c:v>
                </c:pt>
                <c:pt idx="867">
                  <c:v>#N/A</c:v>
                </c:pt>
                <c:pt idx="868">
                  <c:v>#N/A</c:v>
                </c:pt>
                <c:pt idx="869">
                  <c:v>#N/A</c:v>
                </c:pt>
                <c:pt idx="870">
                  <c:v>#N/A</c:v>
                </c:pt>
                <c:pt idx="871">
                  <c:v>#N/A</c:v>
                </c:pt>
                <c:pt idx="872">
                  <c:v>#N/A</c:v>
                </c:pt>
                <c:pt idx="873">
                  <c:v>#N/A</c:v>
                </c:pt>
                <c:pt idx="874">
                  <c:v>#N/A</c:v>
                </c:pt>
                <c:pt idx="875">
                  <c:v>#N/A</c:v>
                </c:pt>
                <c:pt idx="876">
                  <c:v>#N/A</c:v>
                </c:pt>
                <c:pt idx="877">
                  <c:v>#N/A</c:v>
                </c:pt>
                <c:pt idx="878">
                  <c:v>#N/A</c:v>
                </c:pt>
                <c:pt idx="879">
                  <c:v>#N/A</c:v>
                </c:pt>
                <c:pt idx="880">
                  <c:v>#N/A</c:v>
                </c:pt>
                <c:pt idx="881">
                  <c:v>#N/A</c:v>
                </c:pt>
                <c:pt idx="882">
                  <c:v>#N/A</c:v>
                </c:pt>
                <c:pt idx="883">
                  <c:v>#N/A</c:v>
                </c:pt>
                <c:pt idx="884">
                  <c:v>#N/A</c:v>
                </c:pt>
                <c:pt idx="885">
                  <c:v>#N/A</c:v>
                </c:pt>
                <c:pt idx="886">
                  <c:v>#N/A</c:v>
                </c:pt>
                <c:pt idx="887">
                  <c:v>#N/A</c:v>
                </c:pt>
                <c:pt idx="888">
                  <c:v>#N/A</c:v>
                </c:pt>
                <c:pt idx="889">
                  <c:v>#N/A</c:v>
                </c:pt>
                <c:pt idx="890">
                  <c:v>#N/A</c:v>
                </c:pt>
                <c:pt idx="891">
                  <c:v>#N/A</c:v>
                </c:pt>
                <c:pt idx="892">
                  <c:v>#N/A</c:v>
                </c:pt>
                <c:pt idx="893">
                  <c:v>#N/A</c:v>
                </c:pt>
                <c:pt idx="894">
                  <c:v>#N/A</c:v>
                </c:pt>
                <c:pt idx="895">
                  <c:v>#N/A</c:v>
                </c:pt>
                <c:pt idx="896">
                  <c:v>#N/A</c:v>
                </c:pt>
                <c:pt idx="897">
                  <c:v>#N/A</c:v>
                </c:pt>
                <c:pt idx="898">
                  <c:v>#N/A</c:v>
                </c:pt>
                <c:pt idx="899">
                  <c:v>#N/A</c:v>
                </c:pt>
                <c:pt idx="900">
                  <c:v>#N/A</c:v>
                </c:pt>
                <c:pt idx="901">
                  <c:v>#N/A</c:v>
                </c:pt>
                <c:pt idx="902">
                  <c:v>#N/A</c:v>
                </c:pt>
                <c:pt idx="903">
                  <c:v>#N/A</c:v>
                </c:pt>
                <c:pt idx="904">
                  <c:v>#N/A</c:v>
                </c:pt>
                <c:pt idx="905">
                  <c:v>#N/A</c:v>
                </c:pt>
                <c:pt idx="906">
                  <c:v>#N/A</c:v>
                </c:pt>
                <c:pt idx="907">
                  <c:v>#N/A</c:v>
                </c:pt>
                <c:pt idx="908">
                  <c:v>#N/A</c:v>
                </c:pt>
                <c:pt idx="909">
                  <c:v>#N/A</c:v>
                </c:pt>
                <c:pt idx="910">
                  <c:v>#N/A</c:v>
                </c:pt>
                <c:pt idx="911">
                  <c:v>#N/A</c:v>
                </c:pt>
                <c:pt idx="912">
                  <c:v>#N/A</c:v>
                </c:pt>
                <c:pt idx="913">
                  <c:v>#N/A</c:v>
                </c:pt>
                <c:pt idx="914">
                  <c:v>#N/A</c:v>
                </c:pt>
                <c:pt idx="915">
                  <c:v>#N/A</c:v>
                </c:pt>
                <c:pt idx="916">
                  <c:v>#N/A</c:v>
                </c:pt>
                <c:pt idx="917">
                  <c:v>#N/A</c:v>
                </c:pt>
                <c:pt idx="918">
                  <c:v>#N/A</c:v>
                </c:pt>
                <c:pt idx="919">
                  <c:v>#N/A</c:v>
                </c:pt>
                <c:pt idx="920">
                  <c:v>#N/A</c:v>
                </c:pt>
                <c:pt idx="921">
                  <c:v>#N/A</c:v>
                </c:pt>
                <c:pt idx="922">
                  <c:v>#N/A</c:v>
                </c:pt>
                <c:pt idx="923">
                  <c:v>#N/A</c:v>
                </c:pt>
                <c:pt idx="924">
                  <c:v>#N/A</c:v>
                </c:pt>
                <c:pt idx="925">
                  <c:v>#N/A</c:v>
                </c:pt>
                <c:pt idx="926">
                  <c:v>#N/A</c:v>
                </c:pt>
                <c:pt idx="927">
                  <c:v>#N/A</c:v>
                </c:pt>
                <c:pt idx="928">
                  <c:v>#N/A</c:v>
                </c:pt>
                <c:pt idx="929">
                  <c:v>#N/A</c:v>
                </c:pt>
                <c:pt idx="930">
                  <c:v>#N/A</c:v>
                </c:pt>
                <c:pt idx="931">
                  <c:v>#N/A</c:v>
                </c:pt>
                <c:pt idx="932">
                  <c:v>#N/A</c:v>
                </c:pt>
                <c:pt idx="933">
                  <c:v>#N/A</c:v>
                </c:pt>
                <c:pt idx="934">
                  <c:v>#N/A</c:v>
                </c:pt>
                <c:pt idx="935">
                  <c:v>#N/A</c:v>
                </c:pt>
                <c:pt idx="936">
                  <c:v>#N/A</c:v>
                </c:pt>
                <c:pt idx="937">
                  <c:v>#N/A</c:v>
                </c:pt>
                <c:pt idx="938">
                  <c:v>#N/A</c:v>
                </c:pt>
                <c:pt idx="939">
                  <c:v>#N/A</c:v>
                </c:pt>
                <c:pt idx="940">
                  <c:v>#N/A</c:v>
                </c:pt>
                <c:pt idx="941">
                  <c:v>#N/A</c:v>
                </c:pt>
                <c:pt idx="942">
                  <c:v>#N/A</c:v>
                </c:pt>
                <c:pt idx="943">
                  <c:v>#N/A</c:v>
                </c:pt>
                <c:pt idx="944">
                  <c:v>#N/A</c:v>
                </c:pt>
                <c:pt idx="945">
                  <c:v>#N/A</c:v>
                </c:pt>
                <c:pt idx="946">
                  <c:v>#N/A</c:v>
                </c:pt>
                <c:pt idx="947">
                  <c:v>#N/A</c:v>
                </c:pt>
                <c:pt idx="948">
                  <c:v>#N/A</c:v>
                </c:pt>
                <c:pt idx="949">
                  <c:v>#N/A</c:v>
                </c:pt>
                <c:pt idx="950">
                  <c:v>#N/A</c:v>
                </c:pt>
                <c:pt idx="951">
                  <c:v>#N/A</c:v>
                </c:pt>
                <c:pt idx="952">
                  <c:v>6.7450000000000001</c:v>
                </c:pt>
                <c:pt idx="953">
                  <c:v>#N/A</c:v>
                </c:pt>
                <c:pt idx="954">
                  <c:v>6.7649999999999961</c:v>
                </c:pt>
                <c:pt idx="955">
                  <c:v>6.7750000000000004</c:v>
                </c:pt>
                <c:pt idx="956">
                  <c:v>6.7850000000000001</c:v>
                </c:pt>
                <c:pt idx="957">
                  <c:v>#N/A</c:v>
                </c:pt>
                <c:pt idx="958">
                  <c:v>6.7750000000000004</c:v>
                </c:pt>
                <c:pt idx="959">
                  <c:v>6.7700000000000014</c:v>
                </c:pt>
                <c:pt idx="960">
                  <c:v>6.7649999999999961</c:v>
                </c:pt>
                <c:pt idx="961">
                  <c:v>6.7750000000000004</c:v>
                </c:pt>
                <c:pt idx="962">
                  <c:v>#N/A</c:v>
                </c:pt>
                <c:pt idx="963">
                  <c:v>6.7649999999999961</c:v>
                </c:pt>
                <c:pt idx="964">
                  <c:v>6.75</c:v>
                </c:pt>
                <c:pt idx="965">
                  <c:v>6.7350000000000003</c:v>
                </c:pt>
                <c:pt idx="966">
                  <c:v>6.7350000000000003</c:v>
                </c:pt>
                <c:pt idx="967">
                  <c:v>6.7249999999999961</c:v>
                </c:pt>
                <c:pt idx="968">
                  <c:v>6.71</c:v>
                </c:pt>
                <c:pt idx="969">
                  <c:v>6.7</c:v>
                </c:pt>
                <c:pt idx="970">
                  <c:v>6.64</c:v>
                </c:pt>
                <c:pt idx="971">
                  <c:v>6.6349999999999962</c:v>
                </c:pt>
                <c:pt idx="972">
                  <c:v>#N/A</c:v>
                </c:pt>
                <c:pt idx="973">
                  <c:v>6.6249999999999947</c:v>
                </c:pt>
                <c:pt idx="974">
                  <c:v>6.6199999999999966</c:v>
                </c:pt>
                <c:pt idx="975">
                  <c:v>6.6149999999999958</c:v>
                </c:pt>
                <c:pt idx="976">
                  <c:v>6.6229999999999958</c:v>
                </c:pt>
                <c:pt idx="977">
                  <c:v>6.6249999999999947</c:v>
                </c:pt>
                <c:pt idx="978">
                  <c:v>#N/A</c:v>
                </c:pt>
                <c:pt idx="979">
                  <c:v>6.6179999999999959</c:v>
                </c:pt>
                <c:pt idx="980">
                  <c:v>6.6149999999999958</c:v>
                </c:pt>
                <c:pt idx="981">
                  <c:v>6.585</c:v>
                </c:pt>
                <c:pt idx="982">
                  <c:v>#N/A</c:v>
                </c:pt>
                <c:pt idx="983">
                  <c:v>6.5750000000000002</c:v>
                </c:pt>
                <c:pt idx="984">
                  <c:v>6.5350000000000001</c:v>
                </c:pt>
                <c:pt idx="985">
                  <c:v>6.54</c:v>
                </c:pt>
                <c:pt idx="986">
                  <c:v>#N/A</c:v>
                </c:pt>
                <c:pt idx="987">
                  <c:v>6.5129999999999963</c:v>
                </c:pt>
                <c:pt idx="988">
                  <c:v>#N/A</c:v>
                </c:pt>
                <c:pt idx="989">
                  <c:v>#N/A</c:v>
                </c:pt>
                <c:pt idx="990">
                  <c:v>#N/A</c:v>
                </c:pt>
                <c:pt idx="991">
                  <c:v>6.4779999999999998</c:v>
                </c:pt>
                <c:pt idx="992">
                  <c:v>6.5249999999999968</c:v>
                </c:pt>
                <c:pt idx="993">
                  <c:v>#N/A</c:v>
                </c:pt>
                <c:pt idx="994">
                  <c:v>6.59</c:v>
                </c:pt>
                <c:pt idx="995">
                  <c:v>#N/A</c:v>
                </c:pt>
                <c:pt idx="996">
                  <c:v>#N/A</c:v>
                </c:pt>
                <c:pt idx="997">
                  <c:v>6.63</c:v>
                </c:pt>
                <c:pt idx="998">
                  <c:v>6.57</c:v>
                </c:pt>
                <c:pt idx="999">
                  <c:v>6.58</c:v>
                </c:pt>
                <c:pt idx="1000">
                  <c:v>6.6</c:v>
                </c:pt>
                <c:pt idx="1001">
                  <c:v>6.59</c:v>
                </c:pt>
                <c:pt idx="1002">
                  <c:v>#N/A</c:v>
                </c:pt>
                <c:pt idx="1003">
                  <c:v>6.57</c:v>
                </c:pt>
                <c:pt idx="1004">
                  <c:v>6.6</c:v>
                </c:pt>
                <c:pt idx="1005">
                  <c:v>6.6099999999999985</c:v>
                </c:pt>
                <c:pt idx="1006">
                  <c:v>6.6099999999999985</c:v>
                </c:pt>
                <c:pt idx="1007">
                  <c:v>6.6</c:v>
                </c:pt>
                <c:pt idx="1008">
                  <c:v>6.6199999999999966</c:v>
                </c:pt>
                <c:pt idx="1009">
                  <c:v>6.6199999999999966</c:v>
                </c:pt>
                <c:pt idx="1010">
                  <c:v>6.6149999999999958</c:v>
                </c:pt>
                <c:pt idx="1011">
                  <c:v>6.6099999999999985</c:v>
                </c:pt>
                <c:pt idx="1012">
                  <c:v>6.5949999999999962</c:v>
                </c:pt>
                <c:pt idx="1013">
                  <c:v>6.59</c:v>
                </c:pt>
                <c:pt idx="1014">
                  <c:v>6.6</c:v>
                </c:pt>
                <c:pt idx="1015">
                  <c:v>6.6224999999999969</c:v>
                </c:pt>
                <c:pt idx="1016">
                  <c:v>6.6224999999999969</c:v>
                </c:pt>
                <c:pt idx="1017">
                  <c:v>6.6264999999999965</c:v>
                </c:pt>
                <c:pt idx="1018">
                  <c:v>6.6464999999999996</c:v>
                </c:pt>
                <c:pt idx="1019">
                  <c:v>6.6464999999999996</c:v>
                </c:pt>
                <c:pt idx="1020">
                  <c:v>6.6524999999999963</c:v>
                </c:pt>
                <c:pt idx="1021">
                  <c:v>6.6444999999999963</c:v>
                </c:pt>
                <c:pt idx="1022">
                  <c:v>6.6494999999999997</c:v>
                </c:pt>
                <c:pt idx="1023">
                  <c:v>6.6494999999999997</c:v>
                </c:pt>
                <c:pt idx="1024">
                  <c:v>6.6364999999999998</c:v>
                </c:pt>
                <c:pt idx="1025">
                  <c:v>#N/A</c:v>
                </c:pt>
                <c:pt idx="1026">
                  <c:v>#N/A</c:v>
                </c:pt>
                <c:pt idx="1027">
                  <c:v>6.6504999999999965</c:v>
                </c:pt>
                <c:pt idx="1028">
                  <c:v>#N/A</c:v>
                </c:pt>
                <c:pt idx="1029">
                  <c:v>#N/A</c:v>
                </c:pt>
                <c:pt idx="1030">
                  <c:v>6.6524999999999963</c:v>
                </c:pt>
                <c:pt idx="1031">
                  <c:v>#N/A</c:v>
                </c:pt>
                <c:pt idx="1032">
                  <c:v>#N/A</c:v>
                </c:pt>
                <c:pt idx="1033">
                  <c:v>#N/A</c:v>
                </c:pt>
                <c:pt idx="1034">
                  <c:v>#N/A</c:v>
                </c:pt>
                <c:pt idx="1035">
                  <c:v>#N/A</c:v>
                </c:pt>
                <c:pt idx="1036">
                  <c:v>6.6514999999999995</c:v>
                </c:pt>
                <c:pt idx="1037">
                  <c:v>#N/A</c:v>
                </c:pt>
                <c:pt idx="1038">
                  <c:v>#N/A</c:v>
                </c:pt>
                <c:pt idx="1039">
                  <c:v>#N/A</c:v>
                </c:pt>
                <c:pt idx="1040">
                  <c:v>#N/A</c:v>
                </c:pt>
                <c:pt idx="1041">
                  <c:v>#N/A</c:v>
                </c:pt>
                <c:pt idx="1042">
                  <c:v>6.6204999999999963</c:v>
                </c:pt>
                <c:pt idx="1043">
                  <c:v>#N/A</c:v>
                </c:pt>
                <c:pt idx="1044">
                  <c:v>6.5824999999999996</c:v>
                </c:pt>
                <c:pt idx="1045">
                  <c:v>#N/A</c:v>
                </c:pt>
                <c:pt idx="1046">
                  <c:v>6.5974999999999975</c:v>
                </c:pt>
                <c:pt idx="1047">
                  <c:v>6.5874999999999995</c:v>
                </c:pt>
                <c:pt idx="1048">
                  <c:v>6.5984999999999996</c:v>
                </c:pt>
                <c:pt idx="1049">
                  <c:v>#N/A</c:v>
                </c:pt>
                <c:pt idx="1050">
                  <c:v>6.5844999999999985</c:v>
                </c:pt>
                <c:pt idx="1051">
                  <c:v>#N/A</c:v>
                </c:pt>
                <c:pt idx="1052">
                  <c:v>6.5754999999999999</c:v>
                </c:pt>
                <c:pt idx="1053">
                  <c:v>6.5815000000000001</c:v>
                </c:pt>
                <c:pt idx="1054">
                  <c:v>6.5854999999999997</c:v>
                </c:pt>
                <c:pt idx="1055">
                  <c:v>#N/A</c:v>
                </c:pt>
                <c:pt idx="1056">
                  <c:v>#N/A</c:v>
                </c:pt>
                <c:pt idx="1057">
                  <c:v>6.5824999999999996</c:v>
                </c:pt>
                <c:pt idx="1058">
                  <c:v>#N/A</c:v>
                </c:pt>
                <c:pt idx="1059">
                  <c:v>#N/A</c:v>
                </c:pt>
                <c:pt idx="1060">
                  <c:v>6.5754999999999999</c:v>
                </c:pt>
                <c:pt idx="1061">
                  <c:v>#N/A</c:v>
                </c:pt>
                <c:pt idx="1062">
                  <c:v>#N/A</c:v>
                </c:pt>
                <c:pt idx="1063">
                  <c:v>#N/A</c:v>
                </c:pt>
                <c:pt idx="1064">
                  <c:v>#N/A</c:v>
                </c:pt>
                <c:pt idx="1065">
                  <c:v>#N/A</c:v>
                </c:pt>
                <c:pt idx="1066">
                  <c:v>#N/A</c:v>
                </c:pt>
                <c:pt idx="1067">
                  <c:v>#N/A</c:v>
                </c:pt>
                <c:pt idx="1068">
                  <c:v>#N/A</c:v>
                </c:pt>
                <c:pt idx="1069">
                  <c:v>6.5604999999999976</c:v>
                </c:pt>
                <c:pt idx="1070">
                  <c:v>#N/A</c:v>
                </c:pt>
                <c:pt idx="1071">
                  <c:v>#N/A</c:v>
                </c:pt>
                <c:pt idx="1072">
                  <c:v>#N/A</c:v>
                </c:pt>
                <c:pt idx="1073">
                  <c:v>#N/A</c:v>
                </c:pt>
                <c:pt idx="1074">
                  <c:v>#N/A</c:v>
                </c:pt>
                <c:pt idx="1075">
                  <c:v>#N/A</c:v>
                </c:pt>
                <c:pt idx="1076">
                  <c:v>#N/A</c:v>
                </c:pt>
                <c:pt idx="1077">
                  <c:v>#N/A</c:v>
                </c:pt>
                <c:pt idx="1078">
                  <c:v>#N/A</c:v>
                </c:pt>
                <c:pt idx="1079">
                  <c:v>#N/A</c:v>
                </c:pt>
                <c:pt idx="1080">
                  <c:v>#N/A</c:v>
                </c:pt>
                <c:pt idx="1081">
                  <c:v>#N/A</c:v>
                </c:pt>
                <c:pt idx="1082">
                  <c:v>#N/A</c:v>
                </c:pt>
                <c:pt idx="1083">
                  <c:v>#N/A</c:v>
                </c:pt>
                <c:pt idx="1084">
                  <c:v>#N/A</c:v>
                </c:pt>
                <c:pt idx="1085">
                  <c:v>#N/A</c:v>
                </c:pt>
                <c:pt idx="1086">
                  <c:v>#N/A</c:v>
                </c:pt>
                <c:pt idx="1087">
                  <c:v>6.5674999999999963</c:v>
                </c:pt>
                <c:pt idx="1088">
                  <c:v>6.5584999999999996</c:v>
                </c:pt>
                <c:pt idx="1089">
                  <c:v>#N/A</c:v>
                </c:pt>
                <c:pt idx="1090">
                  <c:v>6.5574999999999966</c:v>
                </c:pt>
                <c:pt idx="1091">
                  <c:v>6.5614999999999997</c:v>
                </c:pt>
                <c:pt idx="1092">
                  <c:v>6.5694999999999997</c:v>
                </c:pt>
                <c:pt idx="1093">
                  <c:v>6.5694999999999997</c:v>
                </c:pt>
                <c:pt idx="1094">
                  <c:v>6.5684999999999985</c:v>
                </c:pt>
                <c:pt idx="1095">
                  <c:v>6.5694999999999997</c:v>
                </c:pt>
                <c:pt idx="1096">
                  <c:v>6.5724999999999998</c:v>
                </c:pt>
                <c:pt idx="1097">
                  <c:v>#N/A</c:v>
                </c:pt>
                <c:pt idx="1098">
                  <c:v>6.5674999999999963</c:v>
                </c:pt>
                <c:pt idx="1099">
                  <c:v>6.5674999999999963</c:v>
                </c:pt>
                <c:pt idx="1100">
                  <c:v>6.5524999999999975</c:v>
                </c:pt>
                <c:pt idx="1101">
                  <c:v>#N/A</c:v>
                </c:pt>
                <c:pt idx="1102">
                  <c:v>6.5524999999999975</c:v>
                </c:pt>
                <c:pt idx="1103">
                  <c:v>#N/A</c:v>
                </c:pt>
                <c:pt idx="1104">
                  <c:v>#N/A</c:v>
                </c:pt>
                <c:pt idx="1105">
                  <c:v>#N/A</c:v>
                </c:pt>
                <c:pt idx="1106">
                  <c:v>#N/A</c:v>
                </c:pt>
                <c:pt idx="1107">
                  <c:v>#N/A</c:v>
                </c:pt>
                <c:pt idx="1108">
                  <c:v>#N/A</c:v>
                </c:pt>
                <c:pt idx="1109">
                  <c:v>#N/A</c:v>
                </c:pt>
                <c:pt idx="1110">
                  <c:v>#N/A</c:v>
                </c:pt>
                <c:pt idx="1111">
                  <c:v>6.5419999999999998</c:v>
                </c:pt>
                <c:pt idx="1112">
                  <c:v>6.5365000000000002</c:v>
                </c:pt>
                <c:pt idx="1113">
                  <c:v>6.5229999999999961</c:v>
                </c:pt>
                <c:pt idx="1114">
                  <c:v>6.5239999999999965</c:v>
                </c:pt>
                <c:pt idx="1115">
                  <c:v>6.532</c:v>
                </c:pt>
                <c:pt idx="1116">
                  <c:v>6.5219999999999985</c:v>
                </c:pt>
                <c:pt idx="1117">
                  <c:v>6.5234999999999985</c:v>
                </c:pt>
                <c:pt idx="1118">
                  <c:v>6.5224999999999964</c:v>
                </c:pt>
                <c:pt idx="1119">
                  <c:v>6.5214999999999996</c:v>
                </c:pt>
                <c:pt idx="1120">
                  <c:v>6.5204999999999975</c:v>
                </c:pt>
                <c:pt idx="1121">
                  <c:v>6.508</c:v>
                </c:pt>
                <c:pt idx="1122">
                  <c:v>6.4954999999999998</c:v>
                </c:pt>
                <c:pt idx="1123">
                  <c:v>#N/A</c:v>
                </c:pt>
                <c:pt idx="1124">
                  <c:v>#N/A</c:v>
                </c:pt>
                <c:pt idx="1125">
                  <c:v>6.5004999999999997</c:v>
                </c:pt>
                <c:pt idx="1126">
                  <c:v>6.4924999999999997</c:v>
                </c:pt>
                <c:pt idx="1127">
                  <c:v>6.4809999999999999</c:v>
                </c:pt>
                <c:pt idx="1128">
                  <c:v>6.4604999999999997</c:v>
                </c:pt>
                <c:pt idx="1129">
                  <c:v>#N/A</c:v>
                </c:pt>
                <c:pt idx="1130">
                  <c:v>6.4655000000000005</c:v>
                </c:pt>
                <c:pt idx="1131">
                  <c:v>6.4715000000000034</c:v>
                </c:pt>
                <c:pt idx="1132">
                  <c:v>6.4765000000000024</c:v>
                </c:pt>
                <c:pt idx="1133">
                  <c:v>6.4815000000000014</c:v>
                </c:pt>
                <c:pt idx="1134">
                  <c:v>6.4805000000000001</c:v>
                </c:pt>
                <c:pt idx="1135">
                  <c:v>#N/A</c:v>
                </c:pt>
                <c:pt idx="1136">
                  <c:v>6.4765000000000024</c:v>
                </c:pt>
                <c:pt idx="1137">
                  <c:v>#N/A</c:v>
                </c:pt>
                <c:pt idx="1138">
                  <c:v>#N/A</c:v>
                </c:pt>
                <c:pt idx="1139">
                  <c:v>#N/A</c:v>
                </c:pt>
                <c:pt idx="1140">
                  <c:v>#N/A</c:v>
                </c:pt>
                <c:pt idx="1141">
                  <c:v>#N/A</c:v>
                </c:pt>
                <c:pt idx="1142">
                  <c:v>#N/A</c:v>
                </c:pt>
                <c:pt idx="1143">
                  <c:v>6.4935</c:v>
                </c:pt>
                <c:pt idx="1144">
                  <c:v>6.5065</c:v>
                </c:pt>
                <c:pt idx="1145">
                  <c:v>6.4989999999999997</c:v>
                </c:pt>
                <c:pt idx="1146">
                  <c:v>6.4974999999999996</c:v>
                </c:pt>
                <c:pt idx="1147">
                  <c:v>6.4924999999999997</c:v>
                </c:pt>
                <c:pt idx="1148">
                  <c:v>6.4935</c:v>
                </c:pt>
                <c:pt idx="1149">
                  <c:v>6.4835000000000003</c:v>
                </c:pt>
                <c:pt idx="1150">
                  <c:v>6.48</c:v>
                </c:pt>
                <c:pt idx="1151">
                  <c:v>6.4765000000000024</c:v>
                </c:pt>
                <c:pt idx="1152">
                  <c:v>6.4785000000000004</c:v>
                </c:pt>
                <c:pt idx="1153">
                  <c:v>6.4744999999999999</c:v>
                </c:pt>
                <c:pt idx="1154">
                  <c:v>6.4684999999999997</c:v>
                </c:pt>
                <c:pt idx="1155">
                  <c:v>6.4729999999999999</c:v>
                </c:pt>
                <c:pt idx="1156">
                  <c:v>6.4735000000000014</c:v>
                </c:pt>
                <c:pt idx="1157">
                  <c:v>6.48</c:v>
                </c:pt>
                <c:pt idx="1158">
                  <c:v>6.4790000000000036</c:v>
                </c:pt>
                <c:pt idx="1159">
                  <c:v>6.4820000000000002</c:v>
                </c:pt>
                <c:pt idx="1160">
                  <c:v>6.4755000000000003</c:v>
                </c:pt>
                <c:pt idx="1161">
                  <c:v>6.4815000000000014</c:v>
                </c:pt>
                <c:pt idx="1162">
                  <c:v>6.484</c:v>
                </c:pt>
                <c:pt idx="1163">
                  <c:v>6.4674999999999985</c:v>
                </c:pt>
                <c:pt idx="1164">
                  <c:v>6.4728000000000003</c:v>
                </c:pt>
                <c:pt idx="1165">
                  <c:v>6.468</c:v>
                </c:pt>
                <c:pt idx="1166">
                  <c:v>6.4630000000000001</c:v>
                </c:pt>
                <c:pt idx="1167">
                  <c:v>6.468</c:v>
                </c:pt>
                <c:pt idx="1168">
                  <c:v>6.4705000000000004</c:v>
                </c:pt>
                <c:pt idx="1169">
                  <c:v>6.4820000000000002</c:v>
                </c:pt>
                <c:pt idx="1170">
                  <c:v>6.4755000000000003</c:v>
                </c:pt>
                <c:pt idx="1171">
                  <c:v>6.4695</c:v>
                </c:pt>
                <c:pt idx="1172">
                  <c:v>6.4655000000000005</c:v>
                </c:pt>
                <c:pt idx="1173">
                  <c:v>6.4595000000000002</c:v>
                </c:pt>
                <c:pt idx="1174">
                  <c:v>6.4569999999999999</c:v>
                </c:pt>
                <c:pt idx="1175">
                  <c:v>6.4595000000000002</c:v>
                </c:pt>
                <c:pt idx="1176">
                  <c:v>6.4644999999999975</c:v>
                </c:pt>
                <c:pt idx="1177">
                  <c:v>6.4639999999999995</c:v>
                </c:pt>
                <c:pt idx="1178">
                  <c:v>6.4584999999999999</c:v>
                </c:pt>
                <c:pt idx="1179">
                  <c:v>6.4649999999999963</c:v>
                </c:pt>
                <c:pt idx="1180">
                  <c:v>6.4765000000000024</c:v>
                </c:pt>
                <c:pt idx="1181">
                  <c:v>6.4669999999999996</c:v>
                </c:pt>
                <c:pt idx="1182">
                  <c:v>6.4604999999999997</c:v>
                </c:pt>
                <c:pt idx="1183">
                  <c:v>6.4619999999999997</c:v>
                </c:pt>
                <c:pt idx="1184">
                  <c:v>6.4674999999999985</c:v>
                </c:pt>
                <c:pt idx="1185">
                  <c:v>6.4634999999999998</c:v>
                </c:pt>
                <c:pt idx="1186">
                  <c:v>6.4550000000000001</c:v>
                </c:pt>
                <c:pt idx="1187">
                  <c:v>6.4544999999999995</c:v>
                </c:pt>
                <c:pt idx="1188">
                  <c:v>6.4465000000000003</c:v>
                </c:pt>
                <c:pt idx="1189">
                  <c:v>6.4459999999999997</c:v>
                </c:pt>
                <c:pt idx="1190">
                  <c:v>6.44</c:v>
                </c:pt>
                <c:pt idx="1191">
                  <c:v>6.4359999999999999</c:v>
                </c:pt>
                <c:pt idx="1192">
                  <c:v>6.4390000000000036</c:v>
                </c:pt>
                <c:pt idx="1193">
                  <c:v>6.4300000000000024</c:v>
                </c:pt>
                <c:pt idx="1194">
                  <c:v>6.4180000000000001</c:v>
                </c:pt>
                <c:pt idx="1195">
                  <c:v>6.423</c:v>
                </c:pt>
                <c:pt idx="1196">
                  <c:v>6.4249999999999963</c:v>
                </c:pt>
                <c:pt idx="1197">
                  <c:v>6.4254999999999995</c:v>
                </c:pt>
                <c:pt idx="1198">
                  <c:v>6.4370000000000003</c:v>
                </c:pt>
                <c:pt idx="1199">
                  <c:v>6.4295</c:v>
                </c:pt>
                <c:pt idx="1200">
                  <c:v>6.4349999999999996</c:v>
                </c:pt>
                <c:pt idx="1201">
                  <c:v>6.4119999999999999</c:v>
                </c:pt>
                <c:pt idx="1202">
                  <c:v>6.3895</c:v>
                </c:pt>
                <c:pt idx="1203">
                  <c:v>6.3824999999999985</c:v>
                </c:pt>
                <c:pt idx="1204">
                  <c:v>6.3774999999999995</c:v>
                </c:pt>
                <c:pt idx="1205">
                  <c:v>6.37</c:v>
                </c:pt>
                <c:pt idx="1206">
                  <c:v>6.3694999999999995</c:v>
                </c:pt>
                <c:pt idx="1207">
                  <c:v>6.3754999999999997</c:v>
                </c:pt>
                <c:pt idx="1208">
                  <c:v>6.3754999999999997</c:v>
                </c:pt>
                <c:pt idx="1209">
                  <c:v>6.3734999999999999</c:v>
                </c:pt>
                <c:pt idx="1210">
                  <c:v>6.3724999999999996</c:v>
                </c:pt>
                <c:pt idx="1211">
                  <c:v>6.3684999999999965</c:v>
                </c:pt>
                <c:pt idx="1212">
                  <c:v>6.3765000000000001</c:v>
                </c:pt>
                <c:pt idx="1213">
                  <c:v>6.3744999999999985</c:v>
                </c:pt>
                <c:pt idx="1214">
                  <c:v>6.3664999999999985</c:v>
                </c:pt>
                <c:pt idx="1215">
                  <c:v>6.3624999999999963</c:v>
                </c:pt>
                <c:pt idx="1216">
                  <c:v>6.3564999999999996</c:v>
                </c:pt>
                <c:pt idx="1217">
                  <c:v>6.3544999999999963</c:v>
                </c:pt>
                <c:pt idx="1218">
                  <c:v>6.3529999999999962</c:v>
                </c:pt>
                <c:pt idx="1219">
                  <c:v>6.359</c:v>
                </c:pt>
                <c:pt idx="1220">
                  <c:v>6.3594999999999997</c:v>
                </c:pt>
                <c:pt idx="1221">
                  <c:v>6.3654999999999964</c:v>
                </c:pt>
                <c:pt idx="1222">
                  <c:v>6.3599999999999985</c:v>
                </c:pt>
                <c:pt idx="1223">
                  <c:v>6.3614999999999995</c:v>
                </c:pt>
                <c:pt idx="1224">
                  <c:v>6.3834999999999997</c:v>
                </c:pt>
                <c:pt idx="1225">
                  <c:v>6.3854999999999995</c:v>
                </c:pt>
                <c:pt idx="1226">
                  <c:v>6.3934999999999995</c:v>
                </c:pt>
                <c:pt idx="1227">
                  <c:v>6.3860000000000001</c:v>
                </c:pt>
                <c:pt idx="1228">
                  <c:v>6.3769999999999998</c:v>
                </c:pt>
                <c:pt idx="1229">
                  <c:v>#N/A</c:v>
                </c:pt>
                <c:pt idx="1230">
                  <c:v>6.3870000000000005</c:v>
                </c:pt>
                <c:pt idx="1231">
                  <c:v>6.3795000000000002</c:v>
                </c:pt>
                <c:pt idx="1232">
                  <c:v>6.4604999999999997</c:v>
                </c:pt>
                <c:pt idx="1233">
                  <c:v>6.5120000000000005</c:v>
                </c:pt>
                <c:pt idx="1234">
                  <c:v>6.48</c:v>
                </c:pt>
                <c:pt idx="1235">
                  <c:v>6.46</c:v>
                </c:pt>
                <c:pt idx="1236">
                  <c:v>6.4470000000000001</c:v>
                </c:pt>
                <c:pt idx="1237">
                  <c:v>6.4829999999999997</c:v>
                </c:pt>
                <c:pt idx="1238">
                  <c:v>6.4950000000000001</c:v>
                </c:pt>
                <c:pt idx="1239">
                  <c:v>6.4779999999999998</c:v>
                </c:pt>
                <c:pt idx="1240">
                  <c:v>6.4835000000000003</c:v>
                </c:pt>
                <c:pt idx="1241">
                  <c:v>6.4450000000000003</c:v>
                </c:pt>
                <c:pt idx="1242">
                  <c:v>6.4300000000000024</c:v>
                </c:pt>
                <c:pt idx="1243">
                  <c:v>6.423</c:v>
                </c:pt>
                <c:pt idx="1244">
                  <c:v>6.39</c:v>
                </c:pt>
                <c:pt idx="1245">
                  <c:v>6.4749999999999996</c:v>
                </c:pt>
                <c:pt idx="1246">
                  <c:v>6.4219999999999997</c:v>
                </c:pt>
                <c:pt idx="1247">
                  <c:v>6.44</c:v>
                </c:pt>
                <c:pt idx="1248">
                  <c:v>6.4420000000000002</c:v>
                </c:pt>
                <c:pt idx="1249">
                  <c:v>6.4320000000000004</c:v>
                </c:pt>
                <c:pt idx="1250">
                  <c:v>6.4359999999999999</c:v>
                </c:pt>
                <c:pt idx="1251">
                  <c:v>6.4219999999999997</c:v>
                </c:pt>
                <c:pt idx="1252">
                  <c:v>6.4215</c:v>
                </c:pt>
                <c:pt idx="1253">
                  <c:v>6.4257999999999997</c:v>
                </c:pt>
                <c:pt idx="1254">
                  <c:v>6.4130000000000003</c:v>
                </c:pt>
                <c:pt idx="1255">
                  <c:v>6.4035000000000002</c:v>
                </c:pt>
                <c:pt idx="1256">
                  <c:v>6.4024999999999999</c:v>
                </c:pt>
                <c:pt idx="1257">
                  <c:v>6.4</c:v>
                </c:pt>
                <c:pt idx="1258">
                  <c:v>6.3804999999999996</c:v>
                </c:pt>
                <c:pt idx="1259">
                  <c:v>6.3919999999999995</c:v>
                </c:pt>
                <c:pt idx="1260">
                  <c:v>6.4039999999999999</c:v>
                </c:pt>
                <c:pt idx="1261">
                  <c:v>6.39</c:v>
                </c:pt>
                <c:pt idx="1262">
                  <c:v>6.3969999999999985</c:v>
                </c:pt>
                <c:pt idx="1263">
                  <c:v>6.3819999999999997</c:v>
                </c:pt>
                <c:pt idx="1264">
                  <c:v>6.383</c:v>
                </c:pt>
                <c:pt idx="1265">
                  <c:v>6.3710000000000004</c:v>
                </c:pt>
                <c:pt idx="1266">
                  <c:v>6.3594999999999997</c:v>
                </c:pt>
                <c:pt idx="1267">
                  <c:v>6.3710000000000004</c:v>
                </c:pt>
                <c:pt idx="1268">
                  <c:v>6.3564999999999996</c:v>
                </c:pt>
                <c:pt idx="1269">
                  <c:v>6.3579999999999961</c:v>
                </c:pt>
                <c:pt idx="1270">
                  <c:v>6.3549999999999969</c:v>
                </c:pt>
                <c:pt idx="1271">
                  <c:v>6.3539999999999965</c:v>
                </c:pt>
                <c:pt idx="1272">
                  <c:v>6.3514999999999997</c:v>
                </c:pt>
                <c:pt idx="1273">
                  <c:v>6.3549999999999969</c:v>
                </c:pt>
                <c:pt idx="1274">
                  <c:v>6.3569999999999975</c:v>
                </c:pt>
                <c:pt idx="1275">
                  <c:v>6.3744999999999985</c:v>
                </c:pt>
                <c:pt idx="1276">
                  <c:v>6.3864999999999998</c:v>
                </c:pt>
                <c:pt idx="1277">
                  <c:v>6.39</c:v>
                </c:pt>
                <c:pt idx="1278">
                  <c:v>6.3957999999999995</c:v>
                </c:pt>
                <c:pt idx="1279">
                  <c:v>6.399</c:v>
                </c:pt>
                <c:pt idx="1280">
                  <c:v>6.3904999999999985</c:v>
                </c:pt>
                <c:pt idx="1281">
                  <c:v>6.3804999999999996</c:v>
                </c:pt>
                <c:pt idx="1282">
                  <c:v>6.3807999999999998</c:v>
                </c:pt>
                <c:pt idx="1283">
                  <c:v>6.3834999999999997</c:v>
                </c:pt>
                <c:pt idx="1284">
                  <c:v>6.3824999999999985</c:v>
                </c:pt>
                <c:pt idx="1285">
                  <c:v>6.3815</c:v>
                </c:pt>
                <c:pt idx="1286">
                  <c:v>6.3795000000000002</c:v>
                </c:pt>
                <c:pt idx="1287">
                  <c:v>6.3684999999999965</c:v>
                </c:pt>
                <c:pt idx="1288">
                  <c:v>6.3639999999999963</c:v>
                </c:pt>
                <c:pt idx="1289">
                  <c:v>6.362999999999996</c:v>
                </c:pt>
                <c:pt idx="1290">
                  <c:v>6.3834999999999997</c:v>
                </c:pt>
                <c:pt idx="1291">
                  <c:v>6.3904999999999985</c:v>
                </c:pt>
                <c:pt idx="1292">
                  <c:v>6.4005000000000001</c:v>
                </c:pt>
                <c:pt idx="1293">
                  <c:v>6.3730000000000002</c:v>
                </c:pt>
                <c:pt idx="1294">
                  <c:v>6.3654999999999964</c:v>
                </c:pt>
                <c:pt idx="1295">
                  <c:v>6.3564999999999996</c:v>
                </c:pt>
                <c:pt idx="1296">
                  <c:v>6.3444999999999965</c:v>
                </c:pt>
                <c:pt idx="1297">
                  <c:v>6.3454999999999995</c:v>
                </c:pt>
                <c:pt idx="1298">
                  <c:v>6.3410000000000002</c:v>
                </c:pt>
                <c:pt idx="1299">
                  <c:v>6.3414999999999999</c:v>
                </c:pt>
                <c:pt idx="1300">
                  <c:v>#N/A</c:v>
                </c:pt>
                <c:pt idx="1301">
                  <c:v>6.33</c:v>
                </c:pt>
                <c:pt idx="1302">
                  <c:v>6.3524999999999965</c:v>
                </c:pt>
                <c:pt idx="1303">
                  <c:v>6.3439999999999985</c:v>
                </c:pt>
                <c:pt idx="1304">
                  <c:v>6.3439999999999985</c:v>
                </c:pt>
                <c:pt idx="1305">
                  <c:v>6.3154999999999966</c:v>
                </c:pt>
                <c:pt idx="1306">
                  <c:v>6.31</c:v>
                </c:pt>
                <c:pt idx="1307">
                  <c:v>6.3119999999999985</c:v>
                </c:pt>
                <c:pt idx="1308">
                  <c:v>6.3054999999999986</c:v>
                </c:pt>
                <c:pt idx="1309">
                  <c:v>6.3119999999999985</c:v>
                </c:pt>
                <c:pt idx="1310">
                  <c:v>6.3104999999999976</c:v>
                </c:pt>
                <c:pt idx="1311">
                  <c:v>6.3124999999999964</c:v>
                </c:pt>
                <c:pt idx="1312">
                  <c:v>6.3159999999999963</c:v>
                </c:pt>
                <c:pt idx="1313">
                  <c:v>6.3039999999999985</c:v>
                </c:pt>
                <c:pt idx="1314">
                  <c:v>6.3094999999999999</c:v>
                </c:pt>
                <c:pt idx="1315">
                  <c:v>6.2995000000000001</c:v>
                </c:pt>
                <c:pt idx="1316">
                  <c:v>6.2835000000000001</c:v>
                </c:pt>
                <c:pt idx="1317">
                  <c:v>6.2960000000000003</c:v>
                </c:pt>
                <c:pt idx="1318">
                  <c:v>6.3069999999999995</c:v>
                </c:pt>
                <c:pt idx="1319">
                  <c:v>6.3064999999999998</c:v>
                </c:pt>
                <c:pt idx="1320">
                  <c:v>#N/A</c:v>
                </c:pt>
                <c:pt idx="1321">
                  <c:v>#N/A</c:v>
                </c:pt>
                <c:pt idx="1322">
                  <c:v>#N/A</c:v>
                </c:pt>
                <c:pt idx="1323">
                  <c:v>6.2865000000000002</c:v>
                </c:pt>
                <c:pt idx="1324">
                  <c:v>6.3144999999999962</c:v>
                </c:pt>
                <c:pt idx="1325">
                  <c:v>6.2995000000000001</c:v>
                </c:pt>
                <c:pt idx="1326">
                  <c:v>6.298</c:v>
                </c:pt>
                <c:pt idx="1327">
                  <c:v>6.2910000000000004</c:v>
                </c:pt>
                <c:pt idx="1328">
                  <c:v>6.29</c:v>
                </c:pt>
                <c:pt idx="1329">
                  <c:v>6.2995000000000001</c:v>
                </c:pt>
                <c:pt idx="1330">
                  <c:v>6.2930000000000001</c:v>
                </c:pt>
                <c:pt idx="1331">
                  <c:v>6.2869999999999999</c:v>
                </c:pt>
                <c:pt idx="1332">
                  <c:v>6.2930000000000001</c:v>
                </c:pt>
                <c:pt idx="1333">
                  <c:v>6.2949999999999964</c:v>
                </c:pt>
                <c:pt idx="1334">
                  <c:v>6.2965</c:v>
                </c:pt>
                <c:pt idx="1335">
                  <c:v>6.3019999999999996</c:v>
                </c:pt>
                <c:pt idx="1336">
                  <c:v>6.2944999999999975</c:v>
                </c:pt>
                <c:pt idx="1337">
                  <c:v>6.3044999999999964</c:v>
                </c:pt>
                <c:pt idx="1338">
                  <c:v>6.2969999999999997</c:v>
                </c:pt>
                <c:pt idx="1339">
                  <c:v>6.2954999999999997</c:v>
                </c:pt>
                <c:pt idx="1340">
                  <c:v>6.2995000000000001</c:v>
                </c:pt>
                <c:pt idx="1341">
                  <c:v>6.2972000000000001</c:v>
                </c:pt>
                <c:pt idx="1342">
                  <c:v>6.2974999999999985</c:v>
                </c:pt>
                <c:pt idx="1343">
                  <c:v>6.2965</c:v>
                </c:pt>
                <c:pt idx="1344">
                  <c:v>6.3028999999999975</c:v>
                </c:pt>
                <c:pt idx="1345">
                  <c:v>6.2965</c:v>
                </c:pt>
                <c:pt idx="1346">
                  <c:v>6.2938999999999998</c:v>
                </c:pt>
                <c:pt idx="1347">
                  <c:v>6.2960000000000003</c:v>
                </c:pt>
                <c:pt idx="1348">
                  <c:v>6.2965</c:v>
                </c:pt>
                <c:pt idx="1349">
                  <c:v>6.3034999999999997</c:v>
                </c:pt>
                <c:pt idx="1350">
                  <c:v>6.3119999999999985</c:v>
                </c:pt>
                <c:pt idx="1351">
                  <c:v>6.3074999999999966</c:v>
                </c:pt>
                <c:pt idx="1352">
                  <c:v>6.3064999999999998</c:v>
                </c:pt>
                <c:pt idx="1353">
                  <c:v>6.3044999999999964</c:v>
                </c:pt>
                <c:pt idx="1354">
                  <c:v>6.3164999999999996</c:v>
                </c:pt>
                <c:pt idx="1355">
                  <c:v>6.3344999999999985</c:v>
                </c:pt>
                <c:pt idx="1356">
                  <c:v>6.33</c:v>
                </c:pt>
                <c:pt idx="1357">
                  <c:v>6.3304999999999998</c:v>
                </c:pt>
                <c:pt idx="1358">
                  <c:v>6.3264999999999985</c:v>
                </c:pt>
                <c:pt idx="1359">
                  <c:v>6.3204999999999965</c:v>
                </c:pt>
                <c:pt idx="1360">
                  <c:v>6.3294999999999995</c:v>
                </c:pt>
                <c:pt idx="1361">
                  <c:v>6.3254999999999963</c:v>
                </c:pt>
                <c:pt idx="1362">
                  <c:v>6.3154999999999966</c:v>
                </c:pt>
                <c:pt idx="1363">
                  <c:v>6.3109999999999964</c:v>
                </c:pt>
                <c:pt idx="1364">
                  <c:v>6.3199999999999985</c:v>
                </c:pt>
                <c:pt idx="1365">
                  <c:v>6.3119999999999985</c:v>
                </c:pt>
                <c:pt idx="1366">
                  <c:v>6.3137999999999996</c:v>
                </c:pt>
                <c:pt idx="1367">
                  <c:v>6.3160999999999996</c:v>
                </c:pt>
                <c:pt idx="1368">
                  <c:v>6.3129999999999962</c:v>
                </c:pt>
                <c:pt idx="1369">
                  <c:v>6.3109999999999964</c:v>
                </c:pt>
                <c:pt idx="1370">
                  <c:v>6.3074999999999966</c:v>
                </c:pt>
                <c:pt idx="1371">
                  <c:v>6.3074999999999966</c:v>
                </c:pt>
                <c:pt idx="1372">
                  <c:v>6.3169999999999975</c:v>
                </c:pt>
                <c:pt idx="1373">
                  <c:v>6.3162000000000003</c:v>
                </c:pt>
                <c:pt idx="1374">
                  <c:v>6.3123000000000005</c:v>
                </c:pt>
                <c:pt idx="1375">
                  <c:v>6.3104999999999976</c:v>
                </c:pt>
                <c:pt idx="1376">
                  <c:v>6.3094999999999999</c:v>
                </c:pt>
                <c:pt idx="1377">
                  <c:v>6.3039999999999985</c:v>
                </c:pt>
                <c:pt idx="1378">
                  <c:v>6.2995000000000001</c:v>
                </c:pt>
                <c:pt idx="1379">
                  <c:v>6.3074999999999966</c:v>
                </c:pt>
                <c:pt idx="1380">
                  <c:v>6.2995000000000001</c:v>
                </c:pt>
                <c:pt idx="1381">
                  <c:v>6.3044999999999964</c:v>
                </c:pt>
                <c:pt idx="1382">
                  <c:v>6.3069999999999995</c:v>
                </c:pt>
                <c:pt idx="1383">
                  <c:v>6.306</c:v>
                </c:pt>
                <c:pt idx="1384">
                  <c:v>6.3079999999999963</c:v>
                </c:pt>
                <c:pt idx="1385">
                  <c:v>6.3079999999999963</c:v>
                </c:pt>
                <c:pt idx="1386">
                  <c:v>6.3057999999999996</c:v>
                </c:pt>
                <c:pt idx="1387">
                  <c:v>6.3046999999999995</c:v>
                </c:pt>
                <c:pt idx="1388">
                  <c:v>6.3054999999999986</c:v>
                </c:pt>
                <c:pt idx="1389">
                  <c:v>6.3014999999999999</c:v>
                </c:pt>
                <c:pt idx="1390">
                  <c:v>#N/A</c:v>
                </c:pt>
                <c:pt idx="1391">
                  <c:v>6.3054999999999986</c:v>
                </c:pt>
                <c:pt idx="1392">
                  <c:v>6.3054999999999986</c:v>
                </c:pt>
                <c:pt idx="1393">
                  <c:v>6.3054999999999986</c:v>
                </c:pt>
                <c:pt idx="1394">
                  <c:v>6.3084999999999996</c:v>
                </c:pt>
                <c:pt idx="1395">
                  <c:v>6.3090000000000002</c:v>
                </c:pt>
                <c:pt idx="1396">
                  <c:v>6.3124999999999964</c:v>
                </c:pt>
                <c:pt idx="1397">
                  <c:v>6.3144999999999962</c:v>
                </c:pt>
                <c:pt idx="1398">
                  <c:v>6.3144999999999962</c:v>
                </c:pt>
                <c:pt idx="1399">
                  <c:v>6.3209999999999962</c:v>
                </c:pt>
                <c:pt idx="1400">
                  <c:v>6.3194999999999997</c:v>
                </c:pt>
                <c:pt idx="1401">
                  <c:v>6.3239999999999963</c:v>
                </c:pt>
                <c:pt idx="1402">
                  <c:v>6.3254999999999963</c:v>
                </c:pt>
                <c:pt idx="1403">
                  <c:v>6.3264999999999985</c:v>
                </c:pt>
                <c:pt idx="1404">
                  <c:v>6.3259999999999961</c:v>
                </c:pt>
                <c:pt idx="1405">
                  <c:v>6.3234999999999975</c:v>
                </c:pt>
                <c:pt idx="1406">
                  <c:v>6.3324999999999996</c:v>
                </c:pt>
                <c:pt idx="1407">
                  <c:v>6.3395000000000001</c:v>
                </c:pt>
                <c:pt idx="1408">
                  <c:v>6.3454999999999995</c:v>
                </c:pt>
                <c:pt idx="1409">
                  <c:v>6.3414999999999999</c:v>
                </c:pt>
                <c:pt idx="1410">
                  <c:v>6.3449999999999962</c:v>
                </c:pt>
                <c:pt idx="1411">
                  <c:v>6.3544999999999963</c:v>
                </c:pt>
                <c:pt idx="1412">
                  <c:v>6.3664999999999985</c:v>
                </c:pt>
                <c:pt idx="1413">
                  <c:v>6.3734999999999999</c:v>
                </c:pt>
                <c:pt idx="1414">
                  <c:v>6.3684999999999965</c:v>
                </c:pt>
                <c:pt idx="1415">
                  <c:v>6.3669999999999964</c:v>
                </c:pt>
                <c:pt idx="1416">
                  <c:v>6.3634999999999975</c:v>
                </c:pt>
                <c:pt idx="1417">
                  <c:v>6.3609999999999962</c:v>
                </c:pt>
                <c:pt idx="1418">
                  <c:v>6.3719999999999999</c:v>
                </c:pt>
                <c:pt idx="1419">
                  <c:v>6.3694999999999995</c:v>
                </c:pt>
                <c:pt idx="1420">
                  <c:v>6.3710000000000004</c:v>
                </c:pt>
                <c:pt idx="1421">
                  <c:v>6.3684999999999965</c:v>
                </c:pt>
                <c:pt idx="1422">
                  <c:v>6.3704999999999998</c:v>
                </c:pt>
                <c:pt idx="1423">
                  <c:v>6.3679999999999959</c:v>
                </c:pt>
                <c:pt idx="1424">
                  <c:v>6.3654999999999964</c:v>
                </c:pt>
                <c:pt idx="1425">
                  <c:v>6.3619999999999965</c:v>
                </c:pt>
                <c:pt idx="1426">
                  <c:v>6.3599999999999985</c:v>
                </c:pt>
                <c:pt idx="1427">
                  <c:v>6.3654999999999964</c:v>
                </c:pt>
                <c:pt idx="1428">
                  <c:v>6.3730000000000002</c:v>
                </c:pt>
                <c:pt idx="1429">
                  <c:v>6.3719999999999999</c:v>
                </c:pt>
                <c:pt idx="1430">
                  <c:v>6.3669999999999964</c:v>
                </c:pt>
                <c:pt idx="1431">
                  <c:v>6.3634999999999975</c:v>
                </c:pt>
                <c:pt idx="1432">
                  <c:v>6.3639999999999963</c:v>
                </c:pt>
                <c:pt idx="1433">
                  <c:v>6.3599999999999985</c:v>
                </c:pt>
                <c:pt idx="1434">
                  <c:v>6.351</c:v>
                </c:pt>
                <c:pt idx="1435">
                  <c:v>6.3517999999999999</c:v>
                </c:pt>
                <c:pt idx="1436">
                  <c:v>6.3469999999999995</c:v>
                </c:pt>
                <c:pt idx="1437">
                  <c:v>6.3552999999999997</c:v>
                </c:pt>
                <c:pt idx="1438">
                  <c:v>6.3654999999999964</c:v>
                </c:pt>
                <c:pt idx="1439">
                  <c:v>6.3704999999999998</c:v>
                </c:pt>
                <c:pt idx="1440">
                  <c:v>6.364499999999996</c:v>
                </c:pt>
                <c:pt idx="1441">
                  <c:v>6.3649999999999958</c:v>
                </c:pt>
                <c:pt idx="1442">
                  <c:v>6.3719999999999999</c:v>
                </c:pt>
                <c:pt idx="1443">
                  <c:v>6.3765000000000001</c:v>
                </c:pt>
                <c:pt idx="1444">
                  <c:v>6.3795000000000002</c:v>
                </c:pt>
                <c:pt idx="1445">
                  <c:v>6.3730000000000002</c:v>
                </c:pt>
                <c:pt idx="1446">
                  <c:v>6.3724999999999996</c:v>
                </c:pt>
                <c:pt idx="1447">
                  <c:v>6.3710000000000004</c:v>
                </c:pt>
                <c:pt idx="1448">
                  <c:v>6.3724999999999996</c:v>
                </c:pt>
                <c:pt idx="1449">
                  <c:v>6.3849999999999962</c:v>
                </c:pt>
                <c:pt idx="1450">
                  <c:v>6.3874999999999975</c:v>
                </c:pt>
                <c:pt idx="1451">
                  <c:v>6.3895</c:v>
                </c:pt>
                <c:pt idx="1452">
                  <c:v>6.3849999999999962</c:v>
                </c:pt>
                <c:pt idx="1453">
                  <c:v>6.3860000000000001</c:v>
                </c:pt>
                <c:pt idx="1454">
                  <c:v>6.3824999999999985</c:v>
                </c:pt>
                <c:pt idx="1455">
                  <c:v>6.3760000000000003</c:v>
                </c:pt>
                <c:pt idx="1456">
                  <c:v>6.3784999999999998</c:v>
                </c:pt>
                <c:pt idx="1457">
                  <c:v>6.3769999999999998</c:v>
                </c:pt>
                <c:pt idx="1458">
                  <c:v>6.3819999999999997</c:v>
                </c:pt>
                <c:pt idx="1459">
                  <c:v>6.3780000000000001</c:v>
                </c:pt>
                <c:pt idx="1460">
                  <c:v>6.3734999999999999</c:v>
                </c:pt>
                <c:pt idx="1461">
                  <c:v>6.3704999999999998</c:v>
                </c:pt>
                <c:pt idx="1462">
                  <c:v>6.3649999999999958</c:v>
                </c:pt>
                <c:pt idx="1463">
                  <c:v>6.3674999999999962</c:v>
                </c:pt>
                <c:pt idx="1464">
                  <c:v>6.3649999999999958</c:v>
                </c:pt>
                <c:pt idx="1465">
                  <c:v>6.364499999999996</c:v>
                </c:pt>
                <c:pt idx="1466">
                  <c:v>6.3710000000000004</c:v>
                </c:pt>
                <c:pt idx="1467">
                  <c:v>6.3704999999999998</c:v>
                </c:pt>
                <c:pt idx="1468">
                  <c:v>6.362999999999996</c:v>
                </c:pt>
                <c:pt idx="1469">
                  <c:v>6.362999999999996</c:v>
                </c:pt>
                <c:pt idx="1470">
                  <c:v>6.359</c:v>
                </c:pt>
                <c:pt idx="1471">
                  <c:v>6.3579999999999961</c:v>
                </c:pt>
                <c:pt idx="1472">
                  <c:v>6.3559999999999963</c:v>
                </c:pt>
                <c:pt idx="1473">
                  <c:v>6.359</c:v>
                </c:pt>
                <c:pt idx="1474">
                  <c:v>6.3614999999999995</c:v>
                </c:pt>
                <c:pt idx="1475">
                  <c:v>6.3599999999999985</c:v>
                </c:pt>
                <c:pt idx="1476">
                  <c:v>6.3564999999999996</c:v>
                </c:pt>
                <c:pt idx="1477">
                  <c:v>6.3549999999999969</c:v>
                </c:pt>
                <c:pt idx="1478">
                  <c:v>6.3519999999999985</c:v>
                </c:pt>
                <c:pt idx="1479">
                  <c:v>6.3469999999999995</c:v>
                </c:pt>
                <c:pt idx="1480">
                  <c:v>6.3474999999999975</c:v>
                </c:pt>
                <c:pt idx="1481">
                  <c:v>6.3524999999999965</c:v>
                </c:pt>
                <c:pt idx="1482">
                  <c:v>6.3479999999999963</c:v>
                </c:pt>
                <c:pt idx="1483">
                  <c:v>6.3434999999999997</c:v>
                </c:pt>
                <c:pt idx="1484">
                  <c:v>6.343</c:v>
                </c:pt>
                <c:pt idx="1485">
                  <c:v>6.3405000000000005</c:v>
                </c:pt>
                <c:pt idx="1486">
                  <c:v>6.3304999999999998</c:v>
                </c:pt>
                <c:pt idx="1487">
                  <c:v>6.335</c:v>
                </c:pt>
                <c:pt idx="1488">
                  <c:v>6.3174999999999963</c:v>
                </c:pt>
                <c:pt idx="1489">
                  <c:v>6.3244999999999969</c:v>
                </c:pt>
                <c:pt idx="1490">
                  <c:v>6.3289999999999962</c:v>
                </c:pt>
                <c:pt idx="1491">
                  <c:v>6.3209999999999962</c:v>
                </c:pt>
                <c:pt idx="1492">
                  <c:v>6.3159999999999963</c:v>
                </c:pt>
                <c:pt idx="1493">
                  <c:v>6.3134999999999986</c:v>
                </c:pt>
                <c:pt idx="1494">
                  <c:v>6.3149999999999968</c:v>
                </c:pt>
                <c:pt idx="1495">
                  <c:v>6.3129999999999962</c:v>
                </c:pt>
                <c:pt idx="1496">
                  <c:v>6.306</c:v>
                </c:pt>
                <c:pt idx="1497">
                  <c:v>6.3129999999999962</c:v>
                </c:pt>
                <c:pt idx="1498">
                  <c:v>6.3014999999999999</c:v>
                </c:pt>
                <c:pt idx="1499">
                  <c:v>6.3010000000000002</c:v>
                </c:pt>
                <c:pt idx="1500">
                  <c:v>6.3010000000000002</c:v>
                </c:pt>
                <c:pt idx="1501">
                  <c:v>6.306</c:v>
                </c:pt>
                <c:pt idx="1502">
                  <c:v>6.3054999999999986</c:v>
                </c:pt>
                <c:pt idx="1503">
                  <c:v>6.3004999999999995</c:v>
                </c:pt>
                <c:pt idx="1504">
                  <c:v>6.2924999999999995</c:v>
                </c:pt>
                <c:pt idx="1505">
                  <c:v>6.2915000000000001</c:v>
                </c:pt>
                <c:pt idx="1506">
                  <c:v>6.2924999999999995</c:v>
                </c:pt>
                <c:pt idx="1507">
                  <c:v>6.282</c:v>
                </c:pt>
                <c:pt idx="1508">
                  <c:v>6.2720000000000002</c:v>
                </c:pt>
                <c:pt idx="1509">
                  <c:v>6.2669999999999995</c:v>
                </c:pt>
                <c:pt idx="1510">
                  <c:v>6.2644999999999964</c:v>
                </c:pt>
                <c:pt idx="1511">
                  <c:v>6.2539999999999996</c:v>
                </c:pt>
                <c:pt idx="1512">
                  <c:v>6.2539999999999996</c:v>
                </c:pt>
                <c:pt idx="1513">
                  <c:v>6.2554999999999996</c:v>
                </c:pt>
                <c:pt idx="1514">
                  <c:v>6.2534999999999998</c:v>
                </c:pt>
                <c:pt idx="1515">
                  <c:v>6.2519999999999998</c:v>
                </c:pt>
                <c:pt idx="1516">
                  <c:v>6.2484999999999999</c:v>
                </c:pt>
                <c:pt idx="1517">
                  <c:v>6.234</c:v>
                </c:pt>
                <c:pt idx="1518">
                  <c:v>6.2430000000000003</c:v>
                </c:pt>
                <c:pt idx="1519">
                  <c:v>6.2474999999999996</c:v>
                </c:pt>
                <c:pt idx="1520">
                  <c:v>6.2439999999999998</c:v>
                </c:pt>
                <c:pt idx="1521">
                  <c:v>6.2415000000000003</c:v>
                </c:pt>
                <c:pt idx="1522">
                  <c:v>6.2435</c:v>
                </c:pt>
                <c:pt idx="1523">
                  <c:v>6.2430000000000003</c:v>
                </c:pt>
                <c:pt idx="1524">
                  <c:v>#N/A</c:v>
                </c:pt>
                <c:pt idx="1525">
                  <c:v>#N/A</c:v>
                </c:pt>
                <c:pt idx="1526">
                  <c:v>#N/A</c:v>
                </c:pt>
                <c:pt idx="1527">
                  <c:v>#N/A</c:v>
                </c:pt>
                <c:pt idx="1528">
                  <c:v>#N/A</c:v>
                </c:pt>
                <c:pt idx="1529">
                  <c:v>#N/A</c:v>
                </c:pt>
                <c:pt idx="1530">
                  <c:v>#N/A</c:v>
                </c:pt>
                <c:pt idx="1531">
                  <c:v>#N/A</c:v>
                </c:pt>
                <c:pt idx="1532">
                  <c:v>#N/A</c:v>
                </c:pt>
                <c:pt idx="1533">
                  <c:v>#N/A</c:v>
                </c:pt>
                <c:pt idx="1534">
                  <c:v>#N/A</c:v>
                </c:pt>
                <c:pt idx="1535">
                  <c:v>#N/A</c:v>
                </c:pt>
                <c:pt idx="1536">
                  <c:v>#N/A</c:v>
                </c:pt>
                <c:pt idx="1537">
                  <c:v>#N/A</c:v>
                </c:pt>
                <c:pt idx="1538">
                  <c:v>#N/A</c:v>
                </c:pt>
                <c:pt idx="1539">
                  <c:v>#N/A</c:v>
                </c:pt>
                <c:pt idx="1540">
                  <c:v>#N/A</c:v>
                </c:pt>
                <c:pt idx="1541">
                  <c:v>#N/A</c:v>
                </c:pt>
                <c:pt idx="1542">
                  <c:v>#N/A</c:v>
                </c:pt>
                <c:pt idx="1543">
                  <c:v>#N/A</c:v>
                </c:pt>
                <c:pt idx="1544">
                  <c:v>#N/A</c:v>
                </c:pt>
                <c:pt idx="1545">
                  <c:v>#N/A</c:v>
                </c:pt>
                <c:pt idx="1546">
                  <c:v>#N/A</c:v>
                </c:pt>
                <c:pt idx="1547">
                  <c:v>#N/A</c:v>
                </c:pt>
                <c:pt idx="1548">
                  <c:v>#N/A</c:v>
                </c:pt>
                <c:pt idx="1549">
                  <c:v>#N/A</c:v>
                </c:pt>
                <c:pt idx="1550">
                  <c:v>#N/A</c:v>
                </c:pt>
                <c:pt idx="1551">
                  <c:v>#N/A</c:v>
                </c:pt>
                <c:pt idx="1552">
                  <c:v>#N/A</c:v>
                </c:pt>
                <c:pt idx="1553">
                  <c:v>#N/A</c:v>
                </c:pt>
                <c:pt idx="1554">
                  <c:v>#N/A</c:v>
                </c:pt>
                <c:pt idx="1555">
                  <c:v>#N/A</c:v>
                </c:pt>
                <c:pt idx="1556">
                  <c:v>#N/A</c:v>
                </c:pt>
                <c:pt idx="1557">
                  <c:v>#N/A</c:v>
                </c:pt>
                <c:pt idx="1558">
                  <c:v>#N/A</c:v>
                </c:pt>
                <c:pt idx="1559">
                  <c:v>#N/A</c:v>
                </c:pt>
                <c:pt idx="1560">
                  <c:v>#N/A</c:v>
                </c:pt>
                <c:pt idx="1561">
                  <c:v>#N/A</c:v>
                </c:pt>
                <c:pt idx="1562">
                  <c:v>#N/A</c:v>
                </c:pt>
                <c:pt idx="1563">
                  <c:v>#N/A</c:v>
                </c:pt>
                <c:pt idx="1564">
                  <c:v>#N/A</c:v>
                </c:pt>
                <c:pt idx="1565">
                  <c:v>#N/A</c:v>
                </c:pt>
                <c:pt idx="1566">
                  <c:v>#N/A</c:v>
                </c:pt>
                <c:pt idx="1567">
                  <c:v>#N/A</c:v>
                </c:pt>
                <c:pt idx="1568">
                  <c:v>#N/A</c:v>
                </c:pt>
                <c:pt idx="1569">
                  <c:v>#N/A</c:v>
                </c:pt>
                <c:pt idx="1570">
                  <c:v>#N/A</c:v>
                </c:pt>
                <c:pt idx="1571">
                  <c:v>#N/A</c:v>
                </c:pt>
                <c:pt idx="1572">
                  <c:v>#N/A</c:v>
                </c:pt>
                <c:pt idx="1573">
                  <c:v>#N/A</c:v>
                </c:pt>
                <c:pt idx="1574">
                  <c:v>#N/A</c:v>
                </c:pt>
                <c:pt idx="1575">
                  <c:v>#N/A</c:v>
                </c:pt>
                <c:pt idx="1576">
                  <c:v>#N/A</c:v>
                </c:pt>
                <c:pt idx="1577">
                  <c:v>#N/A</c:v>
                </c:pt>
                <c:pt idx="1578">
                  <c:v>#N/A</c:v>
                </c:pt>
                <c:pt idx="1579">
                  <c:v>#N/A</c:v>
                </c:pt>
                <c:pt idx="1580">
                  <c:v>#N/A</c:v>
                </c:pt>
                <c:pt idx="1581">
                  <c:v>#N/A</c:v>
                </c:pt>
                <c:pt idx="1582">
                  <c:v>#N/A</c:v>
                </c:pt>
                <c:pt idx="1583">
                  <c:v>#N/A</c:v>
                </c:pt>
                <c:pt idx="1584">
                  <c:v>#N/A</c:v>
                </c:pt>
                <c:pt idx="1585">
                  <c:v>#N/A</c:v>
                </c:pt>
                <c:pt idx="1586">
                  <c:v>#N/A</c:v>
                </c:pt>
                <c:pt idx="1587">
                  <c:v>#N/A</c:v>
                </c:pt>
                <c:pt idx="1588">
                  <c:v>#N/A</c:v>
                </c:pt>
                <c:pt idx="1589">
                  <c:v>#N/A</c:v>
                </c:pt>
                <c:pt idx="1590">
                  <c:v>#N/A</c:v>
                </c:pt>
                <c:pt idx="1591">
                  <c:v>#N/A</c:v>
                </c:pt>
                <c:pt idx="1592">
                  <c:v>#N/A</c:v>
                </c:pt>
                <c:pt idx="1593">
                  <c:v>#N/A</c:v>
                </c:pt>
                <c:pt idx="1594">
                  <c:v>#N/A</c:v>
                </c:pt>
                <c:pt idx="1595">
                  <c:v>#N/A</c:v>
                </c:pt>
                <c:pt idx="1596">
                  <c:v>#N/A</c:v>
                </c:pt>
                <c:pt idx="1597">
                  <c:v>#N/A</c:v>
                </c:pt>
                <c:pt idx="1598">
                  <c:v>#N/A</c:v>
                </c:pt>
                <c:pt idx="1599">
                  <c:v>#N/A</c:v>
                </c:pt>
                <c:pt idx="1600">
                  <c:v>#N/A</c:v>
                </c:pt>
                <c:pt idx="1601">
                  <c:v>#N/A</c:v>
                </c:pt>
                <c:pt idx="1602">
                  <c:v>#N/A</c:v>
                </c:pt>
                <c:pt idx="1603">
                  <c:v>#N/A</c:v>
                </c:pt>
                <c:pt idx="1604">
                  <c:v>#N/A</c:v>
                </c:pt>
                <c:pt idx="1605">
                  <c:v>#N/A</c:v>
                </c:pt>
                <c:pt idx="1606">
                  <c:v>#N/A</c:v>
                </c:pt>
                <c:pt idx="1607">
                  <c:v>#N/A</c:v>
                </c:pt>
                <c:pt idx="1608">
                  <c:v>#N/A</c:v>
                </c:pt>
                <c:pt idx="1609">
                  <c:v>#N/A</c:v>
                </c:pt>
                <c:pt idx="1610">
                  <c:v>#N/A</c:v>
                </c:pt>
                <c:pt idx="1611">
                  <c:v>#N/A</c:v>
                </c:pt>
                <c:pt idx="1612">
                  <c:v>#N/A</c:v>
                </c:pt>
                <c:pt idx="1613">
                  <c:v>#N/A</c:v>
                </c:pt>
                <c:pt idx="1614">
                  <c:v>#N/A</c:v>
                </c:pt>
                <c:pt idx="1615">
                  <c:v>#N/A</c:v>
                </c:pt>
                <c:pt idx="1616">
                  <c:v>#N/A</c:v>
                </c:pt>
                <c:pt idx="1617">
                  <c:v>#N/A</c:v>
                </c:pt>
                <c:pt idx="1618">
                  <c:v>#N/A</c:v>
                </c:pt>
                <c:pt idx="1619">
                  <c:v>#N/A</c:v>
                </c:pt>
                <c:pt idx="1620">
                  <c:v>#N/A</c:v>
                </c:pt>
                <c:pt idx="1621">
                  <c:v>#N/A</c:v>
                </c:pt>
                <c:pt idx="1622">
                  <c:v>#N/A</c:v>
                </c:pt>
                <c:pt idx="1623">
                  <c:v>#N/A</c:v>
                </c:pt>
                <c:pt idx="1624">
                  <c:v>#N/A</c:v>
                </c:pt>
                <c:pt idx="1625">
                  <c:v>#N/A</c:v>
                </c:pt>
                <c:pt idx="1626">
                  <c:v>#N/A</c:v>
                </c:pt>
                <c:pt idx="1627">
                  <c:v>#N/A</c:v>
                </c:pt>
                <c:pt idx="1628">
                  <c:v>#N/A</c:v>
                </c:pt>
                <c:pt idx="1629">
                  <c:v>#N/A</c:v>
                </c:pt>
                <c:pt idx="1630">
                  <c:v>#N/A</c:v>
                </c:pt>
                <c:pt idx="1631">
                  <c:v>#N/A</c:v>
                </c:pt>
                <c:pt idx="1632">
                  <c:v>#N/A</c:v>
                </c:pt>
                <c:pt idx="1633">
                  <c:v>#N/A</c:v>
                </c:pt>
                <c:pt idx="1634">
                  <c:v>#N/A</c:v>
                </c:pt>
                <c:pt idx="1635">
                  <c:v>#N/A</c:v>
                </c:pt>
                <c:pt idx="1636">
                  <c:v>#N/A</c:v>
                </c:pt>
                <c:pt idx="1637">
                  <c:v>#N/A</c:v>
                </c:pt>
                <c:pt idx="1638">
                  <c:v>#N/A</c:v>
                </c:pt>
                <c:pt idx="1639">
                  <c:v>#N/A</c:v>
                </c:pt>
                <c:pt idx="1640">
                  <c:v>#N/A</c:v>
                </c:pt>
                <c:pt idx="1641">
                  <c:v>#N/A</c:v>
                </c:pt>
                <c:pt idx="1642">
                  <c:v>#N/A</c:v>
                </c:pt>
                <c:pt idx="1643">
                  <c:v>#N/A</c:v>
                </c:pt>
                <c:pt idx="1644">
                  <c:v>#N/A</c:v>
                </c:pt>
                <c:pt idx="1645">
                  <c:v>#N/A</c:v>
                </c:pt>
                <c:pt idx="1646">
                  <c:v>#N/A</c:v>
                </c:pt>
                <c:pt idx="1647">
                  <c:v>#N/A</c:v>
                </c:pt>
                <c:pt idx="1648">
                  <c:v>#N/A</c:v>
                </c:pt>
                <c:pt idx="1649">
                  <c:v>#N/A</c:v>
                </c:pt>
                <c:pt idx="1650">
                  <c:v>#N/A</c:v>
                </c:pt>
                <c:pt idx="1651">
                  <c:v>#N/A</c:v>
                </c:pt>
                <c:pt idx="1652">
                  <c:v>#N/A</c:v>
                </c:pt>
                <c:pt idx="1653">
                  <c:v>#N/A</c:v>
                </c:pt>
                <c:pt idx="1654">
                  <c:v>#N/A</c:v>
                </c:pt>
                <c:pt idx="1655">
                  <c:v>#N/A</c:v>
                </c:pt>
                <c:pt idx="1656">
                  <c:v>#N/A</c:v>
                </c:pt>
                <c:pt idx="1657">
                  <c:v>#N/A</c:v>
                </c:pt>
                <c:pt idx="1658">
                  <c:v>#N/A</c:v>
                </c:pt>
                <c:pt idx="1659">
                  <c:v>#N/A</c:v>
                </c:pt>
                <c:pt idx="1660">
                  <c:v>#N/A</c:v>
                </c:pt>
                <c:pt idx="1661">
                  <c:v>#N/A</c:v>
                </c:pt>
                <c:pt idx="1662">
                  <c:v>#N/A</c:v>
                </c:pt>
                <c:pt idx="1663">
                  <c:v>#N/A</c:v>
                </c:pt>
                <c:pt idx="1664">
                  <c:v>#N/A</c:v>
                </c:pt>
                <c:pt idx="1665">
                  <c:v>#N/A</c:v>
                </c:pt>
                <c:pt idx="1666">
                  <c:v>#N/A</c:v>
                </c:pt>
                <c:pt idx="1667">
                  <c:v>#N/A</c:v>
                </c:pt>
                <c:pt idx="1668">
                  <c:v>#N/A</c:v>
                </c:pt>
                <c:pt idx="1669">
                  <c:v>#N/A</c:v>
                </c:pt>
                <c:pt idx="1670">
                  <c:v>#N/A</c:v>
                </c:pt>
                <c:pt idx="1671">
                  <c:v>#N/A</c:v>
                </c:pt>
                <c:pt idx="1672">
                  <c:v>#N/A</c:v>
                </c:pt>
                <c:pt idx="1673">
                  <c:v>#N/A</c:v>
                </c:pt>
                <c:pt idx="1674">
                  <c:v>#N/A</c:v>
                </c:pt>
                <c:pt idx="1675">
                  <c:v>#N/A</c:v>
                </c:pt>
                <c:pt idx="1676">
                  <c:v>#N/A</c:v>
                </c:pt>
                <c:pt idx="1677">
                  <c:v>#N/A</c:v>
                </c:pt>
                <c:pt idx="1678">
                  <c:v>#N/A</c:v>
                </c:pt>
                <c:pt idx="1679">
                  <c:v>#N/A</c:v>
                </c:pt>
                <c:pt idx="1680">
                  <c:v>#N/A</c:v>
                </c:pt>
                <c:pt idx="1681">
                  <c:v>#N/A</c:v>
                </c:pt>
                <c:pt idx="1682">
                  <c:v>#N/A</c:v>
                </c:pt>
                <c:pt idx="1683">
                  <c:v>#N/A</c:v>
                </c:pt>
                <c:pt idx="1684">
                  <c:v>#N/A</c:v>
                </c:pt>
                <c:pt idx="1685">
                  <c:v>#N/A</c:v>
                </c:pt>
                <c:pt idx="1686">
                  <c:v>#N/A</c:v>
                </c:pt>
                <c:pt idx="1687">
                  <c:v>#N/A</c:v>
                </c:pt>
                <c:pt idx="1688">
                  <c:v>#N/A</c:v>
                </c:pt>
                <c:pt idx="1689">
                  <c:v>#N/A</c:v>
                </c:pt>
                <c:pt idx="1690">
                  <c:v>#N/A</c:v>
                </c:pt>
                <c:pt idx="1691">
                  <c:v>#N/A</c:v>
                </c:pt>
                <c:pt idx="1692">
                  <c:v>#N/A</c:v>
                </c:pt>
                <c:pt idx="1693">
                  <c:v>#N/A</c:v>
                </c:pt>
                <c:pt idx="1694">
                  <c:v>#N/A</c:v>
                </c:pt>
                <c:pt idx="1695">
                  <c:v>#N/A</c:v>
                </c:pt>
                <c:pt idx="1696">
                  <c:v>#N/A</c:v>
                </c:pt>
                <c:pt idx="1697">
                  <c:v>#N/A</c:v>
                </c:pt>
                <c:pt idx="1698">
                  <c:v>#N/A</c:v>
                </c:pt>
                <c:pt idx="1699">
                  <c:v>#N/A</c:v>
                </c:pt>
                <c:pt idx="1700">
                  <c:v>#N/A</c:v>
                </c:pt>
                <c:pt idx="1701">
                  <c:v>#N/A</c:v>
                </c:pt>
                <c:pt idx="1702">
                  <c:v>#N/A</c:v>
                </c:pt>
                <c:pt idx="1703">
                  <c:v>#N/A</c:v>
                </c:pt>
                <c:pt idx="1704">
                  <c:v>#N/A</c:v>
                </c:pt>
                <c:pt idx="1705">
                  <c:v>#N/A</c:v>
                </c:pt>
                <c:pt idx="1706">
                  <c:v>#N/A</c:v>
                </c:pt>
                <c:pt idx="1707">
                  <c:v>#N/A</c:v>
                </c:pt>
                <c:pt idx="1708">
                  <c:v>#N/A</c:v>
                </c:pt>
                <c:pt idx="1709">
                  <c:v>#N/A</c:v>
                </c:pt>
                <c:pt idx="1710">
                  <c:v>#N/A</c:v>
                </c:pt>
                <c:pt idx="1711">
                  <c:v>#N/A</c:v>
                </c:pt>
                <c:pt idx="1712">
                  <c:v>#N/A</c:v>
                </c:pt>
                <c:pt idx="1713">
                  <c:v>#N/A</c:v>
                </c:pt>
                <c:pt idx="1714">
                  <c:v>#N/A</c:v>
                </c:pt>
                <c:pt idx="1715">
                  <c:v>#N/A</c:v>
                </c:pt>
                <c:pt idx="1716">
                  <c:v>#N/A</c:v>
                </c:pt>
                <c:pt idx="1717">
                  <c:v>#N/A</c:v>
                </c:pt>
                <c:pt idx="1718">
                  <c:v>#N/A</c:v>
                </c:pt>
                <c:pt idx="1719">
                  <c:v>#N/A</c:v>
                </c:pt>
                <c:pt idx="1720">
                  <c:v>#N/A</c:v>
                </c:pt>
                <c:pt idx="1721">
                  <c:v>#N/A</c:v>
                </c:pt>
                <c:pt idx="1722">
                  <c:v>#N/A</c:v>
                </c:pt>
                <c:pt idx="1723">
                  <c:v>#N/A</c:v>
                </c:pt>
                <c:pt idx="1724">
                  <c:v>#N/A</c:v>
                </c:pt>
                <c:pt idx="1725">
                  <c:v>#N/A</c:v>
                </c:pt>
                <c:pt idx="1726">
                  <c:v>#N/A</c:v>
                </c:pt>
                <c:pt idx="1727">
                  <c:v>#N/A</c:v>
                </c:pt>
                <c:pt idx="1728">
                  <c:v>#N/A</c:v>
                </c:pt>
                <c:pt idx="1729">
                  <c:v>#N/A</c:v>
                </c:pt>
                <c:pt idx="1730">
                  <c:v>#N/A</c:v>
                </c:pt>
                <c:pt idx="1731">
                  <c:v>#N/A</c:v>
                </c:pt>
                <c:pt idx="1732">
                  <c:v>#N/A</c:v>
                </c:pt>
                <c:pt idx="1733">
                  <c:v>#N/A</c:v>
                </c:pt>
                <c:pt idx="1734">
                  <c:v>#N/A</c:v>
                </c:pt>
                <c:pt idx="1735">
                  <c:v>#N/A</c:v>
                </c:pt>
                <c:pt idx="1736">
                  <c:v>#N/A</c:v>
                </c:pt>
                <c:pt idx="1737">
                  <c:v>#N/A</c:v>
                </c:pt>
                <c:pt idx="1738">
                  <c:v>#N/A</c:v>
                </c:pt>
                <c:pt idx="1739">
                  <c:v>#N/A</c:v>
                </c:pt>
                <c:pt idx="1740">
                  <c:v>#N/A</c:v>
                </c:pt>
                <c:pt idx="1741">
                  <c:v>#N/A</c:v>
                </c:pt>
                <c:pt idx="1742">
                  <c:v>#N/A</c:v>
                </c:pt>
                <c:pt idx="1743">
                  <c:v>#N/A</c:v>
                </c:pt>
                <c:pt idx="1744">
                  <c:v>#N/A</c:v>
                </c:pt>
                <c:pt idx="1745">
                  <c:v>#N/A</c:v>
                </c:pt>
                <c:pt idx="1746">
                  <c:v>#N/A</c:v>
                </c:pt>
                <c:pt idx="1747">
                  <c:v>#N/A</c:v>
                </c:pt>
                <c:pt idx="1748">
                  <c:v>#N/A</c:v>
                </c:pt>
                <c:pt idx="1749">
                  <c:v>#N/A</c:v>
                </c:pt>
                <c:pt idx="1750">
                  <c:v>#N/A</c:v>
                </c:pt>
                <c:pt idx="1751">
                  <c:v>#N/A</c:v>
                </c:pt>
                <c:pt idx="1752">
                  <c:v>#N/A</c:v>
                </c:pt>
                <c:pt idx="1753">
                  <c:v>#N/A</c:v>
                </c:pt>
                <c:pt idx="1754">
                  <c:v>#N/A</c:v>
                </c:pt>
                <c:pt idx="1755">
                  <c:v>#N/A</c:v>
                </c:pt>
                <c:pt idx="1756">
                  <c:v>#N/A</c:v>
                </c:pt>
                <c:pt idx="1757">
                  <c:v>#N/A</c:v>
                </c:pt>
                <c:pt idx="1758">
                  <c:v>#N/A</c:v>
                </c:pt>
                <c:pt idx="1759">
                  <c:v>#N/A</c:v>
                </c:pt>
                <c:pt idx="1760">
                  <c:v>#N/A</c:v>
                </c:pt>
                <c:pt idx="1761">
                  <c:v>#N/A</c:v>
                </c:pt>
                <c:pt idx="1762">
                  <c:v>#N/A</c:v>
                </c:pt>
                <c:pt idx="1763">
                  <c:v>#N/A</c:v>
                </c:pt>
                <c:pt idx="1764">
                  <c:v>#N/A</c:v>
                </c:pt>
                <c:pt idx="1765">
                  <c:v>#N/A</c:v>
                </c:pt>
                <c:pt idx="1766">
                  <c:v>#N/A</c:v>
                </c:pt>
                <c:pt idx="1767">
                  <c:v>#N/A</c:v>
                </c:pt>
                <c:pt idx="1768">
                  <c:v>#N/A</c:v>
                </c:pt>
                <c:pt idx="1769">
                  <c:v>#N/A</c:v>
                </c:pt>
                <c:pt idx="1770">
                  <c:v>#N/A</c:v>
                </c:pt>
                <c:pt idx="1771">
                  <c:v>#N/A</c:v>
                </c:pt>
                <c:pt idx="1772">
                  <c:v>#N/A</c:v>
                </c:pt>
                <c:pt idx="1773">
                  <c:v>#N/A</c:v>
                </c:pt>
                <c:pt idx="1774">
                  <c:v>#N/A</c:v>
                </c:pt>
                <c:pt idx="1775">
                  <c:v>#N/A</c:v>
                </c:pt>
                <c:pt idx="1776">
                  <c:v>#N/A</c:v>
                </c:pt>
                <c:pt idx="1777">
                  <c:v>#N/A</c:v>
                </c:pt>
                <c:pt idx="1778">
                  <c:v>#N/A</c:v>
                </c:pt>
                <c:pt idx="1779">
                  <c:v>#N/A</c:v>
                </c:pt>
                <c:pt idx="1780">
                  <c:v>#N/A</c:v>
                </c:pt>
                <c:pt idx="1781">
                  <c:v>#N/A</c:v>
                </c:pt>
                <c:pt idx="1782">
                  <c:v>#N/A</c:v>
                </c:pt>
                <c:pt idx="1783">
                  <c:v>#N/A</c:v>
                </c:pt>
                <c:pt idx="1784">
                  <c:v>#N/A</c:v>
                </c:pt>
                <c:pt idx="1785">
                  <c:v>#N/A</c:v>
                </c:pt>
                <c:pt idx="1786">
                  <c:v>#N/A</c:v>
                </c:pt>
                <c:pt idx="1787">
                  <c:v>#N/A</c:v>
                </c:pt>
                <c:pt idx="1788">
                  <c:v>#N/A</c:v>
                </c:pt>
                <c:pt idx="1789">
                  <c:v>#N/A</c:v>
                </c:pt>
                <c:pt idx="1790">
                  <c:v>#N/A</c:v>
                </c:pt>
                <c:pt idx="1791">
                  <c:v>#N/A</c:v>
                </c:pt>
                <c:pt idx="1792">
                  <c:v>#N/A</c:v>
                </c:pt>
                <c:pt idx="1793">
                  <c:v>#N/A</c:v>
                </c:pt>
                <c:pt idx="1794">
                  <c:v>#N/A</c:v>
                </c:pt>
                <c:pt idx="1795">
                  <c:v>#N/A</c:v>
                </c:pt>
                <c:pt idx="1796">
                  <c:v>#N/A</c:v>
                </c:pt>
                <c:pt idx="1797">
                  <c:v>#N/A</c:v>
                </c:pt>
                <c:pt idx="1798">
                  <c:v>#N/A</c:v>
                </c:pt>
                <c:pt idx="1799">
                  <c:v>#N/A</c:v>
                </c:pt>
                <c:pt idx="1800">
                  <c:v>#N/A</c:v>
                </c:pt>
                <c:pt idx="1801">
                  <c:v>#N/A</c:v>
                </c:pt>
                <c:pt idx="1802">
                  <c:v>#N/A</c:v>
                </c:pt>
                <c:pt idx="1803">
                  <c:v>#N/A</c:v>
                </c:pt>
                <c:pt idx="1804">
                  <c:v>#N/A</c:v>
                </c:pt>
                <c:pt idx="1805">
                  <c:v>#N/A</c:v>
                </c:pt>
                <c:pt idx="1806">
                  <c:v>#N/A</c:v>
                </c:pt>
                <c:pt idx="1807">
                  <c:v>#N/A</c:v>
                </c:pt>
                <c:pt idx="1808">
                  <c:v>#N/A</c:v>
                </c:pt>
                <c:pt idx="1809">
                  <c:v>#N/A</c:v>
                </c:pt>
                <c:pt idx="1810">
                  <c:v>#N/A</c:v>
                </c:pt>
                <c:pt idx="1811">
                  <c:v>#N/A</c:v>
                </c:pt>
                <c:pt idx="1812">
                  <c:v>#N/A</c:v>
                </c:pt>
                <c:pt idx="1813">
                  <c:v>#N/A</c:v>
                </c:pt>
                <c:pt idx="1814">
                  <c:v>#N/A</c:v>
                </c:pt>
                <c:pt idx="1815">
                  <c:v>#N/A</c:v>
                </c:pt>
                <c:pt idx="1816">
                  <c:v>#N/A</c:v>
                </c:pt>
                <c:pt idx="1817">
                  <c:v>#N/A</c:v>
                </c:pt>
                <c:pt idx="1818">
                  <c:v>#N/A</c:v>
                </c:pt>
                <c:pt idx="1819">
                  <c:v>#N/A</c:v>
                </c:pt>
                <c:pt idx="1820">
                  <c:v>#N/A</c:v>
                </c:pt>
                <c:pt idx="1821">
                  <c:v>#N/A</c:v>
                </c:pt>
                <c:pt idx="1822">
                  <c:v>#N/A</c:v>
                </c:pt>
                <c:pt idx="1823">
                  <c:v>#N/A</c:v>
                </c:pt>
                <c:pt idx="1824">
                  <c:v>#N/A</c:v>
                </c:pt>
                <c:pt idx="1825">
                  <c:v>#N/A</c:v>
                </c:pt>
                <c:pt idx="1826">
                  <c:v>#N/A</c:v>
                </c:pt>
                <c:pt idx="1827">
                  <c:v>#N/A</c:v>
                </c:pt>
                <c:pt idx="1828">
                  <c:v>#N/A</c:v>
                </c:pt>
                <c:pt idx="1829">
                  <c:v>#N/A</c:v>
                </c:pt>
                <c:pt idx="1830">
                  <c:v>#N/A</c:v>
                </c:pt>
                <c:pt idx="1831">
                  <c:v>#N/A</c:v>
                </c:pt>
                <c:pt idx="1832">
                  <c:v>#N/A</c:v>
                </c:pt>
                <c:pt idx="1833">
                  <c:v>#N/A</c:v>
                </c:pt>
                <c:pt idx="1834">
                  <c:v>#N/A</c:v>
                </c:pt>
                <c:pt idx="1835">
                  <c:v>#N/A</c:v>
                </c:pt>
                <c:pt idx="1836">
                  <c:v>#N/A</c:v>
                </c:pt>
                <c:pt idx="1837">
                  <c:v>#N/A</c:v>
                </c:pt>
                <c:pt idx="1838">
                  <c:v>#N/A</c:v>
                </c:pt>
                <c:pt idx="1839">
                  <c:v>#N/A</c:v>
                </c:pt>
                <c:pt idx="1840">
                  <c:v>#N/A</c:v>
                </c:pt>
                <c:pt idx="1841">
                  <c:v>#N/A</c:v>
                </c:pt>
                <c:pt idx="1842">
                  <c:v>#N/A</c:v>
                </c:pt>
                <c:pt idx="1843">
                  <c:v>#N/A</c:v>
                </c:pt>
                <c:pt idx="1844">
                  <c:v>#N/A</c:v>
                </c:pt>
                <c:pt idx="1845">
                  <c:v>#N/A</c:v>
                </c:pt>
                <c:pt idx="1846">
                  <c:v>#N/A</c:v>
                </c:pt>
                <c:pt idx="1847">
                  <c:v>#N/A</c:v>
                </c:pt>
                <c:pt idx="1848">
                  <c:v>#N/A</c:v>
                </c:pt>
                <c:pt idx="1849">
                  <c:v>#N/A</c:v>
                </c:pt>
                <c:pt idx="1850">
                  <c:v>#N/A</c:v>
                </c:pt>
                <c:pt idx="1851">
                  <c:v>#N/A</c:v>
                </c:pt>
                <c:pt idx="1852">
                  <c:v>#N/A</c:v>
                </c:pt>
                <c:pt idx="1853">
                  <c:v>#N/A</c:v>
                </c:pt>
                <c:pt idx="1854">
                  <c:v>#N/A</c:v>
                </c:pt>
                <c:pt idx="1855">
                  <c:v>#N/A</c:v>
                </c:pt>
                <c:pt idx="1856">
                  <c:v>#N/A</c:v>
                </c:pt>
                <c:pt idx="1857">
                  <c:v>#N/A</c:v>
                </c:pt>
                <c:pt idx="1858">
                  <c:v>#N/A</c:v>
                </c:pt>
                <c:pt idx="1859">
                  <c:v>#N/A</c:v>
                </c:pt>
                <c:pt idx="1860">
                  <c:v>#N/A</c:v>
                </c:pt>
                <c:pt idx="1861">
                  <c:v>#N/A</c:v>
                </c:pt>
                <c:pt idx="1862">
                  <c:v>#N/A</c:v>
                </c:pt>
                <c:pt idx="1863">
                  <c:v>#N/A</c:v>
                </c:pt>
                <c:pt idx="1864">
                  <c:v>#N/A</c:v>
                </c:pt>
                <c:pt idx="1865">
                  <c:v>#N/A</c:v>
                </c:pt>
                <c:pt idx="1866">
                  <c:v>#N/A</c:v>
                </c:pt>
                <c:pt idx="1867">
                  <c:v>#N/A</c:v>
                </c:pt>
                <c:pt idx="1868">
                  <c:v>#N/A</c:v>
                </c:pt>
                <c:pt idx="1869">
                  <c:v>#N/A</c:v>
                </c:pt>
                <c:pt idx="1870">
                  <c:v>#N/A</c:v>
                </c:pt>
                <c:pt idx="1871">
                  <c:v>#N/A</c:v>
                </c:pt>
                <c:pt idx="1872">
                  <c:v>#N/A</c:v>
                </c:pt>
                <c:pt idx="1873">
                  <c:v>#N/A</c:v>
                </c:pt>
                <c:pt idx="1874">
                  <c:v>#N/A</c:v>
                </c:pt>
                <c:pt idx="1875">
                  <c:v>#N/A</c:v>
                </c:pt>
                <c:pt idx="1876">
                  <c:v>#N/A</c:v>
                </c:pt>
                <c:pt idx="1877">
                  <c:v>#N/A</c:v>
                </c:pt>
                <c:pt idx="1878">
                  <c:v>#N/A</c:v>
                </c:pt>
                <c:pt idx="1879">
                  <c:v>#N/A</c:v>
                </c:pt>
                <c:pt idx="1880">
                  <c:v>#N/A</c:v>
                </c:pt>
                <c:pt idx="1881">
                  <c:v>#N/A</c:v>
                </c:pt>
                <c:pt idx="1882">
                  <c:v>#N/A</c:v>
                </c:pt>
                <c:pt idx="1883">
                  <c:v>#N/A</c:v>
                </c:pt>
                <c:pt idx="1884">
                  <c:v>#N/A</c:v>
                </c:pt>
                <c:pt idx="1885">
                  <c:v>#N/A</c:v>
                </c:pt>
                <c:pt idx="1886">
                  <c:v>#N/A</c:v>
                </c:pt>
                <c:pt idx="1887">
                  <c:v>#N/A</c:v>
                </c:pt>
                <c:pt idx="1888">
                  <c:v>#N/A</c:v>
                </c:pt>
                <c:pt idx="1889">
                  <c:v>#N/A</c:v>
                </c:pt>
                <c:pt idx="1890">
                  <c:v>#N/A</c:v>
                </c:pt>
                <c:pt idx="1891">
                  <c:v>#N/A</c:v>
                </c:pt>
                <c:pt idx="1892">
                  <c:v>#N/A</c:v>
                </c:pt>
                <c:pt idx="1893">
                  <c:v>#N/A</c:v>
                </c:pt>
                <c:pt idx="1894">
                  <c:v>#N/A</c:v>
                </c:pt>
                <c:pt idx="1895">
                  <c:v>#N/A</c:v>
                </c:pt>
                <c:pt idx="1896">
                  <c:v>#N/A</c:v>
                </c:pt>
                <c:pt idx="1897">
                  <c:v>#N/A</c:v>
                </c:pt>
                <c:pt idx="1898">
                  <c:v>#N/A</c:v>
                </c:pt>
                <c:pt idx="1899">
                  <c:v>#N/A</c:v>
                </c:pt>
                <c:pt idx="1900">
                  <c:v>#N/A</c:v>
                </c:pt>
                <c:pt idx="1901">
                  <c:v>#N/A</c:v>
                </c:pt>
                <c:pt idx="1902">
                  <c:v>#N/A</c:v>
                </c:pt>
                <c:pt idx="1903">
                  <c:v>#N/A</c:v>
                </c:pt>
                <c:pt idx="1904">
                  <c:v>#N/A</c:v>
                </c:pt>
                <c:pt idx="1905">
                  <c:v>#N/A</c:v>
                </c:pt>
                <c:pt idx="1906">
                  <c:v>#N/A</c:v>
                </c:pt>
                <c:pt idx="1907">
                  <c:v>#N/A</c:v>
                </c:pt>
                <c:pt idx="1908">
                  <c:v>#N/A</c:v>
                </c:pt>
                <c:pt idx="1909">
                  <c:v>#N/A</c:v>
                </c:pt>
                <c:pt idx="1910">
                  <c:v>#N/A</c:v>
                </c:pt>
                <c:pt idx="1911">
                  <c:v>#N/A</c:v>
                </c:pt>
                <c:pt idx="1912">
                  <c:v>#N/A</c:v>
                </c:pt>
                <c:pt idx="1913">
                  <c:v>#N/A</c:v>
                </c:pt>
                <c:pt idx="1914">
                  <c:v>#N/A</c:v>
                </c:pt>
                <c:pt idx="1915">
                  <c:v>#N/A</c:v>
                </c:pt>
                <c:pt idx="1916">
                  <c:v>#N/A</c:v>
                </c:pt>
                <c:pt idx="1917">
                  <c:v>#N/A</c:v>
                </c:pt>
                <c:pt idx="1918">
                  <c:v>#N/A</c:v>
                </c:pt>
                <c:pt idx="1919">
                  <c:v>#N/A</c:v>
                </c:pt>
                <c:pt idx="1920">
                  <c:v>#N/A</c:v>
                </c:pt>
                <c:pt idx="1921">
                  <c:v>#N/A</c:v>
                </c:pt>
                <c:pt idx="1922">
                  <c:v>#N/A</c:v>
                </c:pt>
                <c:pt idx="1923">
                  <c:v>#N/A</c:v>
                </c:pt>
                <c:pt idx="1924">
                  <c:v>#N/A</c:v>
                </c:pt>
                <c:pt idx="1925">
                  <c:v>#N/A</c:v>
                </c:pt>
                <c:pt idx="1926">
                  <c:v>#N/A</c:v>
                </c:pt>
                <c:pt idx="1927">
                  <c:v>#N/A</c:v>
                </c:pt>
                <c:pt idx="1928">
                  <c:v>#N/A</c:v>
                </c:pt>
                <c:pt idx="1929">
                  <c:v>#N/A</c:v>
                </c:pt>
                <c:pt idx="1930">
                  <c:v>#N/A</c:v>
                </c:pt>
                <c:pt idx="1931">
                  <c:v>#N/A</c:v>
                </c:pt>
                <c:pt idx="1932">
                  <c:v>#N/A</c:v>
                </c:pt>
                <c:pt idx="1933">
                  <c:v>#N/A</c:v>
                </c:pt>
                <c:pt idx="1934">
                  <c:v>#N/A</c:v>
                </c:pt>
                <c:pt idx="1935">
                  <c:v>#N/A</c:v>
                </c:pt>
                <c:pt idx="1936">
                  <c:v>#N/A</c:v>
                </c:pt>
                <c:pt idx="1937">
                  <c:v>#N/A</c:v>
                </c:pt>
                <c:pt idx="1938">
                  <c:v>#N/A</c:v>
                </c:pt>
                <c:pt idx="1939">
                  <c:v>#N/A</c:v>
                </c:pt>
                <c:pt idx="1940">
                  <c:v>#N/A</c:v>
                </c:pt>
                <c:pt idx="1941">
                  <c:v>#N/A</c:v>
                </c:pt>
                <c:pt idx="1942">
                  <c:v>#N/A</c:v>
                </c:pt>
                <c:pt idx="1943">
                  <c:v>#N/A</c:v>
                </c:pt>
                <c:pt idx="1944">
                  <c:v>#N/A</c:v>
                </c:pt>
                <c:pt idx="1945">
                  <c:v>#N/A</c:v>
                </c:pt>
                <c:pt idx="1946">
                  <c:v>#N/A</c:v>
                </c:pt>
                <c:pt idx="1947">
                  <c:v>#N/A</c:v>
                </c:pt>
                <c:pt idx="1948">
                  <c:v>#N/A</c:v>
                </c:pt>
                <c:pt idx="1949">
                  <c:v>#N/A</c:v>
                </c:pt>
                <c:pt idx="1950">
                  <c:v>#N/A</c:v>
                </c:pt>
                <c:pt idx="1951">
                  <c:v>#N/A</c:v>
                </c:pt>
                <c:pt idx="1952">
                  <c:v>#N/A</c:v>
                </c:pt>
                <c:pt idx="1953">
                  <c:v>#N/A</c:v>
                </c:pt>
                <c:pt idx="1954">
                  <c:v>#N/A</c:v>
                </c:pt>
                <c:pt idx="1955">
                  <c:v>#N/A</c:v>
                </c:pt>
                <c:pt idx="1956">
                  <c:v>#N/A</c:v>
                </c:pt>
                <c:pt idx="1957">
                  <c:v>#N/A</c:v>
                </c:pt>
                <c:pt idx="1958">
                  <c:v>#N/A</c:v>
                </c:pt>
                <c:pt idx="1959">
                  <c:v>#N/A</c:v>
                </c:pt>
                <c:pt idx="1960">
                  <c:v>#N/A</c:v>
                </c:pt>
                <c:pt idx="1961">
                  <c:v>#N/A</c:v>
                </c:pt>
                <c:pt idx="1962">
                  <c:v>#N/A</c:v>
                </c:pt>
                <c:pt idx="1963">
                  <c:v>#N/A</c:v>
                </c:pt>
                <c:pt idx="1964">
                  <c:v>#N/A</c:v>
                </c:pt>
                <c:pt idx="1965">
                  <c:v>#N/A</c:v>
                </c:pt>
                <c:pt idx="1966">
                  <c:v>#N/A</c:v>
                </c:pt>
                <c:pt idx="1967">
                  <c:v>#N/A</c:v>
                </c:pt>
                <c:pt idx="1968">
                  <c:v>#N/A</c:v>
                </c:pt>
                <c:pt idx="1969">
                  <c:v>#N/A</c:v>
                </c:pt>
                <c:pt idx="1970">
                  <c:v>#N/A</c:v>
                </c:pt>
                <c:pt idx="1971">
                  <c:v>#N/A</c:v>
                </c:pt>
                <c:pt idx="1972">
                  <c:v>#N/A</c:v>
                </c:pt>
                <c:pt idx="1973">
                  <c:v>#N/A</c:v>
                </c:pt>
                <c:pt idx="1974">
                  <c:v>#N/A</c:v>
                </c:pt>
                <c:pt idx="1975">
                  <c:v>#N/A</c:v>
                </c:pt>
                <c:pt idx="1976">
                  <c:v>#N/A</c:v>
                </c:pt>
                <c:pt idx="1977">
                  <c:v>#N/A</c:v>
                </c:pt>
                <c:pt idx="1978">
                  <c:v>#N/A</c:v>
                </c:pt>
                <c:pt idx="1979">
                  <c:v>#N/A</c:v>
                </c:pt>
                <c:pt idx="1980">
                  <c:v>#N/A</c:v>
                </c:pt>
                <c:pt idx="1981">
                  <c:v>#N/A</c:v>
                </c:pt>
                <c:pt idx="1982">
                  <c:v>#N/A</c:v>
                </c:pt>
                <c:pt idx="1983">
                  <c:v>#N/A</c:v>
                </c:pt>
                <c:pt idx="1984">
                  <c:v>#N/A</c:v>
                </c:pt>
                <c:pt idx="1985">
                  <c:v>#N/A</c:v>
                </c:pt>
                <c:pt idx="1986">
                  <c:v>#N/A</c:v>
                </c:pt>
                <c:pt idx="1987">
                  <c:v>#N/A</c:v>
                </c:pt>
                <c:pt idx="1988">
                  <c:v>#N/A</c:v>
                </c:pt>
                <c:pt idx="1989">
                  <c:v>#N/A</c:v>
                </c:pt>
                <c:pt idx="1990">
                  <c:v>#N/A</c:v>
                </c:pt>
                <c:pt idx="1991">
                  <c:v>#N/A</c:v>
                </c:pt>
                <c:pt idx="1992">
                  <c:v>#N/A</c:v>
                </c:pt>
                <c:pt idx="1993">
                  <c:v>#N/A</c:v>
                </c:pt>
                <c:pt idx="1994">
                  <c:v>#N/A</c:v>
                </c:pt>
                <c:pt idx="1995">
                  <c:v>#N/A</c:v>
                </c:pt>
                <c:pt idx="1996">
                  <c:v>#N/A</c:v>
                </c:pt>
              </c:numCache>
            </c:numRef>
          </c:val>
        </c:ser>
        <c:marker val="1"/>
        <c:axId val="191889792"/>
        <c:axId val="191891328"/>
      </c:lineChart>
      <c:lineChart>
        <c:grouping val="standard"/>
        <c:ser>
          <c:idx val="3"/>
          <c:order val="3"/>
          <c:spPr>
            <a:ln w="3175">
              <a:solidFill>
                <a:srgbClr val="000000"/>
              </a:solidFill>
            </a:ln>
          </c:spPr>
          <c:marker>
            <c:symbol val="none"/>
          </c:marker>
          <c:cat>
            <c:numRef>
              <c:f>FX!$A$14:$A$2010</c:f>
              <c:numCache>
                <c:formatCode>m/d/yyyy</c:formatCode>
                <c:ptCount val="1997"/>
                <c:pt idx="0">
                  <c:v>39084</c:v>
                </c:pt>
                <c:pt idx="1">
                  <c:v>39085</c:v>
                </c:pt>
                <c:pt idx="2">
                  <c:v>39086</c:v>
                </c:pt>
                <c:pt idx="3">
                  <c:v>39087</c:v>
                </c:pt>
                <c:pt idx="4">
                  <c:v>39090</c:v>
                </c:pt>
                <c:pt idx="5">
                  <c:v>39091</c:v>
                </c:pt>
                <c:pt idx="6">
                  <c:v>39092</c:v>
                </c:pt>
                <c:pt idx="7">
                  <c:v>39093</c:v>
                </c:pt>
                <c:pt idx="8">
                  <c:v>39094</c:v>
                </c:pt>
                <c:pt idx="9">
                  <c:v>39097</c:v>
                </c:pt>
                <c:pt idx="10">
                  <c:v>39098</c:v>
                </c:pt>
                <c:pt idx="11">
                  <c:v>39099</c:v>
                </c:pt>
                <c:pt idx="12">
                  <c:v>39100</c:v>
                </c:pt>
                <c:pt idx="13">
                  <c:v>39101</c:v>
                </c:pt>
                <c:pt idx="14">
                  <c:v>39104</c:v>
                </c:pt>
                <c:pt idx="15">
                  <c:v>39105</c:v>
                </c:pt>
                <c:pt idx="16">
                  <c:v>39106</c:v>
                </c:pt>
                <c:pt idx="17">
                  <c:v>39107</c:v>
                </c:pt>
                <c:pt idx="18">
                  <c:v>39108</c:v>
                </c:pt>
                <c:pt idx="19">
                  <c:v>39111</c:v>
                </c:pt>
                <c:pt idx="20">
                  <c:v>39112</c:v>
                </c:pt>
                <c:pt idx="21">
                  <c:v>39113</c:v>
                </c:pt>
                <c:pt idx="22">
                  <c:v>39114</c:v>
                </c:pt>
                <c:pt idx="23">
                  <c:v>39115</c:v>
                </c:pt>
                <c:pt idx="24">
                  <c:v>39118</c:v>
                </c:pt>
                <c:pt idx="25">
                  <c:v>39119</c:v>
                </c:pt>
                <c:pt idx="26">
                  <c:v>39120</c:v>
                </c:pt>
                <c:pt idx="27">
                  <c:v>39121</c:v>
                </c:pt>
                <c:pt idx="28">
                  <c:v>39122</c:v>
                </c:pt>
                <c:pt idx="29">
                  <c:v>39125</c:v>
                </c:pt>
                <c:pt idx="30">
                  <c:v>39126</c:v>
                </c:pt>
                <c:pt idx="31">
                  <c:v>39127</c:v>
                </c:pt>
                <c:pt idx="32">
                  <c:v>39128</c:v>
                </c:pt>
                <c:pt idx="33">
                  <c:v>39129</c:v>
                </c:pt>
                <c:pt idx="34">
                  <c:v>39132</c:v>
                </c:pt>
                <c:pt idx="35">
                  <c:v>39133</c:v>
                </c:pt>
                <c:pt idx="36">
                  <c:v>39134</c:v>
                </c:pt>
                <c:pt idx="37">
                  <c:v>39135</c:v>
                </c:pt>
                <c:pt idx="38">
                  <c:v>39136</c:v>
                </c:pt>
                <c:pt idx="39">
                  <c:v>39139</c:v>
                </c:pt>
                <c:pt idx="40">
                  <c:v>39140</c:v>
                </c:pt>
                <c:pt idx="41">
                  <c:v>39141</c:v>
                </c:pt>
                <c:pt idx="42">
                  <c:v>39142</c:v>
                </c:pt>
                <c:pt idx="43">
                  <c:v>39143</c:v>
                </c:pt>
                <c:pt idx="44">
                  <c:v>39146</c:v>
                </c:pt>
                <c:pt idx="45">
                  <c:v>39147</c:v>
                </c:pt>
                <c:pt idx="46">
                  <c:v>39148</c:v>
                </c:pt>
                <c:pt idx="47">
                  <c:v>39149</c:v>
                </c:pt>
                <c:pt idx="48">
                  <c:v>39150</c:v>
                </c:pt>
                <c:pt idx="49">
                  <c:v>39153</c:v>
                </c:pt>
                <c:pt idx="50">
                  <c:v>39154</c:v>
                </c:pt>
                <c:pt idx="51">
                  <c:v>39155</c:v>
                </c:pt>
                <c:pt idx="52">
                  <c:v>39156</c:v>
                </c:pt>
                <c:pt idx="53">
                  <c:v>39157</c:v>
                </c:pt>
                <c:pt idx="54">
                  <c:v>39160</c:v>
                </c:pt>
                <c:pt idx="55">
                  <c:v>39161</c:v>
                </c:pt>
                <c:pt idx="56">
                  <c:v>39162</c:v>
                </c:pt>
                <c:pt idx="57">
                  <c:v>39163</c:v>
                </c:pt>
                <c:pt idx="58">
                  <c:v>39164</c:v>
                </c:pt>
                <c:pt idx="59">
                  <c:v>39167</c:v>
                </c:pt>
                <c:pt idx="60">
                  <c:v>39168</c:v>
                </c:pt>
                <c:pt idx="61">
                  <c:v>39169</c:v>
                </c:pt>
                <c:pt idx="62">
                  <c:v>39170</c:v>
                </c:pt>
                <c:pt idx="63">
                  <c:v>39171</c:v>
                </c:pt>
                <c:pt idx="64">
                  <c:v>39174</c:v>
                </c:pt>
                <c:pt idx="65">
                  <c:v>39175</c:v>
                </c:pt>
                <c:pt idx="66">
                  <c:v>39176</c:v>
                </c:pt>
                <c:pt idx="67">
                  <c:v>39177</c:v>
                </c:pt>
                <c:pt idx="68">
                  <c:v>39178</c:v>
                </c:pt>
                <c:pt idx="69">
                  <c:v>39181</c:v>
                </c:pt>
                <c:pt idx="70">
                  <c:v>39182</c:v>
                </c:pt>
                <c:pt idx="71">
                  <c:v>39183</c:v>
                </c:pt>
                <c:pt idx="72">
                  <c:v>39184</c:v>
                </c:pt>
                <c:pt idx="73">
                  <c:v>39185</c:v>
                </c:pt>
                <c:pt idx="74">
                  <c:v>39188</c:v>
                </c:pt>
                <c:pt idx="75">
                  <c:v>39189</c:v>
                </c:pt>
                <c:pt idx="76">
                  <c:v>39190</c:v>
                </c:pt>
                <c:pt idx="77">
                  <c:v>39191</c:v>
                </c:pt>
                <c:pt idx="78">
                  <c:v>39192</c:v>
                </c:pt>
                <c:pt idx="79">
                  <c:v>39195</c:v>
                </c:pt>
                <c:pt idx="80">
                  <c:v>39196</c:v>
                </c:pt>
                <c:pt idx="81">
                  <c:v>39197</c:v>
                </c:pt>
                <c:pt idx="82">
                  <c:v>39198</c:v>
                </c:pt>
                <c:pt idx="83">
                  <c:v>39199</c:v>
                </c:pt>
                <c:pt idx="84">
                  <c:v>39202</c:v>
                </c:pt>
                <c:pt idx="85">
                  <c:v>39203</c:v>
                </c:pt>
                <c:pt idx="86">
                  <c:v>39204</c:v>
                </c:pt>
                <c:pt idx="87">
                  <c:v>39205</c:v>
                </c:pt>
                <c:pt idx="88">
                  <c:v>39206</c:v>
                </c:pt>
                <c:pt idx="89">
                  <c:v>39209</c:v>
                </c:pt>
                <c:pt idx="90">
                  <c:v>39210</c:v>
                </c:pt>
                <c:pt idx="91">
                  <c:v>39211</c:v>
                </c:pt>
                <c:pt idx="92">
                  <c:v>39212</c:v>
                </c:pt>
                <c:pt idx="93">
                  <c:v>39213</c:v>
                </c:pt>
                <c:pt idx="94">
                  <c:v>39216</c:v>
                </c:pt>
                <c:pt idx="95">
                  <c:v>39217</c:v>
                </c:pt>
                <c:pt idx="96">
                  <c:v>39218</c:v>
                </c:pt>
                <c:pt idx="97">
                  <c:v>39219</c:v>
                </c:pt>
                <c:pt idx="98">
                  <c:v>39220</c:v>
                </c:pt>
                <c:pt idx="99">
                  <c:v>39223</c:v>
                </c:pt>
                <c:pt idx="100">
                  <c:v>39224</c:v>
                </c:pt>
                <c:pt idx="101">
                  <c:v>39225</c:v>
                </c:pt>
                <c:pt idx="102">
                  <c:v>39226</c:v>
                </c:pt>
                <c:pt idx="103">
                  <c:v>39227</c:v>
                </c:pt>
                <c:pt idx="104">
                  <c:v>39230</c:v>
                </c:pt>
                <c:pt idx="105">
                  <c:v>39231</c:v>
                </c:pt>
                <c:pt idx="106">
                  <c:v>39232</c:v>
                </c:pt>
                <c:pt idx="107">
                  <c:v>39233</c:v>
                </c:pt>
                <c:pt idx="108">
                  <c:v>39234</c:v>
                </c:pt>
                <c:pt idx="109">
                  <c:v>39237</c:v>
                </c:pt>
                <c:pt idx="110">
                  <c:v>39238</c:v>
                </c:pt>
                <c:pt idx="111">
                  <c:v>39239</c:v>
                </c:pt>
                <c:pt idx="112">
                  <c:v>39240</c:v>
                </c:pt>
                <c:pt idx="113">
                  <c:v>39241</c:v>
                </c:pt>
                <c:pt idx="114">
                  <c:v>39244</c:v>
                </c:pt>
                <c:pt idx="115">
                  <c:v>39245</c:v>
                </c:pt>
                <c:pt idx="116">
                  <c:v>39246</c:v>
                </c:pt>
                <c:pt idx="117">
                  <c:v>39247</c:v>
                </c:pt>
                <c:pt idx="118">
                  <c:v>39248</c:v>
                </c:pt>
                <c:pt idx="119">
                  <c:v>39251</c:v>
                </c:pt>
                <c:pt idx="120">
                  <c:v>39252</c:v>
                </c:pt>
                <c:pt idx="121">
                  <c:v>39253</c:v>
                </c:pt>
                <c:pt idx="122">
                  <c:v>39254</c:v>
                </c:pt>
                <c:pt idx="123">
                  <c:v>39255</c:v>
                </c:pt>
                <c:pt idx="124">
                  <c:v>39258</c:v>
                </c:pt>
                <c:pt idx="125">
                  <c:v>39259</c:v>
                </c:pt>
                <c:pt idx="126">
                  <c:v>39260</c:v>
                </c:pt>
                <c:pt idx="127">
                  <c:v>39261</c:v>
                </c:pt>
                <c:pt idx="128">
                  <c:v>39262</c:v>
                </c:pt>
                <c:pt idx="129">
                  <c:v>39265</c:v>
                </c:pt>
                <c:pt idx="130">
                  <c:v>39266</c:v>
                </c:pt>
                <c:pt idx="131">
                  <c:v>39267</c:v>
                </c:pt>
                <c:pt idx="132">
                  <c:v>39268</c:v>
                </c:pt>
                <c:pt idx="133">
                  <c:v>39269</c:v>
                </c:pt>
                <c:pt idx="134">
                  <c:v>39272</c:v>
                </c:pt>
                <c:pt idx="135">
                  <c:v>39273</c:v>
                </c:pt>
                <c:pt idx="136">
                  <c:v>39274</c:v>
                </c:pt>
                <c:pt idx="137">
                  <c:v>39275</c:v>
                </c:pt>
                <c:pt idx="138">
                  <c:v>39276</c:v>
                </c:pt>
                <c:pt idx="139">
                  <c:v>39279</c:v>
                </c:pt>
                <c:pt idx="140">
                  <c:v>39280</c:v>
                </c:pt>
                <c:pt idx="141">
                  <c:v>39281</c:v>
                </c:pt>
                <c:pt idx="142">
                  <c:v>39282</c:v>
                </c:pt>
                <c:pt idx="143">
                  <c:v>39283</c:v>
                </c:pt>
                <c:pt idx="144">
                  <c:v>39286</c:v>
                </c:pt>
                <c:pt idx="145">
                  <c:v>39287</c:v>
                </c:pt>
                <c:pt idx="146">
                  <c:v>39288</c:v>
                </c:pt>
                <c:pt idx="147">
                  <c:v>39289</c:v>
                </c:pt>
                <c:pt idx="148">
                  <c:v>39290</c:v>
                </c:pt>
                <c:pt idx="149">
                  <c:v>39293</c:v>
                </c:pt>
                <c:pt idx="150">
                  <c:v>39294</c:v>
                </c:pt>
                <c:pt idx="151">
                  <c:v>39295</c:v>
                </c:pt>
                <c:pt idx="152">
                  <c:v>39296</c:v>
                </c:pt>
                <c:pt idx="153">
                  <c:v>39297</c:v>
                </c:pt>
                <c:pt idx="154">
                  <c:v>39300</c:v>
                </c:pt>
                <c:pt idx="155">
                  <c:v>39301</c:v>
                </c:pt>
                <c:pt idx="156">
                  <c:v>39302</c:v>
                </c:pt>
                <c:pt idx="157">
                  <c:v>39303</c:v>
                </c:pt>
                <c:pt idx="158">
                  <c:v>39304</c:v>
                </c:pt>
                <c:pt idx="159">
                  <c:v>39307</c:v>
                </c:pt>
                <c:pt idx="160">
                  <c:v>39308</c:v>
                </c:pt>
                <c:pt idx="161">
                  <c:v>39309</c:v>
                </c:pt>
                <c:pt idx="162">
                  <c:v>39310</c:v>
                </c:pt>
                <c:pt idx="163">
                  <c:v>39311</c:v>
                </c:pt>
                <c:pt idx="164">
                  <c:v>39314</c:v>
                </c:pt>
                <c:pt idx="165">
                  <c:v>39315</c:v>
                </c:pt>
                <c:pt idx="166">
                  <c:v>39316</c:v>
                </c:pt>
                <c:pt idx="167">
                  <c:v>39317</c:v>
                </c:pt>
                <c:pt idx="168">
                  <c:v>39318</c:v>
                </c:pt>
                <c:pt idx="169">
                  <c:v>39321</c:v>
                </c:pt>
                <c:pt idx="170">
                  <c:v>39322</c:v>
                </c:pt>
                <c:pt idx="171">
                  <c:v>39323</c:v>
                </c:pt>
                <c:pt idx="172">
                  <c:v>39324</c:v>
                </c:pt>
                <c:pt idx="173">
                  <c:v>39325</c:v>
                </c:pt>
                <c:pt idx="174">
                  <c:v>39328</c:v>
                </c:pt>
                <c:pt idx="175">
                  <c:v>39329</c:v>
                </c:pt>
                <c:pt idx="176">
                  <c:v>39330</c:v>
                </c:pt>
                <c:pt idx="177">
                  <c:v>39331</c:v>
                </c:pt>
                <c:pt idx="178">
                  <c:v>39332</c:v>
                </c:pt>
                <c:pt idx="179">
                  <c:v>39335</c:v>
                </c:pt>
                <c:pt idx="180">
                  <c:v>39336</c:v>
                </c:pt>
                <c:pt idx="181">
                  <c:v>39337</c:v>
                </c:pt>
                <c:pt idx="182">
                  <c:v>39338</c:v>
                </c:pt>
                <c:pt idx="183">
                  <c:v>39339</c:v>
                </c:pt>
                <c:pt idx="184">
                  <c:v>39342</c:v>
                </c:pt>
                <c:pt idx="185">
                  <c:v>39343</c:v>
                </c:pt>
                <c:pt idx="186">
                  <c:v>39344</c:v>
                </c:pt>
                <c:pt idx="187">
                  <c:v>39345</c:v>
                </c:pt>
                <c:pt idx="188">
                  <c:v>39346</c:v>
                </c:pt>
                <c:pt idx="189">
                  <c:v>39349</c:v>
                </c:pt>
                <c:pt idx="190">
                  <c:v>39350</c:v>
                </c:pt>
                <c:pt idx="191">
                  <c:v>39351</c:v>
                </c:pt>
                <c:pt idx="192">
                  <c:v>39352</c:v>
                </c:pt>
                <c:pt idx="193">
                  <c:v>39353</c:v>
                </c:pt>
                <c:pt idx="194">
                  <c:v>39356</c:v>
                </c:pt>
                <c:pt idx="195">
                  <c:v>39357</c:v>
                </c:pt>
                <c:pt idx="196">
                  <c:v>39358</c:v>
                </c:pt>
                <c:pt idx="197">
                  <c:v>39359</c:v>
                </c:pt>
                <c:pt idx="198">
                  <c:v>39360</c:v>
                </c:pt>
                <c:pt idx="199">
                  <c:v>39363</c:v>
                </c:pt>
                <c:pt idx="200">
                  <c:v>39364</c:v>
                </c:pt>
                <c:pt idx="201">
                  <c:v>39365</c:v>
                </c:pt>
                <c:pt idx="202">
                  <c:v>39366</c:v>
                </c:pt>
                <c:pt idx="203">
                  <c:v>39367</c:v>
                </c:pt>
                <c:pt idx="204">
                  <c:v>39370</c:v>
                </c:pt>
                <c:pt idx="205">
                  <c:v>39371</c:v>
                </c:pt>
                <c:pt idx="206">
                  <c:v>39372</c:v>
                </c:pt>
                <c:pt idx="207">
                  <c:v>39373</c:v>
                </c:pt>
                <c:pt idx="208">
                  <c:v>39374</c:v>
                </c:pt>
                <c:pt idx="209">
                  <c:v>39377</c:v>
                </c:pt>
                <c:pt idx="210">
                  <c:v>39378</c:v>
                </c:pt>
                <c:pt idx="211">
                  <c:v>39379</c:v>
                </c:pt>
                <c:pt idx="212">
                  <c:v>39380</c:v>
                </c:pt>
                <c:pt idx="213">
                  <c:v>39381</c:v>
                </c:pt>
                <c:pt idx="214">
                  <c:v>39384</c:v>
                </c:pt>
                <c:pt idx="215">
                  <c:v>39385</c:v>
                </c:pt>
                <c:pt idx="216">
                  <c:v>39386</c:v>
                </c:pt>
                <c:pt idx="217">
                  <c:v>39387</c:v>
                </c:pt>
                <c:pt idx="218">
                  <c:v>39388</c:v>
                </c:pt>
                <c:pt idx="219">
                  <c:v>39391</c:v>
                </c:pt>
                <c:pt idx="220">
                  <c:v>39392</c:v>
                </c:pt>
                <c:pt idx="221">
                  <c:v>39393</c:v>
                </c:pt>
                <c:pt idx="222">
                  <c:v>39394</c:v>
                </c:pt>
                <c:pt idx="223">
                  <c:v>39395</c:v>
                </c:pt>
                <c:pt idx="224">
                  <c:v>39398</c:v>
                </c:pt>
                <c:pt idx="225">
                  <c:v>39399</c:v>
                </c:pt>
                <c:pt idx="226">
                  <c:v>39400</c:v>
                </c:pt>
                <c:pt idx="227">
                  <c:v>39401</c:v>
                </c:pt>
                <c:pt idx="228">
                  <c:v>39402</c:v>
                </c:pt>
                <c:pt idx="229">
                  <c:v>39405</c:v>
                </c:pt>
                <c:pt idx="230">
                  <c:v>39406</c:v>
                </c:pt>
                <c:pt idx="231">
                  <c:v>39407</c:v>
                </c:pt>
                <c:pt idx="232">
                  <c:v>39408</c:v>
                </c:pt>
                <c:pt idx="233">
                  <c:v>39409</c:v>
                </c:pt>
                <c:pt idx="234">
                  <c:v>39412</c:v>
                </c:pt>
                <c:pt idx="235">
                  <c:v>39413</c:v>
                </c:pt>
                <c:pt idx="236">
                  <c:v>39414</c:v>
                </c:pt>
                <c:pt idx="237">
                  <c:v>39415</c:v>
                </c:pt>
                <c:pt idx="238">
                  <c:v>39416</c:v>
                </c:pt>
                <c:pt idx="239">
                  <c:v>39419</c:v>
                </c:pt>
                <c:pt idx="240">
                  <c:v>39420</c:v>
                </c:pt>
                <c:pt idx="241">
                  <c:v>39421</c:v>
                </c:pt>
                <c:pt idx="242">
                  <c:v>39422</c:v>
                </c:pt>
                <c:pt idx="243">
                  <c:v>39423</c:v>
                </c:pt>
                <c:pt idx="244">
                  <c:v>39426</c:v>
                </c:pt>
                <c:pt idx="245">
                  <c:v>39427</c:v>
                </c:pt>
                <c:pt idx="246">
                  <c:v>39428</c:v>
                </c:pt>
                <c:pt idx="247">
                  <c:v>39429</c:v>
                </c:pt>
                <c:pt idx="248">
                  <c:v>39430</c:v>
                </c:pt>
                <c:pt idx="249">
                  <c:v>39433</c:v>
                </c:pt>
                <c:pt idx="250">
                  <c:v>39434</c:v>
                </c:pt>
                <c:pt idx="251">
                  <c:v>39435</c:v>
                </c:pt>
                <c:pt idx="252">
                  <c:v>39436</c:v>
                </c:pt>
                <c:pt idx="253">
                  <c:v>39437</c:v>
                </c:pt>
                <c:pt idx="254">
                  <c:v>39440</c:v>
                </c:pt>
                <c:pt idx="255">
                  <c:v>39441</c:v>
                </c:pt>
                <c:pt idx="256">
                  <c:v>39442</c:v>
                </c:pt>
                <c:pt idx="257">
                  <c:v>39443</c:v>
                </c:pt>
                <c:pt idx="258">
                  <c:v>39444</c:v>
                </c:pt>
                <c:pt idx="259">
                  <c:v>39447</c:v>
                </c:pt>
                <c:pt idx="260">
                  <c:v>39448</c:v>
                </c:pt>
                <c:pt idx="261">
                  <c:v>39449</c:v>
                </c:pt>
                <c:pt idx="262">
                  <c:v>39450</c:v>
                </c:pt>
                <c:pt idx="263">
                  <c:v>39451</c:v>
                </c:pt>
                <c:pt idx="264">
                  <c:v>39454</c:v>
                </c:pt>
                <c:pt idx="265">
                  <c:v>39455</c:v>
                </c:pt>
                <c:pt idx="266">
                  <c:v>39456</c:v>
                </c:pt>
                <c:pt idx="267">
                  <c:v>39457</c:v>
                </c:pt>
                <c:pt idx="268">
                  <c:v>39458</c:v>
                </c:pt>
                <c:pt idx="269">
                  <c:v>39461</c:v>
                </c:pt>
                <c:pt idx="270">
                  <c:v>39462</c:v>
                </c:pt>
                <c:pt idx="271">
                  <c:v>39463</c:v>
                </c:pt>
                <c:pt idx="272">
                  <c:v>39464</c:v>
                </c:pt>
                <c:pt idx="273">
                  <c:v>39465</c:v>
                </c:pt>
                <c:pt idx="274">
                  <c:v>39468</c:v>
                </c:pt>
                <c:pt idx="275">
                  <c:v>39469</c:v>
                </c:pt>
                <c:pt idx="276">
                  <c:v>39470</c:v>
                </c:pt>
                <c:pt idx="277">
                  <c:v>39471</c:v>
                </c:pt>
                <c:pt idx="278">
                  <c:v>39472</c:v>
                </c:pt>
                <c:pt idx="279">
                  <c:v>39475</c:v>
                </c:pt>
                <c:pt idx="280">
                  <c:v>39476</c:v>
                </c:pt>
                <c:pt idx="281">
                  <c:v>39477</c:v>
                </c:pt>
                <c:pt idx="282">
                  <c:v>39478</c:v>
                </c:pt>
                <c:pt idx="283">
                  <c:v>39479</c:v>
                </c:pt>
                <c:pt idx="284">
                  <c:v>39482</c:v>
                </c:pt>
                <c:pt idx="285">
                  <c:v>39483</c:v>
                </c:pt>
                <c:pt idx="286">
                  <c:v>39484</c:v>
                </c:pt>
                <c:pt idx="287">
                  <c:v>39485</c:v>
                </c:pt>
                <c:pt idx="288">
                  <c:v>39486</c:v>
                </c:pt>
                <c:pt idx="289">
                  <c:v>39489</c:v>
                </c:pt>
                <c:pt idx="290">
                  <c:v>39490</c:v>
                </c:pt>
                <c:pt idx="291">
                  <c:v>39491</c:v>
                </c:pt>
                <c:pt idx="292">
                  <c:v>39492</c:v>
                </c:pt>
                <c:pt idx="293">
                  <c:v>39493</c:v>
                </c:pt>
                <c:pt idx="294">
                  <c:v>39496</c:v>
                </c:pt>
                <c:pt idx="295">
                  <c:v>39497</c:v>
                </c:pt>
                <c:pt idx="296">
                  <c:v>39498</c:v>
                </c:pt>
                <c:pt idx="297">
                  <c:v>39499</c:v>
                </c:pt>
                <c:pt idx="298">
                  <c:v>39500</c:v>
                </c:pt>
                <c:pt idx="299">
                  <c:v>39503</c:v>
                </c:pt>
                <c:pt idx="300">
                  <c:v>39504</c:v>
                </c:pt>
                <c:pt idx="301">
                  <c:v>39505</c:v>
                </c:pt>
                <c:pt idx="302">
                  <c:v>39506</c:v>
                </c:pt>
                <c:pt idx="303">
                  <c:v>39507</c:v>
                </c:pt>
                <c:pt idx="304">
                  <c:v>39510</c:v>
                </c:pt>
                <c:pt idx="305">
                  <c:v>39511</c:v>
                </c:pt>
                <c:pt idx="306">
                  <c:v>39512</c:v>
                </c:pt>
                <c:pt idx="307">
                  <c:v>39513</c:v>
                </c:pt>
                <c:pt idx="308">
                  <c:v>39514</c:v>
                </c:pt>
                <c:pt idx="309">
                  <c:v>39517</c:v>
                </c:pt>
                <c:pt idx="310">
                  <c:v>39518</c:v>
                </c:pt>
                <c:pt idx="311">
                  <c:v>39519</c:v>
                </c:pt>
                <c:pt idx="312">
                  <c:v>39520</c:v>
                </c:pt>
                <c:pt idx="313">
                  <c:v>39521</c:v>
                </c:pt>
                <c:pt idx="314">
                  <c:v>39524</c:v>
                </c:pt>
                <c:pt idx="315">
                  <c:v>39525</c:v>
                </c:pt>
                <c:pt idx="316">
                  <c:v>39526</c:v>
                </c:pt>
                <c:pt idx="317">
                  <c:v>39527</c:v>
                </c:pt>
                <c:pt idx="318">
                  <c:v>39528</c:v>
                </c:pt>
                <c:pt idx="319">
                  <c:v>39531</c:v>
                </c:pt>
                <c:pt idx="320">
                  <c:v>39532</c:v>
                </c:pt>
                <c:pt idx="321">
                  <c:v>39533</c:v>
                </c:pt>
                <c:pt idx="322">
                  <c:v>39534</c:v>
                </c:pt>
                <c:pt idx="323">
                  <c:v>39535</c:v>
                </c:pt>
                <c:pt idx="324">
                  <c:v>39538</c:v>
                </c:pt>
                <c:pt idx="325">
                  <c:v>39539</c:v>
                </c:pt>
                <c:pt idx="326">
                  <c:v>39540</c:v>
                </c:pt>
                <c:pt idx="327">
                  <c:v>39541</c:v>
                </c:pt>
                <c:pt idx="328">
                  <c:v>39542</c:v>
                </c:pt>
                <c:pt idx="329">
                  <c:v>39545</c:v>
                </c:pt>
                <c:pt idx="330">
                  <c:v>39546</c:v>
                </c:pt>
                <c:pt idx="331">
                  <c:v>39547</c:v>
                </c:pt>
                <c:pt idx="332">
                  <c:v>39548</c:v>
                </c:pt>
                <c:pt idx="333">
                  <c:v>39549</c:v>
                </c:pt>
                <c:pt idx="334">
                  <c:v>39552</c:v>
                </c:pt>
                <c:pt idx="335">
                  <c:v>39553</c:v>
                </c:pt>
                <c:pt idx="336">
                  <c:v>39554</c:v>
                </c:pt>
                <c:pt idx="337">
                  <c:v>39555</c:v>
                </c:pt>
                <c:pt idx="338">
                  <c:v>39556</c:v>
                </c:pt>
                <c:pt idx="339">
                  <c:v>39559</c:v>
                </c:pt>
                <c:pt idx="340">
                  <c:v>39560</c:v>
                </c:pt>
                <c:pt idx="341">
                  <c:v>39561</c:v>
                </c:pt>
                <c:pt idx="342">
                  <c:v>39562</c:v>
                </c:pt>
                <c:pt idx="343">
                  <c:v>39563</c:v>
                </c:pt>
                <c:pt idx="344">
                  <c:v>39566</c:v>
                </c:pt>
                <c:pt idx="345">
                  <c:v>39567</c:v>
                </c:pt>
                <c:pt idx="346">
                  <c:v>39568</c:v>
                </c:pt>
                <c:pt idx="347">
                  <c:v>39569</c:v>
                </c:pt>
                <c:pt idx="348">
                  <c:v>39570</c:v>
                </c:pt>
                <c:pt idx="349">
                  <c:v>39573</c:v>
                </c:pt>
                <c:pt idx="350">
                  <c:v>39574</c:v>
                </c:pt>
                <c:pt idx="351">
                  <c:v>39575</c:v>
                </c:pt>
                <c:pt idx="352">
                  <c:v>39576</c:v>
                </c:pt>
                <c:pt idx="353">
                  <c:v>39577</c:v>
                </c:pt>
                <c:pt idx="354">
                  <c:v>39580</c:v>
                </c:pt>
                <c:pt idx="355">
                  <c:v>39581</c:v>
                </c:pt>
                <c:pt idx="356">
                  <c:v>39582</c:v>
                </c:pt>
                <c:pt idx="357">
                  <c:v>39583</c:v>
                </c:pt>
                <c:pt idx="358">
                  <c:v>39584</c:v>
                </c:pt>
                <c:pt idx="359">
                  <c:v>39587</c:v>
                </c:pt>
                <c:pt idx="360">
                  <c:v>39588</c:v>
                </c:pt>
                <c:pt idx="361">
                  <c:v>39589</c:v>
                </c:pt>
                <c:pt idx="362">
                  <c:v>39590</c:v>
                </c:pt>
                <c:pt idx="363">
                  <c:v>39591</c:v>
                </c:pt>
                <c:pt idx="364">
                  <c:v>39594</c:v>
                </c:pt>
                <c:pt idx="365">
                  <c:v>39595</c:v>
                </c:pt>
                <c:pt idx="366">
                  <c:v>39596</c:v>
                </c:pt>
                <c:pt idx="367">
                  <c:v>39597</c:v>
                </c:pt>
                <c:pt idx="368">
                  <c:v>39598</c:v>
                </c:pt>
                <c:pt idx="369">
                  <c:v>39601</c:v>
                </c:pt>
                <c:pt idx="370">
                  <c:v>39602</c:v>
                </c:pt>
                <c:pt idx="371">
                  <c:v>39603</c:v>
                </c:pt>
                <c:pt idx="372">
                  <c:v>39604</c:v>
                </c:pt>
                <c:pt idx="373">
                  <c:v>39605</c:v>
                </c:pt>
                <c:pt idx="374">
                  <c:v>39608</c:v>
                </c:pt>
                <c:pt idx="375">
                  <c:v>39609</c:v>
                </c:pt>
                <c:pt idx="376">
                  <c:v>39610</c:v>
                </c:pt>
                <c:pt idx="377">
                  <c:v>39611</c:v>
                </c:pt>
                <c:pt idx="378">
                  <c:v>39612</c:v>
                </c:pt>
                <c:pt idx="379">
                  <c:v>39615</c:v>
                </c:pt>
                <c:pt idx="380">
                  <c:v>39616</c:v>
                </c:pt>
                <c:pt idx="381">
                  <c:v>39617</c:v>
                </c:pt>
                <c:pt idx="382">
                  <c:v>39618</c:v>
                </c:pt>
                <c:pt idx="383">
                  <c:v>39619</c:v>
                </c:pt>
                <c:pt idx="384">
                  <c:v>39622</c:v>
                </c:pt>
                <c:pt idx="385">
                  <c:v>39623</c:v>
                </c:pt>
                <c:pt idx="386">
                  <c:v>39624</c:v>
                </c:pt>
                <c:pt idx="387">
                  <c:v>39625</c:v>
                </c:pt>
                <c:pt idx="388">
                  <c:v>39626</c:v>
                </c:pt>
                <c:pt idx="389">
                  <c:v>39629</c:v>
                </c:pt>
                <c:pt idx="390">
                  <c:v>39630</c:v>
                </c:pt>
                <c:pt idx="391">
                  <c:v>39631</c:v>
                </c:pt>
                <c:pt idx="392">
                  <c:v>39632</c:v>
                </c:pt>
                <c:pt idx="393">
                  <c:v>39633</c:v>
                </c:pt>
                <c:pt idx="394">
                  <c:v>39636</c:v>
                </c:pt>
                <c:pt idx="395">
                  <c:v>39637</c:v>
                </c:pt>
                <c:pt idx="396">
                  <c:v>39638</c:v>
                </c:pt>
                <c:pt idx="397">
                  <c:v>39639</c:v>
                </c:pt>
                <c:pt idx="398">
                  <c:v>39640</c:v>
                </c:pt>
                <c:pt idx="399">
                  <c:v>39643</c:v>
                </c:pt>
                <c:pt idx="400">
                  <c:v>39644</c:v>
                </c:pt>
                <c:pt idx="401">
                  <c:v>39645</c:v>
                </c:pt>
                <c:pt idx="402">
                  <c:v>39646</c:v>
                </c:pt>
                <c:pt idx="403">
                  <c:v>39647</c:v>
                </c:pt>
                <c:pt idx="404">
                  <c:v>39650</c:v>
                </c:pt>
                <c:pt idx="405">
                  <c:v>39651</c:v>
                </c:pt>
                <c:pt idx="406">
                  <c:v>39652</c:v>
                </c:pt>
                <c:pt idx="407">
                  <c:v>39653</c:v>
                </c:pt>
                <c:pt idx="408">
                  <c:v>39654</c:v>
                </c:pt>
                <c:pt idx="409">
                  <c:v>39657</c:v>
                </c:pt>
                <c:pt idx="410">
                  <c:v>39658</c:v>
                </c:pt>
                <c:pt idx="411">
                  <c:v>39659</c:v>
                </c:pt>
                <c:pt idx="412">
                  <c:v>39660</c:v>
                </c:pt>
                <c:pt idx="413">
                  <c:v>39661</c:v>
                </c:pt>
                <c:pt idx="414">
                  <c:v>39664</c:v>
                </c:pt>
                <c:pt idx="415">
                  <c:v>39665</c:v>
                </c:pt>
                <c:pt idx="416">
                  <c:v>39666</c:v>
                </c:pt>
                <c:pt idx="417">
                  <c:v>39667</c:v>
                </c:pt>
                <c:pt idx="418">
                  <c:v>39668</c:v>
                </c:pt>
                <c:pt idx="419">
                  <c:v>39671</c:v>
                </c:pt>
                <c:pt idx="420">
                  <c:v>39672</c:v>
                </c:pt>
                <c:pt idx="421">
                  <c:v>39673</c:v>
                </c:pt>
                <c:pt idx="422">
                  <c:v>39674</c:v>
                </c:pt>
                <c:pt idx="423">
                  <c:v>39675</c:v>
                </c:pt>
                <c:pt idx="424">
                  <c:v>39678</c:v>
                </c:pt>
                <c:pt idx="425">
                  <c:v>39679</c:v>
                </c:pt>
                <c:pt idx="426">
                  <c:v>39680</c:v>
                </c:pt>
                <c:pt idx="427">
                  <c:v>39681</c:v>
                </c:pt>
                <c:pt idx="428">
                  <c:v>39682</c:v>
                </c:pt>
                <c:pt idx="429">
                  <c:v>39685</c:v>
                </c:pt>
                <c:pt idx="430">
                  <c:v>39686</c:v>
                </c:pt>
                <c:pt idx="431">
                  <c:v>39687</c:v>
                </c:pt>
                <c:pt idx="432">
                  <c:v>39688</c:v>
                </c:pt>
                <c:pt idx="433">
                  <c:v>39689</c:v>
                </c:pt>
                <c:pt idx="434">
                  <c:v>39692</c:v>
                </c:pt>
                <c:pt idx="435">
                  <c:v>39693</c:v>
                </c:pt>
                <c:pt idx="436">
                  <c:v>39694</c:v>
                </c:pt>
                <c:pt idx="437">
                  <c:v>39695</c:v>
                </c:pt>
                <c:pt idx="438">
                  <c:v>39696</c:v>
                </c:pt>
                <c:pt idx="439">
                  <c:v>39699</c:v>
                </c:pt>
                <c:pt idx="440">
                  <c:v>39700</c:v>
                </c:pt>
                <c:pt idx="441">
                  <c:v>39701</c:v>
                </c:pt>
                <c:pt idx="442">
                  <c:v>39702</c:v>
                </c:pt>
                <c:pt idx="443">
                  <c:v>39703</c:v>
                </c:pt>
                <c:pt idx="444">
                  <c:v>39706</c:v>
                </c:pt>
                <c:pt idx="445">
                  <c:v>39707</c:v>
                </c:pt>
                <c:pt idx="446">
                  <c:v>39708</c:v>
                </c:pt>
                <c:pt idx="447">
                  <c:v>39709</c:v>
                </c:pt>
                <c:pt idx="448">
                  <c:v>39710</c:v>
                </c:pt>
                <c:pt idx="449">
                  <c:v>39713</c:v>
                </c:pt>
                <c:pt idx="450">
                  <c:v>39714</c:v>
                </c:pt>
                <c:pt idx="451">
                  <c:v>39715</c:v>
                </c:pt>
                <c:pt idx="452">
                  <c:v>39716</c:v>
                </c:pt>
                <c:pt idx="453">
                  <c:v>39717</c:v>
                </c:pt>
                <c:pt idx="454">
                  <c:v>39720</c:v>
                </c:pt>
                <c:pt idx="455">
                  <c:v>39721</c:v>
                </c:pt>
                <c:pt idx="456">
                  <c:v>39722</c:v>
                </c:pt>
                <c:pt idx="457">
                  <c:v>39723</c:v>
                </c:pt>
                <c:pt idx="458">
                  <c:v>39724</c:v>
                </c:pt>
                <c:pt idx="459">
                  <c:v>39727</c:v>
                </c:pt>
                <c:pt idx="460">
                  <c:v>39728</c:v>
                </c:pt>
                <c:pt idx="461">
                  <c:v>39729</c:v>
                </c:pt>
                <c:pt idx="462">
                  <c:v>39730</c:v>
                </c:pt>
                <c:pt idx="463">
                  <c:v>39731</c:v>
                </c:pt>
                <c:pt idx="464">
                  <c:v>39734</c:v>
                </c:pt>
                <c:pt idx="465">
                  <c:v>39735</c:v>
                </c:pt>
                <c:pt idx="466">
                  <c:v>39736</c:v>
                </c:pt>
                <c:pt idx="467">
                  <c:v>39737</c:v>
                </c:pt>
                <c:pt idx="468">
                  <c:v>39738</c:v>
                </c:pt>
                <c:pt idx="469">
                  <c:v>39741</c:v>
                </c:pt>
                <c:pt idx="470">
                  <c:v>39742</c:v>
                </c:pt>
                <c:pt idx="471">
                  <c:v>39743</c:v>
                </c:pt>
                <c:pt idx="472">
                  <c:v>39744</c:v>
                </c:pt>
                <c:pt idx="473">
                  <c:v>39745</c:v>
                </c:pt>
                <c:pt idx="474">
                  <c:v>39748</c:v>
                </c:pt>
                <c:pt idx="475">
                  <c:v>39749</c:v>
                </c:pt>
                <c:pt idx="476">
                  <c:v>39750</c:v>
                </c:pt>
                <c:pt idx="477">
                  <c:v>39751</c:v>
                </c:pt>
                <c:pt idx="478">
                  <c:v>39752</c:v>
                </c:pt>
                <c:pt idx="479">
                  <c:v>39755</c:v>
                </c:pt>
                <c:pt idx="480">
                  <c:v>39756</c:v>
                </c:pt>
                <c:pt idx="481">
                  <c:v>39757</c:v>
                </c:pt>
                <c:pt idx="482">
                  <c:v>39758</c:v>
                </c:pt>
                <c:pt idx="483">
                  <c:v>39759</c:v>
                </c:pt>
                <c:pt idx="484">
                  <c:v>39762</c:v>
                </c:pt>
                <c:pt idx="485">
                  <c:v>39763</c:v>
                </c:pt>
                <c:pt idx="486">
                  <c:v>39764</c:v>
                </c:pt>
                <c:pt idx="487">
                  <c:v>39765</c:v>
                </c:pt>
                <c:pt idx="488">
                  <c:v>39766</c:v>
                </c:pt>
                <c:pt idx="489">
                  <c:v>39769</c:v>
                </c:pt>
                <c:pt idx="490">
                  <c:v>39770</c:v>
                </c:pt>
                <c:pt idx="491">
                  <c:v>39771</c:v>
                </c:pt>
                <c:pt idx="492">
                  <c:v>39772</c:v>
                </c:pt>
                <c:pt idx="493">
                  <c:v>39773</c:v>
                </c:pt>
                <c:pt idx="494">
                  <c:v>39776</c:v>
                </c:pt>
                <c:pt idx="495">
                  <c:v>39777</c:v>
                </c:pt>
                <c:pt idx="496">
                  <c:v>39778</c:v>
                </c:pt>
                <c:pt idx="497">
                  <c:v>39779</c:v>
                </c:pt>
                <c:pt idx="498">
                  <c:v>39780</c:v>
                </c:pt>
                <c:pt idx="499">
                  <c:v>39783</c:v>
                </c:pt>
                <c:pt idx="500">
                  <c:v>39784</c:v>
                </c:pt>
                <c:pt idx="501">
                  <c:v>39785</c:v>
                </c:pt>
                <c:pt idx="502">
                  <c:v>39786</c:v>
                </c:pt>
                <c:pt idx="503">
                  <c:v>39787</c:v>
                </c:pt>
                <c:pt idx="504">
                  <c:v>39790</c:v>
                </c:pt>
                <c:pt idx="505">
                  <c:v>39791</c:v>
                </c:pt>
                <c:pt idx="506">
                  <c:v>39792</c:v>
                </c:pt>
                <c:pt idx="507">
                  <c:v>39793</c:v>
                </c:pt>
                <c:pt idx="508">
                  <c:v>39794</c:v>
                </c:pt>
                <c:pt idx="509">
                  <c:v>39797</c:v>
                </c:pt>
                <c:pt idx="510">
                  <c:v>39798</c:v>
                </c:pt>
                <c:pt idx="511">
                  <c:v>39799</c:v>
                </c:pt>
                <c:pt idx="512">
                  <c:v>39800</c:v>
                </c:pt>
                <c:pt idx="513">
                  <c:v>39801</c:v>
                </c:pt>
                <c:pt idx="514">
                  <c:v>39804</c:v>
                </c:pt>
                <c:pt idx="515">
                  <c:v>39805</c:v>
                </c:pt>
                <c:pt idx="516">
                  <c:v>39806</c:v>
                </c:pt>
                <c:pt idx="517">
                  <c:v>39807</c:v>
                </c:pt>
                <c:pt idx="518">
                  <c:v>39808</c:v>
                </c:pt>
                <c:pt idx="519">
                  <c:v>39811</c:v>
                </c:pt>
                <c:pt idx="520">
                  <c:v>39812</c:v>
                </c:pt>
                <c:pt idx="521">
                  <c:v>39813</c:v>
                </c:pt>
                <c:pt idx="522">
                  <c:v>39814</c:v>
                </c:pt>
                <c:pt idx="523">
                  <c:v>39815</c:v>
                </c:pt>
                <c:pt idx="524">
                  <c:v>39818</c:v>
                </c:pt>
                <c:pt idx="525">
                  <c:v>39819</c:v>
                </c:pt>
                <c:pt idx="526">
                  <c:v>39820</c:v>
                </c:pt>
                <c:pt idx="527">
                  <c:v>39821</c:v>
                </c:pt>
                <c:pt idx="528">
                  <c:v>39822</c:v>
                </c:pt>
                <c:pt idx="529">
                  <c:v>39825</c:v>
                </c:pt>
                <c:pt idx="530">
                  <c:v>39826</c:v>
                </c:pt>
                <c:pt idx="531">
                  <c:v>39827</c:v>
                </c:pt>
                <c:pt idx="532">
                  <c:v>39828</c:v>
                </c:pt>
                <c:pt idx="533">
                  <c:v>39829</c:v>
                </c:pt>
                <c:pt idx="534">
                  <c:v>39832</c:v>
                </c:pt>
                <c:pt idx="535">
                  <c:v>39833</c:v>
                </c:pt>
                <c:pt idx="536">
                  <c:v>39834</c:v>
                </c:pt>
                <c:pt idx="537">
                  <c:v>39835</c:v>
                </c:pt>
                <c:pt idx="538">
                  <c:v>39836</c:v>
                </c:pt>
                <c:pt idx="539">
                  <c:v>39839</c:v>
                </c:pt>
                <c:pt idx="540">
                  <c:v>39840</c:v>
                </c:pt>
                <c:pt idx="541">
                  <c:v>39841</c:v>
                </c:pt>
                <c:pt idx="542">
                  <c:v>39842</c:v>
                </c:pt>
                <c:pt idx="543">
                  <c:v>39843</c:v>
                </c:pt>
                <c:pt idx="544">
                  <c:v>39846</c:v>
                </c:pt>
                <c:pt idx="545">
                  <c:v>39847</c:v>
                </c:pt>
                <c:pt idx="546">
                  <c:v>39848</c:v>
                </c:pt>
                <c:pt idx="547">
                  <c:v>39849</c:v>
                </c:pt>
                <c:pt idx="548">
                  <c:v>39850</c:v>
                </c:pt>
                <c:pt idx="549">
                  <c:v>39853</c:v>
                </c:pt>
                <c:pt idx="550">
                  <c:v>39854</c:v>
                </c:pt>
                <c:pt idx="551">
                  <c:v>39855</c:v>
                </c:pt>
                <c:pt idx="552">
                  <c:v>39856</c:v>
                </c:pt>
                <c:pt idx="553">
                  <c:v>39857</c:v>
                </c:pt>
                <c:pt idx="554">
                  <c:v>39860</c:v>
                </c:pt>
                <c:pt idx="555">
                  <c:v>39861</c:v>
                </c:pt>
                <c:pt idx="556">
                  <c:v>39862</c:v>
                </c:pt>
                <c:pt idx="557">
                  <c:v>39863</c:v>
                </c:pt>
                <c:pt idx="558">
                  <c:v>39864</c:v>
                </c:pt>
                <c:pt idx="559">
                  <c:v>39867</c:v>
                </c:pt>
                <c:pt idx="560">
                  <c:v>39868</c:v>
                </c:pt>
                <c:pt idx="561">
                  <c:v>39869</c:v>
                </c:pt>
                <c:pt idx="562">
                  <c:v>39870</c:v>
                </c:pt>
                <c:pt idx="563">
                  <c:v>39871</c:v>
                </c:pt>
                <c:pt idx="564">
                  <c:v>39874</c:v>
                </c:pt>
                <c:pt idx="565">
                  <c:v>39875</c:v>
                </c:pt>
                <c:pt idx="566">
                  <c:v>39876</c:v>
                </c:pt>
                <c:pt idx="567">
                  <c:v>39877</c:v>
                </c:pt>
                <c:pt idx="568">
                  <c:v>39878</c:v>
                </c:pt>
                <c:pt idx="569">
                  <c:v>39881</c:v>
                </c:pt>
                <c:pt idx="570">
                  <c:v>39882</c:v>
                </c:pt>
                <c:pt idx="571">
                  <c:v>39883</c:v>
                </c:pt>
                <c:pt idx="572">
                  <c:v>39884</c:v>
                </c:pt>
                <c:pt idx="573">
                  <c:v>39885</c:v>
                </c:pt>
                <c:pt idx="574">
                  <c:v>39888</c:v>
                </c:pt>
                <c:pt idx="575">
                  <c:v>39889</c:v>
                </c:pt>
                <c:pt idx="576">
                  <c:v>39890</c:v>
                </c:pt>
                <c:pt idx="577">
                  <c:v>39891</c:v>
                </c:pt>
                <c:pt idx="578">
                  <c:v>39892</c:v>
                </c:pt>
                <c:pt idx="579">
                  <c:v>39895</c:v>
                </c:pt>
                <c:pt idx="580">
                  <c:v>39896</c:v>
                </c:pt>
                <c:pt idx="581">
                  <c:v>39897</c:v>
                </c:pt>
                <c:pt idx="582">
                  <c:v>39898</c:v>
                </c:pt>
                <c:pt idx="583">
                  <c:v>39899</c:v>
                </c:pt>
                <c:pt idx="584">
                  <c:v>39902</c:v>
                </c:pt>
                <c:pt idx="585">
                  <c:v>39903</c:v>
                </c:pt>
                <c:pt idx="586">
                  <c:v>39904</c:v>
                </c:pt>
                <c:pt idx="587">
                  <c:v>39905</c:v>
                </c:pt>
                <c:pt idx="588">
                  <c:v>39906</c:v>
                </c:pt>
                <c:pt idx="589">
                  <c:v>39909</c:v>
                </c:pt>
                <c:pt idx="590">
                  <c:v>39910</c:v>
                </c:pt>
                <c:pt idx="591">
                  <c:v>39911</c:v>
                </c:pt>
                <c:pt idx="592">
                  <c:v>39912</c:v>
                </c:pt>
                <c:pt idx="593">
                  <c:v>39913</c:v>
                </c:pt>
                <c:pt idx="594">
                  <c:v>39916</c:v>
                </c:pt>
                <c:pt idx="595">
                  <c:v>39917</c:v>
                </c:pt>
                <c:pt idx="596">
                  <c:v>39918</c:v>
                </c:pt>
                <c:pt idx="597">
                  <c:v>39919</c:v>
                </c:pt>
                <c:pt idx="598">
                  <c:v>39920</c:v>
                </c:pt>
                <c:pt idx="599">
                  <c:v>39923</c:v>
                </c:pt>
                <c:pt idx="600">
                  <c:v>39924</c:v>
                </c:pt>
                <c:pt idx="601">
                  <c:v>39925</c:v>
                </c:pt>
                <c:pt idx="602">
                  <c:v>39926</c:v>
                </c:pt>
                <c:pt idx="603">
                  <c:v>39927</c:v>
                </c:pt>
                <c:pt idx="604">
                  <c:v>39930</c:v>
                </c:pt>
                <c:pt idx="605">
                  <c:v>39931</c:v>
                </c:pt>
                <c:pt idx="606">
                  <c:v>39932</c:v>
                </c:pt>
                <c:pt idx="607">
                  <c:v>39933</c:v>
                </c:pt>
                <c:pt idx="608">
                  <c:v>39934</c:v>
                </c:pt>
                <c:pt idx="609">
                  <c:v>39937</c:v>
                </c:pt>
                <c:pt idx="610">
                  <c:v>39938</c:v>
                </c:pt>
                <c:pt idx="611">
                  <c:v>39939</c:v>
                </c:pt>
                <c:pt idx="612">
                  <c:v>39940</c:v>
                </c:pt>
                <c:pt idx="613">
                  <c:v>39941</c:v>
                </c:pt>
                <c:pt idx="614">
                  <c:v>39944</c:v>
                </c:pt>
                <c:pt idx="615">
                  <c:v>39945</c:v>
                </c:pt>
                <c:pt idx="616">
                  <c:v>39946</c:v>
                </c:pt>
                <c:pt idx="617">
                  <c:v>39947</c:v>
                </c:pt>
                <c:pt idx="618">
                  <c:v>39948</c:v>
                </c:pt>
                <c:pt idx="619">
                  <c:v>39951</c:v>
                </c:pt>
                <c:pt idx="620">
                  <c:v>39952</c:v>
                </c:pt>
                <c:pt idx="621">
                  <c:v>39953</c:v>
                </c:pt>
                <c:pt idx="622">
                  <c:v>39954</c:v>
                </c:pt>
                <c:pt idx="623">
                  <c:v>39955</c:v>
                </c:pt>
                <c:pt idx="624">
                  <c:v>39958</c:v>
                </c:pt>
                <c:pt idx="625">
                  <c:v>39959</c:v>
                </c:pt>
                <c:pt idx="626">
                  <c:v>39960</c:v>
                </c:pt>
                <c:pt idx="627">
                  <c:v>39961</c:v>
                </c:pt>
                <c:pt idx="628">
                  <c:v>39962</c:v>
                </c:pt>
                <c:pt idx="629">
                  <c:v>39965</c:v>
                </c:pt>
                <c:pt idx="630">
                  <c:v>39966</c:v>
                </c:pt>
                <c:pt idx="631">
                  <c:v>39967</c:v>
                </c:pt>
                <c:pt idx="632">
                  <c:v>39968</c:v>
                </c:pt>
                <c:pt idx="633">
                  <c:v>39969</c:v>
                </c:pt>
                <c:pt idx="634">
                  <c:v>39972</c:v>
                </c:pt>
                <c:pt idx="635">
                  <c:v>39973</c:v>
                </c:pt>
                <c:pt idx="636">
                  <c:v>39974</c:v>
                </c:pt>
                <c:pt idx="637">
                  <c:v>39975</c:v>
                </c:pt>
                <c:pt idx="638">
                  <c:v>39976</c:v>
                </c:pt>
                <c:pt idx="639">
                  <c:v>39979</c:v>
                </c:pt>
                <c:pt idx="640">
                  <c:v>39980</c:v>
                </c:pt>
                <c:pt idx="641">
                  <c:v>39981</c:v>
                </c:pt>
                <c:pt idx="642">
                  <c:v>39982</c:v>
                </c:pt>
                <c:pt idx="643">
                  <c:v>39983</c:v>
                </c:pt>
                <c:pt idx="644">
                  <c:v>39986</c:v>
                </c:pt>
                <c:pt idx="645">
                  <c:v>39987</c:v>
                </c:pt>
                <c:pt idx="646">
                  <c:v>39988</c:v>
                </c:pt>
                <c:pt idx="647">
                  <c:v>39989</c:v>
                </c:pt>
                <c:pt idx="648">
                  <c:v>39990</c:v>
                </c:pt>
                <c:pt idx="649">
                  <c:v>39993</c:v>
                </c:pt>
                <c:pt idx="650">
                  <c:v>39994</c:v>
                </c:pt>
                <c:pt idx="651">
                  <c:v>39995</c:v>
                </c:pt>
                <c:pt idx="652">
                  <c:v>39996</c:v>
                </c:pt>
                <c:pt idx="653">
                  <c:v>39997</c:v>
                </c:pt>
                <c:pt idx="654">
                  <c:v>40000</c:v>
                </c:pt>
                <c:pt idx="655">
                  <c:v>40001</c:v>
                </c:pt>
                <c:pt idx="656">
                  <c:v>40002</c:v>
                </c:pt>
                <c:pt idx="657">
                  <c:v>40003</c:v>
                </c:pt>
                <c:pt idx="658">
                  <c:v>40004</c:v>
                </c:pt>
                <c:pt idx="659">
                  <c:v>40007</c:v>
                </c:pt>
                <c:pt idx="660">
                  <c:v>40008</c:v>
                </c:pt>
                <c:pt idx="661">
                  <c:v>40009</c:v>
                </c:pt>
                <c:pt idx="662">
                  <c:v>40010</c:v>
                </c:pt>
                <c:pt idx="663">
                  <c:v>40011</c:v>
                </c:pt>
                <c:pt idx="664">
                  <c:v>40014</c:v>
                </c:pt>
                <c:pt idx="665">
                  <c:v>40015</c:v>
                </c:pt>
                <c:pt idx="666">
                  <c:v>40016</c:v>
                </c:pt>
                <c:pt idx="667">
                  <c:v>40017</c:v>
                </c:pt>
                <c:pt idx="668">
                  <c:v>40018</c:v>
                </c:pt>
                <c:pt idx="669">
                  <c:v>40021</c:v>
                </c:pt>
                <c:pt idx="670">
                  <c:v>40022</c:v>
                </c:pt>
                <c:pt idx="671">
                  <c:v>40023</c:v>
                </c:pt>
                <c:pt idx="672">
                  <c:v>40024</c:v>
                </c:pt>
                <c:pt idx="673">
                  <c:v>40025</c:v>
                </c:pt>
                <c:pt idx="674">
                  <c:v>40028</c:v>
                </c:pt>
                <c:pt idx="675">
                  <c:v>40029</c:v>
                </c:pt>
                <c:pt idx="676">
                  <c:v>40030</c:v>
                </c:pt>
                <c:pt idx="677">
                  <c:v>40031</c:v>
                </c:pt>
                <c:pt idx="678">
                  <c:v>40032</c:v>
                </c:pt>
                <c:pt idx="679">
                  <c:v>40035</c:v>
                </c:pt>
                <c:pt idx="680">
                  <c:v>40036</c:v>
                </c:pt>
                <c:pt idx="681">
                  <c:v>40037</c:v>
                </c:pt>
                <c:pt idx="682">
                  <c:v>40038</c:v>
                </c:pt>
                <c:pt idx="683">
                  <c:v>40039</c:v>
                </c:pt>
                <c:pt idx="684">
                  <c:v>40042</c:v>
                </c:pt>
                <c:pt idx="685">
                  <c:v>40043</c:v>
                </c:pt>
                <c:pt idx="686">
                  <c:v>40044</c:v>
                </c:pt>
                <c:pt idx="687">
                  <c:v>40045</c:v>
                </c:pt>
                <c:pt idx="688">
                  <c:v>40046</c:v>
                </c:pt>
                <c:pt idx="689">
                  <c:v>40049</c:v>
                </c:pt>
                <c:pt idx="690">
                  <c:v>40050</c:v>
                </c:pt>
                <c:pt idx="691">
                  <c:v>40051</c:v>
                </c:pt>
                <c:pt idx="692">
                  <c:v>40052</c:v>
                </c:pt>
                <c:pt idx="693">
                  <c:v>40053</c:v>
                </c:pt>
                <c:pt idx="694">
                  <c:v>40056</c:v>
                </c:pt>
                <c:pt idx="695">
                  <c:v>40057</c:v>
                </c:pt>
                <c:pt idx="696">
                  <c:v>40058</c:v>
                </c:pt>
                <c:pt idx="697">
                  <c:v>40059</c:v>
                </c:pt>
                <c:pt idx="698">
                  <c:v>40060</c:v>
                </c:pt>
                <c:pt idx="699">
                  <c:v>40063</c:v>
                </c:pt>
                <c:pt idx="700">
                  <c:v>40064</c:v>
                </c:pt>
                <c:pt idx="701">
                  <c:v>40065</c:v>
                </c:pt>
                <c:pt idx="702">
                  <c:v>40066</c:v>
                </c:pt>
                <c:pt idx="703">
                  <c:v>40067</c:v>
                </c:pt>
                <c:pt idx="704">
                  <c:v>40070</c:v>
                </c:pt>
                <c:pt idx="705">
                  <c:v>40071</c:v>
                </c:pt>
                <c:pt idx="706">
                  <c:v>40072</c:v>
                </c:pt>
                <c:pt idx="707">
                  <c:v>40073</c:v>
                </c:pt>
                <c:pt idx="708">
                  <c:v>40074</c:v>
                </c:pt>
                <c:pt idx="709">
                  <c:v>40077</c:v>
                </c:pt>
                <c:pt idx="710">
                  <c:v>40078</c:v>
                </c:pt>
                <c:pt idx="711">
                  <c:v>40079</c:v>
                </c:pt>
                <c:pt idx="712">
                  <c:v>40080</c:v>
                </c:pt>
                <c:pt idx="713">
                  <c:v>40081</c:v>
                </c:pt>
                <c:pt idx="714">
                  <c:v>40084</c:v>
                </c:pt>
                <c:pt idx="715">
                  <c:v>40085</c:v>
                </c:pt>
                <c:pt idx="716">
                  <c:v>40086</c:v>
                </c:pt>
                <c:pt idx="717">
                  <c:v>40087</c:v>
                </c:pt>
                <c:pt idx="718">
                  <c:v>40088</c:v>
                </c:pt>
                <c:pt idx="719">
                  <c:v>40091</c:v>
                </c:pt>
                <c:pt idx="720">
                  <c:v>40092</c:v>
                </c:pt>
                <c:pt idx="721">
                  <c:v>40093</c:v>
                </c:pt>
                <c:pt idx="722">
                  <c:v>40094</c:v>
                </c:pt>
                <c:pt idx="723">
                  <c:v>40095</c:v>
                </c:pt>
                <c:pt idx="724">
                  <c:v>40098</c:v>
                </c:pt>
                <c:pt idx="725">
                  <c:v>40099</c:v>
                </c:pt>
                <c:pt idx="726">
                  <c:v>40100</c:v>
                </c:pt>
                <c:pt idx="727">
                  <c:v>40101</c:v>
                </c:pt>
                <c:pt idx="728">
                  <c:v>40102</c:v>
                </c:pt>
                <c:pt idx="729">
                  <c:v>40105</c:v>
                </c:pt>
                <c:pt idx="730">
                  <c:v>40106</c:v>
                </c:pt>
                <c:pt idx="731">
                  <c:v>40107</c:v>
                </c:pt>
                <c:pt idx="732">
                  <c:v>40108</c:v>
                </c:pt>
                <c:pt idx="733">
                  <c:v>40109</c:v>
                </c:pt>
                <c:pt idx="734">
                  <c:v>40112</c:v>
                </c:pt>
                <c:pt idx="735">
                  <c:v>40113</c:v>
                </c:pt>
                <c:pt idx="736">
                  <c:v>40114</c:v>
                </c:pt>
                <c:pt idx="737">
                  <c:v>40115</c:v>
                </c:pt>
                <c:pt idx="738">
                  <c:v>40116</c:v>
                </c:pt>
                <c:pt idx="739">
                  <c:v>40119</c:v>
                </c:pt>
                <c:pt idx="740">
                  <c:v>40120</c:v>
                </c:pt>
                <c:pt idx="741">
                  <c:v>40121</c:v>
                </c:pt>
                <c:pt idx="742">
                  <c:v>40122</c:v>
                </c:pt>
                <c:pt idx="743">
                  <c:v>40123</c:v>
                </c:pt>
                <c:pt idx="744">
                  <c:v>40126</c:v>
                </c:pt>
                <c:pt idx="745">
                  <c:v>40127</c:v>
                </c:pt>
                <c:pt idx="746">
                  <c:v>40128</c:v>
                </c:pt>
                <c:pt idx="747">
                  <c:v>40129</c:v>
                </c:pt>
                <c:pt idx="748">
                  <c:v>40130</c:v>
                </c:pt>
                <c:pt idx="749">
                  <c:v>40133</c:v>
                </c:pt>
                <c:pt idx="750">
                  <c:v>40134</c:v>
                </c:pt>
                <c:pt idx="751">
                  <c:v>40135</c:v>
                </c:pt>
                <c:pt idx="752">
                  <c:v>40136</c:v>
                </c:pt>
                <c:pt idx="753">
                  <c:v>40137</c:v>
                </c:pt>
                <c:pt idx="754">
                  <c:v>40140</c:v>
                </c:pt>
                <c:pt idx="755">
                  <c:v>40141</c:v>
                </c:pt>
                <c:pt idx="756">
                  <c:v>40142</c:v>
                </c:pt>
                <c:pt idx="757">
                  <c:v>40143</c:v>
                </c:pt>
                <c:pt idx="758">
                  <c:v>40144</c:v>
                </c:pt>
                <c:pt idx="759">
                  <c:v>40147</c:v>
                </c:pt>
                <c:pt idx="760">
                  <c:v>40148</c:v>
                </c:pt>
                <c:pt idx="761">
                  <c:v>40149</c:v>
                </c:pt>
                <c:pt idx="762">
                  <c:v>40150</c:v>
                </c:pt>
                <c:pt idx="763">
                  <c:v>40151</c:v>
                </c:pt>
                <c:pt idx="764">
                  <c:v>40154</c:v>
                </c:pt>
                <c:pt idx="765">
                  <c:v>40155</c:v>
                </c:pt>
                <c:pt idx="766">
                  <c:v>40156</c:v>
                </c:pt>
                <c:pt idx="767">
                  <c:v>40157</c:v>
                </c:pt>
                <c:pt idx="768">
                  <c:v>40158</c:v>
                </c:pt>
                <c:pt idx="769">
                  <c:v>40161</c:v>
                </c:pt>
                <c:pt idx="770">
                  <c:v>40162</c:v>
                </c:pt>
                <c:pt idx="771">
                  <c:v>40163</c:v>
                </c:pt>
                <c:pt idx="772">
                  <c:v>40164</c:v>
                </c:pt>
                <c:pt idx="773">
                  <c:v>40165</c:v>
                </c:pt>
                <c:pt idx="774">
                  <c:v>40168</c:v>
                </c:pt>
                <c:pt idx="775">
                  <c:v>40169</c:v>
                </c:pt>
                <c:pt idx="776">
                  <c:v>40170</c:v>
                </c:pt>
                <c:pt idx="777">
                  <c:v>40171</c:v>
                </c:pt>
                <c:pt idx="778">
                  <c:v>40172</c:v>
                </c:pt>
                <c:pt idx="779">
                  <c:v>40175</c:v>
                </c:pt>
                <c:pt idx="780">
                  <c:v>40176</c:v>
                </c:pt>
                <c:pt idx="781">
                  <c:v>40177</c:v>
                </c:pt>
                <c:pt idx="782">
                  <c:v>40178</c:v>
                </c:pt>
                <c:pt idx="783">
                  <c:v>40179</c:v>
                </c:pt>
                <c:pt idx="784">
                  <c:v>40182</c:v>
                </c:pt>
                <c:pt idx="785">
                  <c:v>40183</c:v>
                </c:pt>
                <c:pt idx="786">
                  <c:v>40184</c:v>
                </c:pt>
                <c:pt idx="787">
                  <c:v>40185</c:v>
                </c:pt>
                <c:pt idx="788">
                  <c:v>40186</c:v>
                </c:pt>
                <c:pt idx="789">
                  <c:v>40189</c:v>
                </c:pt>
                <c:pt idx="790">
                  <c:v>40190</c:v>
                </c:pt>
                <c:pt idx="791">
                  <c:v>40191</c:v>
                </c:pt>
                <c:pt idx="792">
                  <c:v>40192</c:v>
                </c:pt>
                <c:pt idx="793">
                  <c:v>40193</c:v>
                </c:pt>
                <c:pt idx="794">
                  <c:v>40196</c:v>
                </c:pt>
                <c:pt idx="795">
                  <c:v>40197</c:v>
                </c:pt>
                <c:pt idx="796">
                  <c:v>40198</c:v>
                </c:pt>
                <c:pt idx="797">
                  <c:v>40199</c:v>
                </c:pt>
                <c:pt idx="798">
                  <c:v>40200</c:v>
                </c:pt>
                <c:pt idx="799">
                  <c:v>40203</c:v>
                </c:pt>
                <c:pt idx="800">
                  <c:v>40204</c:v>
                </c:pt>
                <c:pt idx="801">
                  <c:v>40205</c:v>
                </c:pt>
                <c:pt idx="802">
                  <c:v>40206</c:v>
                </c:pt>
                <c:pt idx="803">
                  <c:v>40207</c:v>
                </c:pt>
                <c:pt idx="804">
                  <c:v>40210</c:v>
                </c:pt>
                <c:pt idx="805">
                  <c:v>40211</c:v>
                </c:pt>
                <c:pt idx="806">
                  <c:v>40212</c:v>
                </c:pt>
                <c:pt idx="807">
                  <c:v>40213</c:v>
                </c:pt>
                <c:pt idx="808">
                  <c:v>40214</c:v>
                </c:pt>
                <c:pt idx="809">
                  <c:v>40217</c:v>
                </c:pt>
                <c:pt idx="810">
                  <c:v>40218</c:v>
                </c:pt>
                <c:pt idx="811">
                  <c:v>40219</c:v>
                </c:pt>
                <c:pt idx="812">
                  <c:v>40220</c:v>
                </c:pt>
                <c:pt idx="813">
                  <c:v>40221</c:v>
                </c:pt>
                <c:pt idx="814">
                  <c:v>40224</c:v>
                </c:pt>
                <c:pt idx="815">
                  <c:v>40225</c:v>
                </c:pt>
                <c:pt idx="816">
                  <c:v>40226</c:v>
                </c:pt>
                <c:pt idx="817">
                  <c:v>40227</c:v>
                </c:pt>
                <c:pt idx="818">
                  <c:v>40228</c:v>
                </c:pt>
                <c:pt idx="819">
                  <c:v>40231</c:v>
                </c:pt>
                <c:pt idx="820">
                  <c:v>40232</c:v>
                </c:pt>
                <c:pt idx="821">
                  <c:v>40233</c:v>
                </c:pt>
                <c:pt idx="822">
                  <c:v>40234</c:v>
                </c:pt>
                <c:pt idx="823">
                  <c:v>40235</c:v>
                </c:pt>
                <c:pt idx="824">
                  <c:v>40238</c:v>
                </c:pt>
                <c:pt idx="825">
                  <c:v>40239</c:v>
                </c:pt>
                <c:pt idx="826">
                  <c:v>40240</c:v>
                </c:pt>
                <c:pt idx="827">
                  <c:v>40241</c:v>
                </c:pt>
                <c:pt idx="828">
                  <c:v>40242</c:v>
                </c:pt>
                <c:pt idx="829">
                  <c:v>40245</c:v>
                </c:pt>
                <c:pt idx="830">
                  <c:v>40246</c:v>
                </c:pt>
                <c:pt idx="831">
                  <c:v>40247</c:v>
                </c:pt>
                <c:pt idx="832">
                  <c:v>40248</c:v>
                </c:pt>
                <c:pt idx="833">
                  <c:v>40249</c:v>
                </c:pt>
                <c:pt idx="834">
                  <c:v>40252</c:v>
                </c:pt>
                <c:pt idx="835">
                  <c:v>40253</c:v>
                </c:pt>
                <c:pt idx="836">
                  <c:v>40254</c:v>
                </c:pt>
                <c:pt idx="837">
                  <c:v>40255</c:v>
                </c:pt>
                <c:pt idx="838">
                  <c:v>40256</c:v>
                </c:pt>
                <c:pt idx="839">
                  <c:v>40259</c:v>
                </c:pt>
                <c:pt idx="840">
                  <c:v>40260</c:v>
                </c:pt>
                <c:pt idx="841">
                  <c:v>40261</c:v>
                </c:pt>
                <c:pt idx="842">
                  <c:v>40262</c:v>
                </c:pt>
                <c:pt idx="843">
                  <c:v>40263</c:v>
                </c:pt>
                <c:pt idx="844">
                  <c:v>40266</c:v>
                </c:pt>
                <c:pt idx="845">
                  <c:v>40267</c:v>
                </c:pt>
                <c:pt idx="846">
                  <c:v>40268</c:v>
                </c:pt>
                <c:pt idx="847">
                  <c:v>40269</c:v>
                </c:pt>
                <c:pt idx="848">
                  <c:v>40270</c:v>
                </c:pt>
                <c:pt idx="849">
                  <c:v>40273</c:v>
                </c:pt>
                <c:pt idx="850">
                  <c:v>40274</c:v>
                </c:pt>
                <c:pt idx="851">
                  <c:v>40275</c:v>
                </c:pt>
                <c:pt idx="852">
                  <c:v>40276</c:v>
                </c:pt>
                <c:pt idx="853">
                  <c:v>40277</c:v>
                </c:pt>
                <c:pt idx="854">
                  <c:v>40280</c:v>
                </c:pt>
                <c:pt idx="855">
                  <c:v>40281</c:v>
                </c:pt>
                <c:pt idx="856">
                  <c:v>40282</c:v>
                </c:pt>
                <c:pt idx="857">
                  <c:v>40283</c:v>
                </c:pt>
                <c:pt idx="858">
                  <c:v>40284</c:v>
                </c:pt>
                <c:pt idx="859">
                  <c:v>40287</c:v>
                </c:pt>
                <c:pt idx="860">
                  <c:v>40288</c:v>
                </c:pt>
                <c:pt idx="861">
                  <c:v>40289</c:v>
                </c:pt>
                <c:pt idx="862">
                  <c:v>40290</c:v>
                </c:pt>
                <c:pt idx="863">
                  <c:v>40291</c:v>
                </c:pt>
                <c:pt idx="864">
                  <c:v>40294</c:v>
                </c:pt>
                <c:pt idx="865">
                  <c:v>40295</c:v>
                </c:pt>
                <c:pt idx="866">
                  <c:v>40296</c:v>
                </c:pt>
                <c:pt idx="867">
                  <c:v>40297</c:v>
                </c:pt>
                <c:pt idx="868">
                  <c:v>40298</c:v>
                </c:pt>
                <c:pt idx="869">
                  <c:v>40301</c:v>
                </c:pt>
                <c:pt idx="870">
                  <c:v>40302</c:v>
                </c:pt>
                <c:pt idx="871">
                  <c:v>40303</c:v>
                </c:pt>
                <c:pt idx="872">
                  <c:v>40304</c:v>
                </c:pt>
                <c:pt idx="873">
                  <c:v>40305</c:v>
                </c:pt>
                <c:pt idx="874">
                  <c:v>40308</c:v>
                </c:pt>
                <c:pt idx="875">
                  <c:v>40309</c:v>
                </c:pt>
                <c:pt idx="876">
                  <c:v>40310</c:v>
                </c:pt>
                <c:pt idx="877">
                  <c:v>40311</c:v>
                </c:pt>
                <c:pt idx="878">
                  <c:v>40312</c:v>
                </c:pt>
                <c:pt idx="879">
                  <c:v>40315</c:v>
                </c:pt>
                <c:pt idx="880">
                  <c:v>40316</c:v>
                </c:pt>
                <c:pt idx="881">
                  <c:v>40317</c:v>
                </c:pt>
                <c:pt idx="882">
                  <c:v>40318</c:v>
                </c:pt>
                <c:pt idx="883">
                  <c:v>40319</c:v>
                </c:pt>
                <c:pt idx="884">
                  <c:v>40322</c:v>
                </c:pt>
                <c:pt idx="885">
                  <c:v>40323</c:v>
                </c:pt>
                <c:pt idx="886">
                  <c:v>40324</c:v>
                </c:pt>
                <c:pt idx="887">
                  <c:v>40325</c:v>
                </c:pt>
                <c:pt idx="888">
                  <c:v>40326</c:v>
                </c:pt>
                <c:pt idx="889">
                  <c:v>40329</c:v>
                </c:pt>
                <c:pt idx="890">
                  <c:v>40330</c:v>
                </c:pt>
                <c:pt idx="891">
                  <c:v>40331</c:v>
                </c:pt>
                <c:pt idx="892">
                  <c:v>40332</c:v>
                </c:pt>
                <c:pt idx="893">
                  <c:v>40333</c:v>
                </c:pt>
                <c:pt idx="894">
                  <c:v>40336</c:v>
                </c:pt>
                <c:pt idx="895">
                  <c:v>40337</c:v>
                </c:pt>
                <c:pt idx="896">
                  <c:v>40338</c:v>
                </c:pt>
                <c:pt idx="897">
                  <c:v>40339</c:v>
                </c:pt>
                <c:pt idx="898">
                  <c:v>40340</c:v>
                </c:pt>
                <c:pt idx="899">
                  <c:v>40343</c:v>
                </c:pt>
                <c:pt idx="900">
                  <c:v>40344</c:v>
                </c:pt>
                <c:pt idx="901">
                  <c:v>40345</c:v>
                </c:pt>
                <c:pt idx="902">
                  <c:v>40346</c:v>
                </c:pt>
                <c:pt idx="903">
                  <c:v>40347</c:v>
                </c:pt>
                <c:pt idx="904">
                  <c:v>40350</c:v>
                </c:pt>
                <c:pt idx="905">
                  <c:v>40351</c:v>
                </c:pt>
                <c:pt idx="906">
                  <c:v>40352</c:v>
                </c:pt>
                <c:pt idx="907">
                  <c:v>40353</c:v>
                </c:pt>
                <c:pt idx="908">
                  <c:v>40354</c:v>
                </c:pt>
                <c:pt idx="909">
                  <c:v>40357</c:v>
                </c:pt>
                <c:pt idx="910">
                  <c:v>40358</c:v>
                </c:pt>
                <c:pt idx="911">
                  <c:v>40359</c:v>
                </c:pt>
                <c:pt idx="912">
                  <c:v>40360</c:v>
                </c:pt>
                <c:pt idx="913">
                  <c:v>40361</c:v>
                </c:pt>
                <c:pt idx="914">
                  <c:v>40364</c:v>
                </c:pt>
                <c:pt idx="915">
                  <c:v>40365</c:v>
                </c:pt>
                <c:pt idx="916">
                  <c:v>40366</c:v>
                </c:pt>
                <c:pt idx="917">
                  <c:v>40367</c:v>
                </c:pt>
                <c:pt idx="918">
                  <c:v>40368</c:v>
                </c:pt>
                <c:pt idx="919">
                  <c:v>40371</c:v>
                </c:pt>
                <c:pt idx="920">
                  <c:v>40372</c:v>
                </c:pt>
                <c:pt idx="921">
                  <c:v>40373</c:v>
                </c:pt>
                <c:pt idx="922">
                  <c:v>40374</c:v>
                </c:pt>
                <c:pt idx="923">
                  <c:v>40375</c:v>
                </c:pt>
                <c:pt idx="924">
                  <c:v>40378</c:v>
                </c:pt>
                <c:pt idx="925">
                  <c:v>40379</c:v>
                </c:pt>
                <c:pt idx="926">
                  <c:v>40380</c:v>
                </c:pt>
                <c:pt idx="927">
                  <c:v>40381</c:v>
                </c:pt>
                <c:pt idx="928">
                  <c:v>40382</c:v>
                </c:pt>
                <c:pt idx="929">
                  <c:v>40385</c:v>
                </c:pt>
                <c:pt idx="930">
                  <c:v>40386</c:v>
                </c:pt>
                <c:pt idx="931">
                  <c:v>40387</c:v>
                </c:pt>
                <c:pt idx="932">
                  <c:v>40388</c:v>
                </c:pt>
                <c:pt idx="933">
                  <c:v>40389</c:v>
                </c:pt>
                <c:pt idx="934">
                  <c:v>40392</c:v>
                </c:pt>
                <c:pt idx="935">
                  <c:v>40393</c:v>
                </c:pt>
                <c:pt idx="936">
                  <c:v>40394</c:v>
                </c:pt>
                <c:pt idx="937">
                  <c:v>40395</c:v>
                </c:pt>
                <c:pt idx="938">
                  <c:v>40396</c:v>
                </c:pt>
                <c:pt idx="939">
                  <c:v>40399</c:v>
                </c:pt>
                <c:pt idx="940">
                  <c:v>40400</c:v>
                </c:pt>
                <c:pt idx="941">
                  <c:v>40401</c:v>
                </c:pt>
                <c:pt idx="942">
                  <c:v>40402</c:v>
                </c:pt>
                <c:pt idx="943">
                  <c:v>40403</c:v>
                </c:pt>
                <c:pt idx="944">
                  <c:v>40406</c:v>
                </c:pt>
                <c:pt idx="945">
                  <c:v>40407</c:v>
                </c:pt>
                <c:pt idx="946">
                  <c:v>40408</c:v>
                </c:pt>
                <c:pt idx="947">
                  <c:v>40409</c:v>
                </c:pt>
                <c:pt idx="948">
                  <c:v>40410</c:v>
                </c:pt>
                <c:pt idx="949">
                  <c:v>40413</c:v>
                </c:pt>
                <c:pt idx="950">
                  <c:v>40414</c:v>
                </c:pt>
                <c:pt idx="951">
                  <c:v>40415</c:v>
                </c:pt>
                <c:pt idx="952">
                  <c:v>40416</c:v>
                </c:pt>
                <c:pt idx="953">
                  <c:v>40417</c:v>
                </c:pt>
                <c:pt idx="954">
                  <c:v>40420</c:v>
                </c:pt>
                <c:pt idx="955">
                  <c:v>40421</c:v>
                </c:pt>
                <c:pt idx="956">
                  <c:v>40422</c:v>
                </c:pt>
                <c:pt idx="957">
                  <c:v>40423</c:v>
                </c:pt>
                <c:pt idx="958">
                  <c:v>40424</c:v>
                </c:pt>
                <c:pt idx="959">
                  <c:v>40427</c:v>
                </c:pt>
                <c:pt idx="960">
                  <c:v>40428</c:v>
                </c:pt>
                <c:pt idx="961">
                  <c:v>40429</c:v>
                </c:pt>
                <c:pt idx="962">
                  <c:v>40430</c:v>
                </c:pt>
                <c:pt idx="963">
                  <c:v>40431</c:v>
                </c:pt>
                <c:pt idx="964">
                  <c:v>40434</c:v>
                </c:pt>
                <c:pt idx="965">
                  <c:v>40435</c:v>
                </c:pt>
                <c:pt idx="966">
                  <c:v>40436</c:v>
                </c:pt>
                <c:pt idx="967">
                  <c:v>40437</c:v>
                </c:pt>
                <c:pt idx="968">
                  <c:v>40438</c:v>
                </c:pt>
                <c:pt idx="969">
                  <c:v>40441</c:v>
                </c:pt>
                <c:pt idx="970">
                  <c:v>40442</c:v>
                </c:pt>
                <c:pt idx="971">
                  <c:v>40443</c:v>
                </c:pt>
                <c:pt idx="972">
                  <c:v>40444</c:v>
                </c:pt>
                <c:pt idx="973">
                  <c:v>40445</c:v>
                </c:pt>
                <c:pt idx="974">
                  <c:v>40448</c:v>
                </c:pt>
                <c:pt idx="975">
                  <c:v>40449</c:v>
                </c:pt>
                <c:pt idx="976">
                  <c:v>40450</c:v>
                </c:pt>
                <c:pt idx="977">
                  <c:v>40451</c:v>
                </c:pt>
                <c:pt idx="978">
                  <c:v>40452</c:v>
                </c:pt>
                <c:pt idx="979">
                  <c:v>40455</c:v>
                </c:pt>
                <c:pt idx="980">
                  <c:v>40456</c:v>
                </c:pt>
                <c:pt idx="981">
                  <c:v>40457</c:v>
                </c:pt>
                <c:pt idx="982">
                  <c:v>40458</c:v>
                </c:pt>
                <c:pt idx="983">
                  <c:v>40459</c:v>
                </c:pt>
                <c:pt idx="984">
                  <c:v>40462</c:v>
                </c:pt>
                <c:pt idx="985">
                  <c:v>40463</c:v>
                </c:pt>
                <c:pt idx="986">
                  <c:v>40464</c:v>
                </c:pt>
                <c:pt idx="987">
                  <c:v>40465</c:v>
                </c:pt>
                <c:pt idx="988">
                  <c:v>40466</c:v>
                </c:pt>
                <c:pt idx="989">
                  <c:v>40469</c:v>
                </c:pt>
                <c:pt idx="990">
                  <c:v>40470</c:v>
                </c:pt>
                <c:pt idx="991">
                  <c:v>40471</c:v>
                </c:pt>
                <c:pt idx="992">
                  <c:v>40472</c:v>
                </c:pt>
                <c:pt idx="993">
                  <c:v>40473</c:v>
                </c:pt>
                <c:pt idx="994">
                  <c:v>40476</c:v>
                </c:pt>
                <c:pt idx="995">
                  <c:v>40477</c:v>
                </c:pt>
                <c:pt idx="996">
                  <c:v>40478</c:v>
                </c:pt>
                <c:pt idx="997">
                  <c:v>40479</c:v>
                </c:pt>
                <c:pt idx="998">
                  <c:v>40480</c:v>
                </c:pt>
                <c:pt idx="999">
                  <c:v>40483</c:v>
                </c:pt>
                <c:pt idx="1000">
                  <c:v>40484</c:v>
                </c:pt>
                <c:pt idx="1001">
                  <c:v>40485</c:v>
                </c:pt>
                <c:pt idx="1002">
                  <c:v>40486</c:v>
                </c:pt>
                <c:pt idx="1003">
                  <c:v>40487</c:v>
                </c:pt>
                <c:pt idx="1004">
                  <c:v>40490</c:v>
                </c:pt>
                <c:pt idx="1005">
                  <c:v>40491</c:v>
                </c:pt>
                <c:pt idx="1006">
                  <c:v>40492</c:v>
                </c:pt>
                <c:pt idx="1007">
                  <c:v>40493</c:v>
                </c:pt>
                <c:pt idx="1008">
                  <c:v>40494</c:v>
                </c:pt>
                <c:pt idx="1009">
                  <c:v>40497</c:v>
                </c:pt>
                <c:pt idx="1010">
                  <c:v>40498</c:v>
                </c:pt>
                <c:pt idx="1011">
                  <c:v>40499</c:v>
                </c:pt>
                <c:pt idx="1012">
                  <c:v>40500</c:v>
                </c:pt>
                <c:pt idx="1013">
                  <c:v>40501</c:v>
                </c:pt>
                <c:pt idx="1014">
                  <c:v>40504</c:v>
                </c:pt>
                <c:pt idx="1015">
                  <c:v>40505</c:v>
                </c:pt>
                <c:pt idx="1016">
                  <c:v>40506</c:v>
                </c:pt>
                <c:pt idx="1017">
                  <c:v>40507</c:v>
                </c:pt>
                <c:pt idx="1018">
                  <c:v>40508</c:v>
                </c:pt>
                <c:pt idx="1019">
                  <c:v>40511</c:v>
                </c:pt>
                <c:pt idx="1020">
                  <c:v>40512</c:v>
                </c:pt>
                <c:pt idx="1021">
                  <c:v>40513</c:v>
                </c:pt>
                <c:pt idx="1022">
                  <c:v>40514</c:v>
                </c:pt>
                <c:pt idx="1023">
                  <c:v>40515</c:v>
                </c:pt>
                <c:pt idx="1024">
                  <c:v>40518</c:v>
                </c:pt>
                <c:pt idx="1025">
                  <c:v>40519</c:v>
                </c:pt>
                <c:pt idx="1026">
                  <c:v>40520</c:v>
                </c:pt>
                <c:pt idx="1027">
                  <c:v>40521</c:v>
                </c:pt>
                <c:pt idx="1028">
                  <c:v>40522</c:v>
                </c:pt>
                <c:pt idx="1029">
                  <c:v>40525</c:v>
                </c:pt>
                <c:pt idx="1030">
                  <c:v>40526</c:v>
                </c:pt>
                <c:pt idx="1031">
                  <c:v>40527</c:v>
                </c:pt>
                <c:pt idx="1032">
                  <c:v>40528</c:v>
                </c:pt>
                <c:pt idx="1033">
                  <c:v>40529</c:v>
                </c:pt>
                <c:pt idx="1034">
                  <c:v>40532</c:v>
                </c:pt>
                <c:pt idx="1035">
                  <c:v>40533</c:v>
                </c:pt>
                <c:pt idx="1036">
                  <c:v>40534</c:v>
                </c:pt>
                <c:pt idx="1037">
                  <c:v>40535</c:v>
                </c:pt>
                <c:pt idx="1038">
                  <c:v>40536</c:v>
                </c:pt>
                <c:pt idx="1039">
                  <c:v>40539</c:v>
                </c:pt>
                <c:pt idx="1040">
                  <c:v>40540</c:v>
                </c:pt>
                <c:pt idx="1041">
                  <c:v>40541</c:v>
                </c:pt>
                <c:pt idx="1042">
                  <c:v>40542</c:v>
                </c:pt>
                <c:pt idx="1043">
                  <c:v>40543</c:v>
                </c:pt>
                <c:pt idx="1044">
                  <c:v>40546</c:v>
                </c:pt>
                <c:pt idx="1045">
                  <c:v>40547</c:v>
                </c:pt>
                <c:pt idx="1046">
                  <c:v>40548</c:v>
                </c:pt>
                <c:pt idx="1047">
                  <c:v>40549</c:v>
                </c:pt>
                <c:pt idx="1048">
                  <c:v>40550</c:v>
                </c:pt>
                <c:pt idx="1049">
                  <c:v>40553</c:v>
                </c:pt>
                <c:pt idx="1050">
                  <c:v>40554</c:v>
                </c:pt>
                <c:pt idx="1051">
                  <c:v>40555</c:v>
                </c:pt>
                <c:pt idx="1052">
                  <c:v>40556</c:v>
                </c:pt>
                <c:pt idx="1053">
                  <c:v>40557</c:v>
                </c:pt>
                <c:pt idx="1054">
                  <c:v>40560</c:v>
                </c:pt>
                <c:pt idx="1055">
                  <c:v>40561</c:v>
                </c:pt>
                <c:pt idx="1056">
                  <c:v>40562</c:v>
                </c:pt>
                <c:pt idx="1057">
                  <c:v>40563</c:v>
                </c:pt>
                <c:pt idx="1058">
                  <c:v>40564</c:v>
                </c:pt>
                <c:pt idx="1059">
                  <c:v>40567</c:v>
                </c:pt>
                <c:pt idx="1060">
                  <c:v>40568</c:v>
                </c:pt>
                <c:pt idx="1061">
                  <c:v>40569</c:v>
                </c:pt>
                <c:pt idx="1062">
                  <c:v>40570</c:v>
                </c:pt>
                <c:pt idx="1063">
                  <c:v>40571</c:v>
                </c:pt>
                <c:pt idx="1064">
                  <c:v>40574</c:v>
                </c:pt>
                <c:pt idx="1065">
                  <c:v>40575</c:v>
                </c:pt>
                <c:pt idx="1066">
                  <c:v>40576</c:v>
                </c:pt>
                <c:pt idx="1067">
                  <c:v>40577</c:v>
                </c:pt>
                <c:pt idx="1068">
                  <c:v>40578</c:v>
                </c:pt>
                <c:pt idx="1069">
                  <c:v>40581</c:v>
                </c:pt>
                <c:pt idx="1070">
                  <c:v>40582</c:v>
                </c:pt>
                <c:pt idx="1071">
                  <c:v>40583</c:v>
                </c:pt>
                <c:pt idx="1072">
                  <c:v>40584</c:v>
                </c:pt>
                <c:pt idx="1073">
                  <c:v>40585</c:v>
                </c:pt>
                <c:pt idx="1074">
                  <c:v>40588</c:v>
                </c:pt>
                <c:pt idx="1075">
                  <c:v>40589</c:v>
                </c:pt>
                <c:pt idx="1076">
                  <c:v>40590</c:v>
                </c:pt>
                <c:pt idx="1077">
                  <c:v>40591</c:v>
                </c:pt>
                <c:pt idx="1078">
                  <c:v>40592</c:v>
                </c:pt>
                <c:pt idx="1079">
                  <c:v>40595</c:v>
                </c:pt>
                <c:pt idx="1080">
                  <c:v>40596</c:v>
                </c:pt>
                <c:pt idx="1081">
                  <c:v>40597</c:v>
                </c:pt>
                <c:pt idx="1082">
                  <c:v>40598</c:v>
                </c:pt>
                <c:pt idx="1083">
                  <c:v>40599</c:v>
                </c:pt>
                <c:pt idx="1084">
                  <c:v>40602</c:v>
                </c:pt>
                <c:pt idx="1085">
                  <c:v>40603</c:v>
                </c:pt>
                <c:pt idx="1086">
                  <c:v>40604</c:v>
                </c:pt>
                <c:pt idx="1087">
                  <c:v>40605</c:v>
                </c:pt>
                <c:pt idx="1088">
                  <c:v>40606</c:v>
                </c:pt>
                <c:pt idx="1089">
                  <c:v>40609</c:v>
                </c:pt>
                <c:pt idx="1090">
                  <c:v>40610</c:v>
                </c:pt>
                <c:pt idx="1091">
                  <c:v>40611</c:v>
                </c:pt>
                <c:pt idx="1092">
                  <c:v>40612</c:v>
                </c:pt>
                <c:pt idx="1093">
                  <c:v>40613</c:v>
                </c:pt>
                <c:pt idx="1094">
                  <c:v>40616</c:v>
                </c:pt>
                <c:pt idx="1095">
                  <c:v>40617</c:v>
                </c:pt>
                <c:pt idx="1096">
                  <c:v>40618</c:v>
                </c:pt>
                <c:pt idx="1097">
                  <c:v>40619</c:v>
                </c:pt>
                <c:pt idx="1098">
                  <c:v>40620</c:v>
                </c:pt>
                <c:pt idx="1099">
                  <c:v>40623</c:v>
                </c:pt>
                <c:pt idx="1100">
                  <c:v>40624</c:v>
                </c:pt>
                <c:pt idx="1101">
                  <c:v>40625</c:v>
                </c:pt>
                <c:pt idx="1102">
                  <c:v>40626</c:v>
                </c:pt>
                <c:pt idx="1103">
                  <c:v>40627</c:v>
                </c:pt>
                <c:pt idx="1104">
                  <c:v>40630</c:v>
                </c:pt>
                <c:pt idx="1105">
                  <c:v>40631</c:v>
                </c:pt>
                <c:pt idx="1106">
                  <c:v>40632</c:v>
                </c:pt>
                <c:pt idx="1107">
                  <c:v>40633</c:v>
                </c:pt>
                <c:pt idx="1108">
                  <c:v>40634</c:v>
                </c:pt>
                <c:pt idx="1109">
                  <c:v>40637</c:v>
                </c:pt>
                <c:pt idx="1110">
                  <c:v>40638</c:v>
                </c:pt>
                <c:pt idx="1111">
                  <c:v>40639</c:v>
                </c:pt>
                <c:pt idx="1112">
                  <c:v>40640</c:v>
                </c:pt>
                <c:pt idx="1113">
                  <c:v>40641</c:v>
                </c:pt>
                <c:pt idx="1114">
                  <c:v>40644</c:v>
                </c:pt>
                <c:pt idx="1115">
                  <c:v>40645</c:v>
                </c:pt>
                <c:pt idx="1116">
                  <c:v>40646</c:v>
                </c:pt>
                <c:pt idx="1117">
                  <c:v>40647</c:v>
                </c:pt>
                <c:pt idx="1118">
                  <c:v>40648</c:v>
                </c:pt>
                <c:pt idx="1119">
                  <c:v>40651</c:v>
                </c:pt>
                <c:pt idx="1120">
                  <c:v>40652</c:v>
                </c:pt>
                <c:pt idx="1121">
                  <c:v>40653</c:v>
                </c:pt>
                <c:pt idx="1122">
                  <c:v>40654</c:v>
                </c:pt>
                <c:pt idx="1123">
                  <c:v>40655</c:v>
                </c:pt>
                <c:pt idx="1124">
                  <c:v>40658</c:v>
                </c:pt>
                <c:pt idx="1125">
                  <c:v>40659</c:v>
                </c:pt>
                <c:pt idx="1126">
                  <c:v>40660</c:v>
                </c:pt>
                <c:pt idx="1127">
                  <c:v>40661</c:v>
                </c:pt>
                <c:pt idx="1128">
                  <c:v>40662</c:v>
                </c:pt>
                <c:pt idx="1129">
                  <c:v>40665</c:v>
                </c:pt>
                <c:pt idx="1130">
                  <c:v>40666</c:v>
                </c:pt>
                <c:pt idx="1131">
                  <c:v>40667</c:v>
                </c:pt>
                <c:pt idx="1132">
                  <c:v>40668</c:v>
                </c:pt>
                <c:pt idx="1133">
                  <c:v>40669</c:v>
                </c:pt>
                <c:pt idx="1134">
                  <c:v>40672</c:v>
                </c:pt>
                <c:pt idx="1135">
                  <c:v>40673</c:v>
                </c:pt>
                <c:pt idx="1136">
                  <c:v>40674</c:v>
                </c:pt>
                <c:pt idx="1137">
                  <c:v>40675</c:v>
                </c:pt>
                <c:pt idx="1138">
                  <c:v>40676</c:v>
                </c:pt>
                <c:pt idx="1139">
                  <c:v>40679</c:v>
                </c:pt>
                <c:pt idx="1140">
                  <c:v>40680</c:v>
                </c:pt>
                <c:pt idx="1141">
                  <c:v>40681</c:v>
                </c:pt>
                <c:pt idx="1142">
                  <c:v>40682</c:v>
                </c:pt>
                <c:pt idx="1143">
                  <c:v>40683</c:v>
                </c:pt>
                <c:pt idx="1144">
                  <c:v>40686</c:v>
                </c:pt>
                <c:pt idx="1145">
                  <c:v>40687</c:v>
                </c:pt>
                <c:pt idx="1146">
                  <c:v>40688</c:v>
                </c:pt>
                <c:pt idx="1147">
                  <c:v>40689</c:v>
                </c:pt>
                <c:pt idx="1148">
                  <c:v>40690</c:v>
                </c:pt>
                <c:pt idx="1149">
                  <c:v>40693</c:v>
                </c:pt>
                <c:pt idx="1150">
                  <c:v>40694</c:v>
                </c:pt>
                <c:pt idx="1151">
                  <c:v>40695</c:v>
                </c:pt>
                <c:pt idx="1152">
                  <c:v>40696</c:v>
                </c:pt>
                <c:pt idx="1153">
                  <c:v>40697</c:v>
                </c:pt>
                <c:pt idx="1154">
                  <c:v>40700</c:v>
                </c:pt>
                <c:pt idx="1155">
                  <c:v>40701</c:v>
                </c:pt>
                <c:pt idx="1156">
                  <c:v>40702</c:v>
                </c:pt>
                <c:pt idx="1157">
                  <c:v>40703</c:v>
                </c:pt>
                <c:pt idx="1158">
                  <c:v>40704</c:v>
                </c:pt>
                <c:pt idx="1159">
                  <c:v>40707</c:v>
                </c:pt>
                <c:pt idx="1160">
                  <c:v>40708</c:v>
                </c:pt>
                <c:pt idx="1161">
                  <c:v>40709</c:v>
                </c:pt>
                <c:pt idx="1162">
                  <c:v>40710</c:v>
                </c:pt>
                <c:pt idx="1163">
                  <c:v>40711</c:v>
                </c:pt>
                <c:pt idx="1164">
                  <c:v>40714</c:v>
                </c:pt>
                <c:pt idx="1165">
                  <c:v>40715</c:v>
                </c:pt>
                <c:pt idx="1166">
                  <c:v>40716</c:v>
                </c:pt>
                <c:pt idx="1167">
                  <c:v>40717</c:v>
                </c:pt>
                <c:pt idx="1168">
                  <c:v>40718</c:v>
                </c:pt>
                <c:pt idx="1169">
                  <c:v>40721</c:v>
                </c:pt>
                <c:pt idx="1170">
                  <c:v>40722</c:v>
                </c:pt>
                <c:pt idx="1171">
                  <c:v>40723</c:v>
                </c:pt>
                <c:pt idx="1172">
                  <c:v>40724</c:v>
                </c:pt>
                <c:pt idx="1173">
                  <c:v>40725</c:v>
                </c:pt>
                <c:pt idx="1174">
                  <c:v>40728</c:v>
                </c:pt>
                <c:pt idx="1175">
                  <c:v>40729</c:v>
                </c:pt>
                <c:pt idx="1176">
                  <c:v>40730</c:v>
                </c:pt>
                <c:pt idx="1177">
                  <c:v>40731</c:v>
                </c:pt>
                <c:pt idx="1178">
                  <c:v>40732</c:v>
                </c:pt>
                <c:pt idx="1179">
                  <c:v>40735</c:v>
                </c:pt>
                <c:pt idx="1180">
                  <c:v>40736</c:v>
                </c:pt>
                <c:pt idx="1181">
                  <c:v>40737</c:v>
                </c:pt>
                <c:pt idx="1182">
                  <c:v>40738</c:v>
                </c:pt>
                <c:pt idx="1183">
                  <c:v>40739</c:v>
                </c:pt>
                <c:pt idx="1184">
                  <c:v>40742</c:v>
                </c:pt>
                <c:pt idx="1185">
                  <c:v>40743</c:v>
                </c:pt>
                <c:pt idx="1186">
                  <c:v>40744</c:v>
                </c:pt>
                <c:pt idx="1187">
                  <c:v>40745</c:v>
                </c:pt>
                <c:pt idx="1188">
                  <c:v>40746</c:v>
                </c:pt>
                <c:pt idx="1189">
                  <c:v>40749</c:v>
                </c:pt>
                <c:pt idx="1190">
                  <c:v>40750</c:v>
                </c:pt>
                <c:pt idx="1191">
                  <c:v>40751</c:v>
                </c:pt>
                <c:pt idx="1192">
                  <c:v>40752</c:v>
                </c:pt>
                <c:pt idx="1193">
                  <c:v>40753</c:v>
                </c:pt>
                <c:pt idx="1194">
                  <c:v>40756</c:v>
                </c:pt>
                <c:pt idx="1195">
                  <c:v>40757</c:v>
                </c:pt>
                <c:pt idx="1196">
                  <c:v>40758</c:v>
                </c:pt>
                <c:pt idx="1197">
                  <c:v>40759</c:v>
                </c:pt>
                <c:pt idx="1198">
                  <c:v>40760</c:v>
                </c:pt>
                <c:pt idx="1199">
                  <c:v>40763</c:v>
                </c:pt>
                <c:pt idx="1200">
                  <c:v>40764</c:v>
                </c:pt>
                <c:pt idx="1201">
                  <c:v>40765</c:v>
                </c:pt>
                <c:pt idx="1202">
                  <c:v>40766</c:v>
                </c:pt>
                <c:pt idx="1203">
                  <c:v>40767</c:v>
                </c:pt>
                <c:pt idx="1204">
                  <c:v>40770</c:v>
                </c:pt>
                <c:pt idx="1205">
                  <c:v>40771</c:v>
                </c:pt>
                <c:pt idx="1206">
                  <c:v>40772</c:v>
                </c:pt>
                <c:pt idx="1207">
                  <c:v>40773</c:v>
                </c:pt>
                <c:pt idx="1208">
                  <c:v>40774</c:v>
                </c:pt>
                <c:pt idx="1209">
                  <c:v>40777</c:v>
                </c:pt>
                <c:pt idx="1210">
                  <c:v>40778</c:v>
                </c:pt>
                <c:pt idx="1211">
                  <c:v>40779</c:v>
                </c:pt>
                <c:pt idx="1212">
                  <c:v>40780</c:v>
                </c:pt>
                <c:pt idx="1213">
                  <c:v>40781</c:v>
                </c:pt>
                <c:pt idx="1214">
                  <c:v>40784</c:v>
                </c:pt>
                <c:pt idx="1215">
                  <c:v>40785</c:v>
                </c:pt>
                <c:pt idx="1216">
                  <c:v>40786</c:v>
                </c:pt>
                <c:pt idx="1217">
                  <c:v>40787</c:v>
                </c:pt>
                <c:pt idx="1218">
                  <c:v>40788</c:v>
                </c:pt>
                <c:pt idx="1219">
                  <c:v>40791</c:v>
                </c:pt>
                <c:pt idx="1220">
                  <c:v>40792</c:v>
                </c:pt>
                <c:pt idx="1221">
                  <c:v>40793</c:v>
                </c:pt>
                <c:pt idx="1222">
                  <c:v>40794</c:v>
                </c:pt>
                <c:pt idx="1223">
                  <c:v>40795</c:v>
                </c:pt>
                <c:pt idx="1224">
                  <c:v>40798</c:v>
                </c:pt>
                <c:pt idx="1225">
                  <c:v>40799</c:v>
                </c:pt>
                <c:pt idx="1226">
                  <c:v>40800</c:v>
                </c:pt>
                <c:pt idx="1227">
                  <c:v>40801</c:v>
                </c:pt>
                <c:pt idx="1228">
                  <c:v>40802</c:v>
                </c:pt>
                <c:pt idx="1229">
                  <c:v>40805</c:v>
                </c:pt>
                <c:pt idx="1230">
                  <c:v>40806</c:v>
                </c:pt>
                <c:pt idx="1231">
                  <c:v>40807</c:v>
                </c:pt>
                <c:pt idx="1232">
                  <c:v>40808</c:v>
                </c:pt>
                <c:pt idx="1233">
                  <c:v>40809</c:v>
                </c:pt>
                <c:pt idx="1234">
                  <c:v>40812</c:v>
                </c:pt>
                <c:pt idx="1235">
                  <c:v>40813</c:v>
                </c:pt>
                <c:pt idx="1236">
                  <c:v>40814</c:v>
                </c:pt>
                <c:pt idx="1237">
                  <c:v>40815</c:v>
                </c:pt>
                <c:pt idx="1238">
                  <c:v>40816</c:v>
                </c:pt>
                <c:pt idx="1239">
                  <c:v>40819</c:v>
                </c:pt>
                <c:pt idx="1240">
                  <c:v>40820</c:v>
                </c:pt>
                <c:pt idx="1241">
                  <c:v>40821</c:v>
                </c:pt>
                <c:pt idx="1242">
                  <c:v>40822</c:v>
                </c:pt>
                <c:pt idx="1243">
                  <c:v>40823</c:v>
                </c:pt>
                <c:pt idx="1244">
                  <c:v>40826</c:v>
                </c:pt>
                <c:pt idx="1245">
                  <c:v>40827</c:v>
                </c:pt>
                <c:pt idx="1246">
                  <c:v>40828</c:v>
                </c:pt>
                <c:pt idx="1247">
                  <c:v>40829</c:v>
                </c:pt>
                <c:pt idx="1248">
                  <c:v>40830</c:v>
                </c:pt>
                <c:pt idx="1249">
                  <c:v>40833</c:v>
                </c:pt>
                <c:pt idx="1250">
                  <c:v>40834</c:v>
                </c:pt>
                <c:pt idx="1251">
                  <c:v>40835</c:v>
                </c:pt>
                <c:pt idx="1252">
                  <c:v>40836</c:v>
                </c:pt>
                <c:pt idx="1253">
                  <c:v>40837</c:v>
                </c:pt>
                <c:pt idx="1254">
                  <c:v>40840</c:v>
                </c:pt>
                <c:pt idx="1255">
                  <c:v>40841</c:v>
                </c:pt>
                <c:pt idx="1256">
                  <c:v>40842</c:v>
                </c:pt>
                <c:pt idx="1257">
                  <c:v>40843</c:v>
                </c:pt>
                <c:pt idx="1258">
                  <c:v>40844</c:v>
                </c:pt>
                <c:pt idx="1259">
                  <c:v>40847</c:v>
                </c:pt>
                <c:pt idx="1260">
                  <c:v>40848</c:v>
                </c:pt>
                <c:pt idx="1261">
                  <c:v>40849</c:v>
                </c:pt>
                <c:pt idx="1262">
                  <c:v>40850</c:v>
                </c:pt>
                <c:pt idx="1263">
                  <c:v>40851</c:v>
                </c:pt>
                <c:pt idx="1264">
                  <c:v>40854</c:v>
                </c:pt>
                <c:pt idx="1265">
                  <c:v>40855</c:v>
                </c:pt>
                <c:pt idx="1266">
                  <c:v>40856</c:v>
                </c:pt>
                <c:pt idx="1267">
                  <c:v>40857</c:v>
                </c:pt>
                <c:pt idx="1268">
                  <c:v>40858</c:v>
                </c:pt>
                <c:pt idx="1269">
                  <c:v>40861</c:v>
                </c:pt>
                <c:pt idx="1270">
                  <c:v>40862</c:v>
                </c:pt>
                <c:pt idx="1271">
                  <c:v>40863</c:v>
                </c:pt>
                <c:pt idx="1272">
                  <c:v>40864</c:v>
                </c:pt>
                <c:pt idx="1273">
                  <c:v>40865</c:v>
                </c:pt>
                <c:pt idx="1274">
                  <c:v>40868</c:v>
                </c:pt>
                <c:pt idx="1275">
                  <c:v>40869</c:v>
                </c:pt>
                <c:pt idx="1276">
                  <c:v>40870</c:v>
                </c:pt>
                <c:pt idx="1277">
                  <c:v>40871</c:v>
                </c:pt>
                <c:pt idx="1278">
                  <c:v>40872</c:v>
                </c:pt>
                <c:pt idx="1279">
                  <c:v>40875</c:v>
                </c:pt>
                <c:pt idx="1280">
                  <c:v>40876</c:v>
                </c:pt>
                <c:pt idx="1281">
                  <c:v>40877</c:v>
                </c:pt>
                <c:pt idx="1282">
                  <c:v>40878</c:v>
                </c:pt>
                <c:pt idx="1283">
                  <c:v>40879</c:v>
                </c:pt>
                <c:pt idx="1284">
                  <c:v>40882</c:v>
                </c:pt>
                <c:pt idx="1285">
                  <c:v>40883</c:v>
                </c:pt>
                <c:pt idx="1286">
                  <c:v>40884</c:v>
                </c:pt>
                <c:pt idx="1287">
                  <c:v>40885</c:v>
                </c:pt>
                <c:pt idx="1288">
                  <c:v>40886</c:v>
                </c:pt>
                <c:pt idx="1289">
                  <c:v>40889</c:v>
                </c:pt>
                <c:pt idx="1290">
                  <c:v>40890</c:v>
                </c:pt>
                <c:pt idx="1291">
                  <c:v>40891</c:v>
                </c:pt>
                <c:pt idx="1292">
                  <c:v>40892</c:v>
                </c:pt>
                <c:pt idx="1293">
                  <c:v>40893</c:v>
                </c:pt>
                <c:pt idx="1294">
                  <c:v>40896</c:v>
                </c:pt>
                <c:pt idx="1295">
                  <c:v>40897</c:v>
                </c:pt>
                <c:pt idx="1296">
                  <c:v>40898</c:v>
                </c:pt>
                <c:pt idx="1297">
                  <c:v>40899</c:v>
                </c:pt>
                <c:pt idx="1298">
                  <c:v>40900</c:v>
                </c:pt>
                <c:pt idx="1299">
                  <c:v>40903</c:v>
                </c:pt>
                <c:pt idx="1300">
                  <c:v>40904</c:v>
                </c:pt>
                <c:pt idx="1301">
                  <c:v>40905</c:v>
                </c:pt>
                <c:pt idx="1302">
                  <c:v>40906</c:v>
                </c:pt>
                <c:pt idx="1303">
                  <c:v>40907</c:v>
                </c:pt>
                <c:pt idx="1304">
                  <c:v>40910</c:v>
                </c:pt>
                <c:pt idx="1305">
                  <c:v>40911</c:v>
                </c:pt>
                <c:pt idx="1306">
                  <c:v>40912</c:v>
                </c:pt>
                <c:pt idx="1307">
                  <c:v>40913</c:v>
                </c:pt>
                <c:pt idx="1308">
                  <c:v>40914</c:v>
                </c:pt>
                <c:pt idx="1309">
                  <c:v>40917</c:v>
                </c:pt>
                <c:pt idx="1310">
                  <c:v>40918</c:v>
                </c:pt>
                <c:pt idx="1311">
                  <c:v>40919</c:v>
                </c:pt>
                <c:pt idx="1312">
                  <c:v>40920</c:v>
                </c:pt>
                <c:pt idx="1313">
                  <c:v>40921</c:v>
                </c:pt>
                <c:pt idx="1314">
                  <c:v>40924</c:v>
                </c:pt>
                <c:pt idx="1315">
                  <c:v>40925</c:v>
                </c:pt>
                <c:pt idx="1316">
                  <c:v>40926</c:v>
                </c:pt>
                <c:pt idx="1317">
                  <c:v>40927</c:v>
                </c:pt>
                <c:pt idx="1318">
                  <c:v>40928</c:v>
                </c:pt>
                <c:pt idx="1319">
                  <c:v>40931</c:v>
                </c:pt>
                <c:pt idx="1320">
                  <c:v>40932</c:v>
                </c:pt>
                <c:pt idx="1321">
                  <c:v>40933</c:v>
                </c:pt>
                <c:pt idx="1322">
                  <c:v>40934</c:v>
                </c:pt>
                <c:pt idx="1323">
                  <c:v>40935</c:v>
                </c:pt>
                <c:pt idx="1324">
                  <c:v>40938</c:v>
                </c:pt>
                <c:pt idx="1325">
                  <c:v>40939</c:v>
                </c:pt>
                <c:pt idx="1326">
                  <c:v>40940</c:v>
                </c:pt>
                <c:pt idx="1327">
                  <c:v>40941</c:v>
                </c:pt>
                <c:pt idx="1328">
                  <c:v>40942</c:v>
                </c:pt>
                <c:pt idx="1329">
                  <c:v>40945</c:v>
                </c:pt>
                <c:pt idx="1330">
                  <c:v>40946</c:v>
                </c:pt>
                <c:pt idx="1331">
                  <c:v>40947</c:v>
                </c:pt>
                <c:pt idx="1332">
                  <c:v>40948</c:v>
                </c:pt>
                <c:pt idx="1333">
                  <c:v>40949</c:v>
                </c:pt>
                <c:pt idx="1334">
                  <c:v>40952</c:v>
                </c:pt>
                <c:pt idx="1335">
                  <c:v>40953</c:v>
                </c:pt>
                <c:pt idx="1336">
                  <c:v>40954</c:v>
                </c:pt>
                <c:pt idx="1337">
                  <c:v>40955</c:v>
                </c:pt>
                <c:pt idx="1338">
                  <c:v>40956</c:v>
                </c:pt>
                <c:pt idx="1339">
                  <c:v>40959</c:v>
                </c:pt>
                <c:pt idx="1340">
                  <c:v>40960</c:v>
                </c:pt>
                <c:pt idx="1341">
                  <c:v>40961</c:v>
                </c:pt>
                <c:pt idx="1342">
                  <c:v>40962</c:v>
                </c:pt>
                <c:pt idx="1343">
                  <c:v>40963</c:v>
                </c:pt>
                <c:pt idx="1344">
                  <c:v>40966</c:v>
                </c:pt>
                <c:pt idx="1345">
                  <c:v>40967</c:v>
                </c:pt>
                <c:pt idx="1346">
                  <c:v>40968</c:v>
                </c:pt>
                <c:pt idx="1347">
                  <c:v>40969</c:v>
                </c:pt>
                <c:pt idx="1348">
                  <c:v>40970</c:v>
                </c:pt>
                <c:pt idx="1349">
                  <c:v>40973</c:v>
                </c:pt>
                <c:pt idx="1350">
                  <c:v>40974</c:v>
                </c:pt>
                <c:pt idx="1351">
                  <c:v>40975</c:v>
                </c:pt>
                <c:pt idx="1352">
                  <c:v>40976</c:v>
                </c:pt>
                <c:pt idx="1353">
                  <c:v>40977</c:v>
                </c:pt>
                <c:pt idx="1354">
                  <c:v>40980</c:v>
                </c:pt>
                <c:pt idx="1355">
                  <c:v>40981</c:v>
                </c:pt>
                <c:pt idx="1356">
                  <c:v>40982</c:v>
                </c:pt>
                <c:pt idx="1357">
                  <c:v>40983</c:v>
                </c:pt>
                <c:pt idx="1358">
                  <c:v>40984</c:v>
                </c:pt>
                <c:pt idx="1359">
                  <c:v>40987</c:v>
                </c:pt>
                <c:pt idx="1360">
                  <c:v>40988</c:v>
                </c:pt>
                <c:pt idx="1361">
                  <c:v>40989</c:v>
                </c:pt>
                <c:pt idx="1362">
                  <c:v>40990</c:v>
                </c:pt>
                <c:pt idx="1363">
                  <c:v>40991</c:v>
                </c:pt>
                <c:pt idx="1364">
                  <c:v>40994</c:v>
                </c:pt>
                <c:pt idx="1365">
                  <c:v>40995</c:v>
                </c:pt>
                <c:pt idx="1366">
                  <c:v>40996</c:v>
                </c:pt>
                <c:pt idx="1367">
                  <c:v>40997</c:v>
                </c:pt>
                <c:pt idx="1368">
                  <c:v>40998</c:v>
                </c:pt>
                <c:pt idx="1369">
                  <c:v>41001</c:v>
                </c:pt>
                <c:pt idx="1370">
                  <c:v>41002</c:v>
                </c:pt>
                <c:pt idx="1371">
                  <c:v>41003</c:v>
                </c:pt>
                <c:pt idx="1372">
                  <c:v>41004</c:v>
                </c:pt>
                <c:pt idx="1373">
                  <c:v>41005</c:v>
                </c:pt>
                <c:pt idx="1374">
                  <c:v>41008</c:v>
                </c:pt>
                <c:pt idx="1375">
                  <c:v>41009</c:v>
                </c:pt>
                <c:pt idx="1376">
                  <c:v>41010</c:v>
                </c:pt>
                <c:pt idx="1377">
                  <c:v>41011</c:v>
                </c:pt>
                <c:pt idx="1378">
                  <c:v>41012</c:v>
                </c:pt>
                <c:pt idx="1379">
                  <c:v>41015</c:v>
                </c:pt>
                <c:pt idx="1380">
                  <c:v>41016</c:v>
                </c:pt>
                <c:pt idx="1381">
                  <c:v>41017</c:v>
                </c:pt>
                <c:pt idx="1382">
                  <c:v>41018</c:v>
                </c:pt>
                <c:pt idx="1383">
                  <c:v>41019</c:v>
                </c:pt>
                <c:pt idx="1384">
                  <c:v>41022</c:v>
                </c:pt>
                <c:pt idx="1385">
                  <c:v>41023</c:v>
                </c:pt>
                <c:pt idx="1386">
                  <c:v>41024</c:v>
                </c:pt>
                <c:pt idx="1387">
                  <c:v>41025</c:v>
                </c:pt>
                <c:pt idx="1388">
                  <c:v>41026</c:v>
                </c:pt>
                <c:pt idx="1389">
                  <c:v>41029</c:v>
                </c:pt>
                <c:pt idx="1390">
                  <c:v>41030</c:v>
                </c:pt>
                <c:pt idx="1391">
                  <c:v>41031</c:v>
                </c:pt>
                <c:pt idx="1392">
                  <c:v>41032</c:v>
                </c:pt>
                <c:pt idx="1393">
                  <c:v>41033</c:v>
                </c:pt>
                <c:pt idx="1394">
                  <c:v>41036</c:v>
                </c:pt>
                <c:pt idx="1395">
                  <c:v>41037</c:v>
                </c:pt>
                <c:pt idx="1396">
                  <c:v>41038</c:v>
                </c:pt>
                <c:pt idx="1397">
                  <c:v>41039</c:v>
                </c:pt>
                <c:pt idx="1398">
                  <c:v>41040</c:v>
                </c:pt>
                <c:pt idx="1399">
                  <c:v>41043</c:v>
                </c:pt>
                <c:pt idx="1400">
                  <c:v>41044</c:v>
                </c:pt>
                <c:pt idx="1401">
                  <c:v>41045</c:v>
                </c:pt>
                <c:pt idx="1402">
                  <c:v>41046</c:v>
                </c:pt>
                <c:pt idx="1403">
                  <c:v>41047</c:v>
                </c:pt>
                <c:pt idx="1404">
                  <c:v>41050</c:v>
                </c:pt>
                <c:pt idx="1405">
                  <c:v>41051</c:v>
                </c:pt>
                <c:pt idx="1406">
                  <c:v>41052</c:v>
                </c:pt>
                <c:pt idx="1407">
                  <c:v>41053</c:v>
                </c:pt>
                <c:pt idx="1408">
                  <c:v>41054</c:v>
                </c:pt>
                <c:pt idx="1409">
                  <c:v>41057</c:v>
                </c:pt>
                <c:pt idx="1410">
                  <c:v>41058</c:v>
                </c:pt>
                <c:pt idx="1411">
                  <c:v>41059</c:v>
                </c:pt>
                <c:pt idx="1412">
                  <c:v>41060</c:v>
                </c:pt>
                <c:pt idx="1413">
                  <c:v>41061</c:v>
                </c:pt>
                <c:pt idx="1414">
                  <c:v>41064</c:v>
                </c:pt>
                <c:pt idx="1415">
                  <c:v>41065</c:v>
                </c:pt>
                <c:pt idx="1416">
                  <c:v>41066</c:v>
                </c:pt>
                <c:pt idx="1417">
                  <c:v>41067</c:v>
                </c:pt>
                <c:pt idx="1418">
                  <c:v>41068</c:v>
                </c:pt>
                <c:pt idx="1419">
                  <c:v>41071</c:v>
                </c:pt>
                <c:pt idx="1420">
                  <c:v>41072</c:v>
                </c:pt>
                <c:pt idx="1421">
                  <c:v>41073</c:v>
                </c:pt>
                <c:pt idx="1422">
                  <c:v>41074</c:v>
                </c:pt>
                <c:pt idx="1423">
                  <c:v>41075</c:v>
                </c:pt>
                <c:pt idx="1424">
                  <c:v>41078</c:v>
                </c:pt>
                <c:pt idx="1425">
                  <c:v>41079</c:v>
                </c:pt>
                <c:pt idx="1426">
                  <c:v>41080</c:v>
                </c:pt>
                <c:pt idx="1427">
                  <c:v>41081</c:v>
                </c:pt>
                <c:pt idx="1428">
                  <c:v>41082</c:v>
                </c:pt>
                <c:pt idx="1429">
                  <c:v>41085</c:v>
                </c:pt>
                <c:pt idx="1430">
                  <c:v>41086</c:v>
                </c:pt>
                <c:pt idx="1431">
                  <c:v>41087</c:v>
                </c:pt>
                <c:pt idx="1432">
                  <c:v>41088</c:v>
                </c:pt>
                <c:pt idx="1433">
                  <c:v>41089</c:v>
                </c:pt>
                <c:pt idx="1434">
                  <c:v>41092</c:v>
                </c:pt>
                <c:pt idx="1435">
                  <c:v>41093</c:v>
                </c:pt>
                <c:pt idx="1436">
                  <c:v>41094</c:v>
                </c:pt>
                <c:pt idx="1437">
                  <c:v>41095</c:v>
                </c:pt>
                <c:pt idx="1438">
                  <c:v>41096</c:v>
                </c:pt>
                <c:pt idx="1439">
                  <c:v>41099</c:v>
                </c:pt>
                <c:pt idx="1440">
                  <c:v>41100</c:v>
                </c:pt>
                <c:pt idx="1441">
                  <c:v>41101</c:v>
                </c:pt>
                <c:pt idx="1442">
                  <c:v>41102</c:v>
                </c:pt>
                <c:pt idx="1443">
                  <c:v>41103</c:v>
                </c:pt>
                <c:pt idx="1444">
                  <c:v>41106</c:v>
                </c:pt>
                <c:pt idx="1445">
                  <c:v>41107</c:v>
                </c:pt>
                <c:pt idx="1446">
                  <c:v>41108</c:v>
                </c:pt>
                <c:pt idx="1447">
                  <c:v>41109</c:v>
                </c:pt>
                <c:pt idx="1448">
                  <c:v>41110</c:v>
                </c:pt>
                <c:pt idx="1449">
                  <c:v>41113</c:v>
                </c:pt>
                <c:pt idx="1450">
                  <c:v>41114</c:v>
                </c:pt>
                <c:pt idx="1451">
                  <c:v>41115</c:v>
                </c:pt>
                <c:pt idx="1452">
                  <c:v>41116</c:v>
                </c:pt>
                <c:pt idx="1453">
                  <c:v>41117</c:v>
                </c:pt>
                <c:pt idx="1454">
                  <c:v>41120</c:v>
                </c:pt>
                <c:pt idx="1455">
                  <c:v>41121</c:v>
                </c:pt>
                <c:pt idx="1456">
                  <c:v>41122</c:v>
                </c:pt>
                <c:pt idx="1457">
                  <c:v>41123</c:v>
                </c:pt>
                <c:pt idx="1458">
                  <c:v>41124</c:v>
                </c:pt>
                <c:pt idx="1459">
                  <c:v>41127</c:v>
                </c:pt>
                <c:pt idx="1460">
                  <c:v>41128</c:v>
                </c:pt>
                <c:pt idx="1461">
                  <c:v>41129</c:v>
                </c:pt>
                <c:pt idx="1462">
                  <c:v>41130</c:v>
                </c:pt>
                <c:pt idx="1463">
                  <c:v>41131</c:v>
                </c:pt>
                <c:pt idx="1464">
                  <c:v>41134</c:v>
                </c:pt>
                <c:pt idx="1465">
                  <c:v>41135</c:v>
                </c:pt>
                <c:pt idx="1466">
                  <c:v>41136</c:v>
                </c:pt>
                <c:pt idx="1467">
                  <c:v>41137</c:v>
                </c:pt>
                <c:pt idx="1468">
                  <c:v>41138</c:v>
                </c:pt>
                <c:pt idx="1469">
                  <c:v>41141</c:v>
                </c:pt>
                <c:pt idx="1470">
                  <c:v>41142</c:v>
                </c:pt>
                <c:pt idx="1471">
                  <c:v>41143</c:v>
                </c:pt>
                <c:pt idx="1472">
                  <c:v>41144</c:v>
                </c:pt>
                <c:pt idx="1473">
                  <c:v>41145</c:v>
                </c:pt>
                <c:pt idx="1474">
                  <c:v>41148</c:v>
                </c:pt>
                <c:pt idx="1475">
                  <c:v>41149</c:v>
                </c:pt>
                <c:pt idx="1476">
                  <c:v>41150</c:v>
                </c:pt>
                <c:pt idx="1477">
                  <c:v>41151</c:v>
                </c:pt>
                <c:pt idx="1478">
                  <c:v>41152</c:v>
                </c:pt>
                <c:pt idx="1479">
                  <c:v>41155</c:v>
                </c:pt>
                <c:pt idx="1480">
                  <c:v>41156</c:v>
                </c:pt>
                <c:pt idx="1481">
                  <c:v>41157</c:v>
                </c:pt>
                <c:pt idx="1482">
                  <c:v>41158</c:v>
                </c:pt>
                <c:pt idx="1483">
                  <c:v>41159</c:v>
                </c:pt>
                <c:pt idx="1484">
                  <c:v>41162</c:v>
                </c:pt>
                <c:pt idx="1485">
                  <c:v>41163</c:v>
                </c:pt>
                <c:pt idx="1486">
                  <c:v>41164</c:v>
                </c:pt>
                <c:pt idx="1487">
                  <c:v>41165</c:v>
                </c:pt>
                <c:pt idx="1488">
                  <c:v>41166</c:v>
                </c:pt>
                <c:pt idx="1489">
                  <c:v>41169</c:v>
                </c:pt>
                <c:pt idx="1490">
                  <c:v>41170</c:v>
                </c:pt>
                <c:pt idx="1491">
                  <c:v>41171</c:v>
                </c:pt>
                <c:pt idx="1492">
                  <c:v>41172</c:v>
                </c:pt>
                <c:pt idx="1493">
                  <c:v>41173</c:v>
                </c:pt>
                <c:pt idx="1494">
                  <c:v>41176</c:v>
                </c:pt>
                <c:pt idx="1495">
                  <c:v>41177</c:v>
                </c:pt>
                <c:pt idx="1496">
                  <c:v>41178</c:v>
                </c:pt>
                <c:pt idx="1497">
                  <c:v>41179</c:v>
                </c:pt>
                <c:pt idx="1498">
                  <c:v>41180</c:v>
                </c:pt>
                <c:pt idx="1499">
                  <c:v>41183</c:v>
                </c:pt>
                <c:pt idx="1500">
                  <c:v>41184</c:v>
                </c:pt>
                <c:pt idx="1501">
                  <c:v>41185</c:v>
                </c:pt>
                <c:pt idx="1502">
                  <c:v>41186</c:v>
                </c:pt>
                <c:pt idx="1503">
                  <c:v>41187</c:v>
                </c:pt>
                <c:pt idx="1504">
                  <c:v>41190</c:v>
                </c:pt>
                <c:pt idx="1505">
                  <c:v>41191</c:v>
                </c:pt>
                <c:pt idx="1506">
                  <c:v>41192</c:v>
                </c:pt>
                <c:pt idx="1507">
                  <c:v>41193</c:v>
                </c:pt>
                <c:pt idx="1508">
                  <c:v>41194</c:v>
                </c:pt>
                <c:pt idx="1509">
                  <c:v>41197</c:v>
                </c:pt>
                <c:pt idx="1510">
                  <c:v>41198</c:v>
                </c:pt>
                <c:pt idx="1511">
                  <c:v>41199</c:v>
                </c:pt>
                <c:pt idx="1512">
                  <c:v>41200</c:v>
                </c:pt>
                <c:pt idx="1513">
                  <c:v>41201</c:v>
                </c:pt>
                <c:pt idx="1514">
                  <c:v>41204</c:v>
                </c:pt>
                <c:pt idx="1515">
                  <c:v>41205</c:v>
                </c:pt>
                <c:pt idx="1516">
                  <c:v>41206</c:v>
                </c:pt>
                <c:pt idx="1517">
                  <c:v>41207</c:v>
                </c:pt>
                <c:pt idx="1518">
                  <c:v>41208</c:v>
                </c:pt>
                <c:pt idx="1519">
                  <c:v>41211</c:v>
                </c:pt>
                <c:pt idx="1520">
                  <c:v>41212</c:v>
                </c:pt>
                <c:pt idx="1521">
                  <c:v>41213</c:v>
                </c:pt>
                <c:pt idx="1522">
                  <c:v>41214</c:v>
                </c:pt>
                <c:pt idx="1523">
                  <c:v>41215</c:v>
                </c:pt>
                <c:pt idx="1524">
                  <c:v>41212</c:v>
                </c:pt>
                <c:pt idx="1525">
                  <c:v>41213</c:v>
                </c:pt>
                <c:pt idx="1526">
                  <c:v>41214</c:v>
                </c:pt>
                <c:pt idx="1527">
                  <c:v>41215</c:v>
                </c:pt>
                <c:pt idx="1528">
                  <c:v>41216</c:v>
                </c:pt>
                <c:pt idx="1529">
                  <c:v>41217</c:v>
                </c:pt>
                <c:pt idx="1530">
                  <c:v>41218</c:v>
                </c:pt>
                <c:pt idx="1531">
                  <c:v>41219</c:v>
                </c:pt>
                <c:pt idx="1532">
                  <c:v>41220</c:v>
                </c:pt>
                <c:pt idx="1533">
                  <c:v>41221</c:v>
                </c:pt>
                <c:pt idx="1534">
                  <c:v>41222</c:v>
                </c:pt>
                <c:pt idx="1535">
                  <c:v>41223</c:v>
                </c:pt>
                <c:pt idx="1536">
                  <c:v>41224</c:v>
                </c:pt>
                <c:pt idx="1537">
                  <c:v>41225</c:v>
                </c:pt>
                <c:pt idx="1538">
                  <c:v>41226</c:v>
                </c:pt>
                <c:pt idx="1539">
                  <c:v>41227</c:v>
                </c:pt>
                <c:pt idx="1540">
                  <c:v>41228</c:v>
                </c:pt>
                <c:pt idx="1541">
                  <c:v>41229</c:v>
                </c:pt>
                <c:pt idx="1542">
                  <c:v>41230</c:v>
                </c:pt>
                <c:pt idx="1543">
                  <c:v>41231</c:v>
                </c:pt>
                <c:pt idx="1544">
                  <c:v>41232</c:v>
                </c:pt>
                <c:pt idx="1545">
                  <c:v>41233</c:v>
                </c:pt>
                <c:pt idx="1546">
                  <c:v>41234</c:v>
                </c:pt>
                <c:pt idx="1547">
                  <c:v>41235</c:v>
                </c:pt>
                <c:pt idx="1548">
                  <c:v>41236</c:v>
                </c:pt>
                <c:pt idx="1549">
                  <c:v>41237</c:v>
                </c:pt>
                <c:pt idx="1550">
                  <c:v>41238</c:v>
                </c:pt>
                <c:pt idx="1551">
                  <c:v>41239</c:v>
                </c:pt>
                <c:pt idx="1552">
                  <c:v>41240</c:v>
                </c:pt>
                <c:pt idx="1553">
                  <c:v>41241</c:v>
                </c:pt>
                <c:pt idx="1554">
                  <c:v>41242</c:v>
                </c:pt>
                <c:pt idx="1555">
                  <c:v>41243</c:v>
                </c:pt>
                <c:pt idx="1556">
                  <c:v>41244</c:v>
                </c:pt>
                <c:pt idx="1557">
                  <c:v>41245</c:v>
                </c:pt>
                <c:pt idx="1558">
                  <c:v>41246</c:v>
                </c:pt>
                <c:pt idx="1559">
                  <c:v>41247</c:v>
                </c:pt>
                <c:pt idx="1560">
                  <c:v>41248</c:v>
                </c:pt>
                <c:pt idx="1561">
                  <c:v>41249</c:v>
                </c:pt>
                <c:pt idx="1562">
                  <c:v>41250</c:v>
                </c:pt>
                <c:pt idx="1563">
                  <c:v>41251</c:v>
                </c:pt>
                <c:pt idx="1564">
                  <c:v>41252</c:v>
                </c:pt>
                <c:pt idx="1565">
                  <c:v>41253</c:v>
                </c:pt>
                <c:pt idx="1566">
                  <c:v>41254</c:v>
                </c:pt>
                <c:pt idx="1567">
                  <c:v>41255</c:v>
                </c:pt>
                <c:pt idx="1568">
                  <c:v>41256</c:v>
                </c:pt>
                <c:pt idx="1569">
                  <c:v>41257</c:v>
                </c:pt>
                <c:pt idx="1570">
                  <c:v>41258</c:v>
                </c:pt>
                <c:pt idx="1571">
                  <c:v>41259</c:v>
                </c:pt>
                <c:pt idx="1572">
                  <c:v>41260</c:v>
                </c:pt>
                <c:pt idx="1573">
                  <c:v>41261</c:v>
                </c:pt>
                <c:pt idx="1574">
                  <c:v>41262</c:v>
                </c:pt>
                <c:pt idx="1575">
                  <c:v>41263</c:v>
                </c:pt>
                <c:pt idx="1576">
                  <c:v>41264</c:v>
                </c:pt>
                <c:pt idx="1577">
                  <c:v>41265</c:v>
                </c:pt>
                <c:pt idx="1578">
                  <c:v>41266</c:v>
                </c:pt>
                <c:pt idx="1579">
                  <c:v>41267</c:v>
                </c:pt>
                <c:pt idx="1580">
                  <c:v>41268</c:v>
                </c:pt>
                <c:pt idx="1581">
                  <c:v>41269</c:v>
                </c:pt>
                <c:pt idx="1582">
                  <c:v>41270</c:v>
                </c:pt>
                <c:pt idx="1583">
                  <c:v>41271</c:v>
                </c:pt>
                <c:pt idx="1584">
                  <c:v>41272</c:v>
                </c:pt>
                <c:pt idx="1585">
                  <c:v>41273</c:v>
                </c:pt>
                <c:pt idx="1586">
                  <c:v>41274</c:v>
                </c:pt>
                <c:pt idx="1587">
                  <c:v>41275</c:v>
                </c:pt>
                <c:pt idx="1588">
                  <c:v>41276</c:v>
                </c:pt>
                <c:pt idx="1589">
                  <c:v>41277</c:v>
                </c:pt>
                <c:pt idx="1590">
                  <c:v>41278</c:v>
                </c:pt>
                <c:pt idx="1591">
                  <c:v>41279</c:v>
                </c:pt>
                <c:pt idx="1592">
                  <c:v>41280</c:v>
                </c:pt>
                <c:pt idx="1593">
                  <c:v>41281</c:v>
                </c:pt>
                <c:pt idx="1594">
                  <c:v>41282</c:v>
                </c:pt>
                <c:pt idx="1595">
                  <c:v>41283</c:v>
                </c:pt>
                <c:pt idx="1596">
                  <c:v>41284</c:v>
                </c:pt>
                <c:pt idx="1597">
                  <c:v>41285</c:v>
                </c:pt>
                <c:pt idx="1598">
                  <c:v>41286</c:v>
                </c:pt>
                <c:pt idx="1599">
                  <c:v>41287</c:v>
                </c:pt>
                <c:pt idx="1600">
                  <c:v>41288</c:v>
                </c:pt>
                <c:pt idx="1601">
                  <c:v>41289</c:v>
                </c:pt>
                <c:pt idx="1602">
                  <c:v>41290</c:v>
                </c:pt>
                <c:pt idx="1603">
                  <c:v>41291</c:v>
                </c:pt>
                <c:pt idx="1604">
                  <c:v>41292</c:v>
                </c:pt>
                <c:pt idx="1605">
                  <c:v>41293</c:v>
                </c:pt>
                <c:pt idx="1606">
                  <c:v>41294</c:v>
                </c:pt>
                <c:pt idx="1607">
                  <c:v>41295</c:v>
                </c:pt>
                <c:pt idx="1608">
                  <c:v>41296</c:v>
                </c:pt>
                <c:pt idx="1609">
                  <c:v>41297</c:v>
                </c:pt>
                <c:pt idx="1610">
                  <c:v>41298</c:v>
                </c:pt>
                <c:pt idx="1611">
                  <c:v>41299</c:v>
                </c:pt>
                <c:pt idx="1612">
                  <c:v>41300</c:v>
                </c:pt>
                <c:pt idx="1613">
                  <c:v>41301</c:v>
                </c:pt>
                <c:pt idx="1614">
                  <c:v>41302</c:v>
                </c:pt>
                <c:pt idx="1615">
                  <c:v>41303</c:v>
                </c:pt>
                <c:pt idx="1616">
                  <c:v>41304</c:v>
                </c:pt>
                <c:pt idx="1617">
                  <c:v>41305</c:v>
                </c:pt>
                <c:pt idx="1618">
                  <c:v>41306</c:v>
                </c:pt>
                <c:pt idx="1619">
                  <c:v>41307</c:v>
                </c:pt>
                <c:pt idx="1620">
                  <c:v>41308</c:v>
                </c:pt>
                <c:pt idx="1621">
                  <c:v>41309</c:v>
                </c:pt>
                <c:pt idx="1622">
                  <c:v>41310</c:v>
                </c:pt>
                <c:pt idx="1623">
                  <c:v>41311</c:v>
                </c:pt>
                <c:pt idx="1624">
                  <c:v>41312</c:v>
                </c:pt>
                <c:pt idx="1625">
                  <c:v>41313</c:v>
                </c:pt>
                <c:pt idx="1626">
                  <c:v>41314</c:v>
                </c:pt>
                <c:pt idx="1627">
                  <c:v>41315</c:v>
                </c:pt>
                <c:pt idx="1628">
                  <c:v>41316</c:v>
                </c:pt>
                <c:pt idx="1629">
                  <c:v>41317</c:v>
                </c:pt>
                <c:pt idx="1630">
                  <c:v>41318</c:v>
                </c:pt>
                <c:pt idx="1631">
                  <c:v>41319</c:v>
                </c:pt>
                <c:pt idx="1632">
                  <c:v>41320</c:v>
                </c:pt>
                <c:pt idx="1633">
                  <c:v>41321</c:v>
                </c:pt>
                <c:pt idx="1634">
                  <c:v>41322</c:v>
                </c:pt>
                <c:pt idx="1635">
                  <c:v>41323</c:v>
                </c:pt>
                <c:pt idx="1636">
                  <c:v>41324</c:v>
                </c:pt>
                <c:pt idx="1637">
                  <c:v>41325</c:v>
                </c:pt>
                <c:pt idx="1638">
                  <c:v>41326</c:v>
                </c:pt>
                <c:pt idx="1639">
                  <c:v>41327</c:v>
                </c:pt>
                <c:pt idx="1640">
                  <c:v>41328</c:v>
                </c:pt>
                <c:pt idx="1641">
                  <c:v>41329</c:v>
                </c:pt>
                <c:pt idx="1642">
                  <c:v>41330</c:v>
                </c:pt>
                <c:pt idx="1643">
                  <c:v>41331</c:v>
                </c:pt>
                <c:pt idx="1644">
                  <c:v>41332</c:v>
                </c:pt>
                <c:pt idx="1645">
                  <c:v>41333</c:v>
                </c:pt>
                <c:pt idx="1646">
                  <c:v>41334</c:v>
                </c:pt>
                <c:pt idx="1647">
                  <c:v>41335</c:v>
                </c:pt>
                <c:pt idx="1648">
                  <c:v>41336</c:v>
                </c:pt>
                <c:pt idx="1649">
                  <c:v>41337</c:v>
                </c:pt>
                <c:pt idx="1650">
                  <c:v>41338</c:v>
                </c:pt>
                <c:pt idx="1651">
                  <c:v>41339</c:v>
                </c:pt>
                <c:pt idx="1652">
                  <c:v>41340</c:v>
                </c:pt>
                <c:pt idx="1653">
                  <c:v>41341</c:v>
                </c:pt>
                <c:pt idx="1654">
                  <c:v>41342</c:v>
                </c:pt>
                <c:pt idx="1655">
                  <c:v>41343</c:v>
                </c:pt>
                <c:pt idx="1656">
                  <c:v>41344</c:v>
                </c:pt>
                <c:pt idx="1657">
                  <c:v>41345</c:v>
                </c:pt>
                <c:pt idx="1658">
                  <c:v>41346</c:v>
                </c:pt>
                <c:pt idx="1659">
                  <c:v>41347</c:v>
                </c:pt>
                <c:pt idx="1660">
                  <c:v>41348</c:v>
                </c:pt>
                <c:pt idx="1661">
                  <c:v>41349</c:v>
                </c:pt>
                <c:pt idx="1662">
                  <c:v>41350</c:v>
                </c:pt>
                <c:pt idx="1663">
                  <c:v>41351</c:v>
                </c:pt>
                <c:pt idx="1664">
                  <c:v>41352</c:v>
                </c:pt>
                <c:pt idx="1665">
                  <c:v>41353</c:v>
                </c:pt>
                <c:pt idx="1666">
                  <c:v>41354</c:v>
                </c:pt>
                <c:pt idx="1667">
                  <c:v>41355</c:v>
                </c:pt>
                <c:pt idx="1668">
                  <c:v>41356</c:v>
                </c:pt>
                <c:pt idx="1669">
                  <c:v>41357</c:v>
                </c:pt>
                <c:pt idx="1670">
                  <c:v>41358</c:v>
                </c:pt>
                <c:pt idx="1671">
                  <c:v>41359</c:v>
                </c:pt>
                <c:pt idx="1672">
                  <c:v>41360</c:v>
                </c:pt>
                <c:pt idx="1673">
                  <c:v>41361</c:v>
                </c:pt>
                <c:pt idx="1674">
                  <c:v>41362</c:v>
                </c:pt>
                <c:pt idx="1675">
                  <c:v>41363</c:v>
                </c:pt>
                <c:pt idx="1676">
                  <c:v>41364</c:v>
                </c:pt>
                <c:pt idx="1677">
                  <c:v>41365</c:v>
                </c:pt>
                <c:pt idx="1678">
                  <c:v>41366</c:v>
                </c:pt>
                <c:pt idx="1679">
                  <c:v>41367</c:v>
                </c:pt>
                <c:pt idx="1680">
                  <c:v>41368</c:v>
                </c:pt>
                <c:pt idx="1681">
                  <c:v>41369</c:v>
                </c:pt>
                <c:pt idx="1682">
                  <c:v>41370</c:v>
                </c:pt>
                <c:pt idx="1683">
                  <c:v>41371</c:v>
                </c:pt>
                <c:pt idx="1684">
                  <c:v>41372</c:v>
                </c:pt>
                <c:pt idx="1685">
                  <c:v>41373</c:v>
                </c:pt>
                <c:pt idx="1686">
                  <c:v>41374</c:v>
                </c:pt>
                <c:pt idx="1687">
                  <c:v>41375</c:v>
                </c:pt>
                <c:pt idx="1688">
                  <c:v>41376</c:v>
                </c:pt>
                <c:pt idx="1689">
                  <c:v>41377</c:v>
                </c:pt>
                <c:pt idx="1690">
                  <c:v>41378</c:v>
                </c:pt>
                <c:pt idx="1691">
                  <c:v>41379</c:v>
                </c:pt>
                <c:pt idx="1692">
                  <c:v>41380</c:v>
                </c:pt>
                <c:pt idx="1693">
                  <c:v>41381</c:v>
                </c:pt>
                <c:pt idx="1694">
                  <c:v>41382</c:v>
                </c:pt>
                <c:pt idx="1695">
                  <c:v>41383</c:v>
                </c:pt>
                <c:pt idx="1696">
                  <c:v>41384</c:v>
                </c:pt>
                <c:pt idx="1697">
                  <c:v>41385</c:v>
                </c:pt>
                <c:pt idx="1698">
                  <c:v>41386</c:v>
                </c:pt>
                <c:pt idx="1699">
                  <c:v>41387</c:v>
                </c:pt>
                <c:pt idx="1700">
                  <c:v>41388</c:v>
                </c:pt>
                <c:pt idx="1701">
                  <c:v>41389</c:v>
                </c:pt>
                <c:pt idx="1702">
                  <c:v>41390</c:v>
                </c:pt>
                <c:pt idx="1703">
                  <c:v>41391</c:v>
                </c:pt>
                <c:pt idx="1704">
                  <c:v>41392</c:v>
                </c:pt>
                <c:pt idx="1705">
                  <c:v>41393</c:v>
                </c:pt>
                <c:pt idx="1706">
                  <c:v>41394</c:v>
                </c:pt>
                <c:pt idx="1707">
                  <c:v>41395</c:v>
                </c:pt>
                <c:pt idx="1708">
                  <c:v>41396</c:v>
                </c:pt>
                <c:pt idx="1709">
                  <c:v>41397</c:v>
                </c:pt>
                <c:pt idx="1710">
                  <c:v>41398</c:v>
                </c:pt>
                <c:pt idx="1711">
                  <c:v>41399</c:v>
                </c:pt>
                <c:pt idx="1712">
                  <c:v>41400</c:v>
                </c:pt>
                <c:pt idx="1713">
                  <c:v>41401</c:v>
                </c:pt>
                <c:pt idx="1714">
                  <c:v>41402</c:v>
                </c:pt>
                <c:pt idx="1715">
                  <c:v>41403</c:v>
                </c:pt>
                <c:pt idx="1716">
                  <c:v>41404</c:v>
                </c:pt>
                <c:pt idx="1717">
                  <c:v>41405</c:v>
                </c:pt>
                <c:pt idx="1718">
                  <c:v>41406</c:v>
                </c:pt>
                <c:pt idx="1719">
                  <c:v>41407</c:v>
                </c:pt>
                <c:pt idx="1720">
                  <c:v>41408</c:v>
                </c:pt>
                <c:pt idx="1721">
                  <c:v>41409</c:v>
                </c:pt>
                <c:pt idx="1722">
                  <c:v>41410</c:v>
                </c:pt>
                <c:pt idx="1723">
                  <c:v>41411</c:v>
                </c:pt>
                <c:pt idx="1724">
                  <c:v>41412</c:v>
                </c:pt>
                <c:pt idx="1725">
                  <c:v>41413</c:v>
                </c:pt>
                <c:pt idx="1726">
                  <c:v>41414</c:v>
                </c:pt>
                <c:pt idx="1727">
                  <c:v>41415</c:v>
                </c:pt>
                <c:pt idx="1728">
                  <c:v>41416</c:v>
                </c:pt>
                <c:pt idx="1729">
                  <c:v>41417</c:v>
                </c:pt>
                <c:pt idx="1730">
                  <c:v>41418</c:v>
                </c:pt>
                <c:pt idx="1731">
                  <c:v>41419</c:v>
                </c:pt>
                <c:pt idx="1732">
                  <c:v>41420</c:v>
                </c:pt>
                <c:pt idx="1733">
                  <c:v>41421</c:v>
                </c:pt>
                <c:pt idx="1734">
                  <c:v>41422</c:v>
                </c:pt>
                <c:pt idx="1735">
                  <c:v>41423</c:v>
                </c:pt>
                <c:pt idx="1736">
                  <c:v>41424</c:v>
                </c:pt>
                <c:pt idx="1737">
                  <c:v>41425</c:v>
                </c:pt>
                <c:pt idx="1738">
                  <c:v>41426</c:v>
                </c:pt>
                <c:pt idx="1739">
                  <c:v>41427</c:v>
                </c:pt>
                <c:pt idx="1740">
                  <c:v>41428</c:v>
                </c:pt>
                <c:pt idx="1741">
                  <c:v>41429</c:v>
                </c:pt>
                <c:pt idx="1742">
                  <c:v>41430</c:v>
                </c:pt>
                <c:pt idx="1743">
                  <c:v>41431</c:v>
                </c:pt>
                <c:pt idx="1744">
                  <c:v>41432</c:v>
                </c:pt>
                <c:pt idx="1745">
                  <c:v>41433</c:v>
                </c:pt>
                <c:pt idx="1746">
                  <c:v>41434</c:v>
                </c:pt>
                <c:pt idx="1747">
                  <c:v>41435</c:v>
                </c:pt>
                <c:pt idx="1748">
                  <c:v>41436</c:v>
                </c:pt>
                <c:pt idx="1749">
                  <c:v>41437</c:v>
                </c:pt>
                <c:pt idx="1750">
                  <c:v>41438</c:v>
                </c:pt>
                <c:pt idx="1751">
                  <c:v>41439</c:v>
                </c:pt>
                <c:pt idx="1752">
                  <c:v>41440</c:v>
                </c:pt>
                <c:pt idx="1753">
                  <c:v>41441</c:v>
                </c:pt>
                <c:pt idx="1754">
                  <c:v>41442</c:v>
                </c:pt>
                <c:pt idx="1755">
                  <c:v>41443</c:v>
                </c:pt>
                <c:pt idx="1756">
                  <c:v>41444</c:v>
                </c:pt>
                <c:pt idx="1757">
                  <c:v>41445</c:v>
                </c:pt>
                <c:pt idx="1758">
                  <c:v>41446</c:v>
                </c:pt>
                <c:pt idx="1759">
                  <c:v>41447</c:v>
                </c:pt>
                <c:pt idx="1760">
                  <c:v>41448</c:v>
                </c:pt>
                <c:pt idx="1761">
                  <c:v>41449</c:v>
                </c:pt>
                <c:pt idx="1762">
                  <c:v>41450</c:v>
                </c:pt>
                <c:pt idx="1763">
                  <c:v>41451</c:v>
                </c:pt>
                <c:pt idx="1764">
                  <c:v>41452</c:v>
                </c:pt>
                <c:pt idx="1765">
                  <c:v>41453</c:v>
                </c:pt>
                <c:pt idx="1766">
                  <c:v>41454</c:v>
                </c:pt>
                <c:pt idx="1767">
                  <c:v>41455</c:v>
                </c:pt>
                <c:pt idx="1768">
                  <c:v>41456</c:v>
                </c:pt>
                <c:pt idx="1769">
                  <c:v>41457</c:v>
                </c:pt>
                <c:pt idx="1770">
                  <c:v>41458</c:v>
                </c:pt>
                <c:pt idx="1771">
                  <c:v>41459</c:v>
                </c:pt>
                <c:pt idx="1772">
                  <c:v>41460</c:v>
                </c:pt>
                <c:pt idx="1773">
                  <c:v>41461</c:v>
                </c:pt>
                <c:pt idx="1774">
                  <c:v>41462</c:v>
                </c:pt>
                <c:pt idx="1775">
                  <c:v>41463</c:v>
                </c:pt>
                <c:pt idx="1776">
                  <c:v>41464</c:v>
                </c:pt>
                <c:pt idx="1777">
                  <c:v>41465</c:v>
                </c:pt>
                <c:pt idx="1778">
                  <c:v>41466</c:v>
                </c:pt>
                <c:pt idx="1779">
                  <c:v>41467</c:v>
                </c:pt>
                <c:pt idx="1780">
                  <c:v>41468</c:v>
                </c:pt>
                <c:pt idx="1781">
                  <c:v>41469</c:v>
                </c:pt>
                <c:pt idx="1782">
                  <c:v>41470</c:v>
                </c:pt>
                <c:pt idx="1783">
                  <c:v>41471</c:v>
                </c:pt>
                <c:pt idx="1784">
                  <c:v>41472</c:v>
                </c:pt>
                <c:pt idx="1785">
                  <c:v>41473</c:v>
                </c:pt>
                <c:pt idx="1786">
                  <c:v>41474</c:v>
                </c:pt>
                <c:pt idx="1787">
                  <c:v>41475</c:v>
                </c:pt>
                <c:pt idx="1788">
                  <c:v>41476</c:v>
                </c:pt>
                <c:pt idx="1789">
                  <c:v>41477</c:v>
                </c:pt>
                <c:pt idx="1790">
                  <c:v>41478</c:v>
                </c:pt>
                <c:pt idx="1791">
                  <c:v>41479</c:v>
                </c:pt>
                <c:pt idx="1792">
                  <c:v>41480</c:v>
                </c:pt>
                <c:pt idx="1793">
                  <c:v>41481</c:v>
                </c:pt>
                <c:pt idx="1794">
                  <c:v>41482</c:v>
                </c:pt>
                <c:pt idx="1795">
                  <c:v>41483</c:v>
                </c:pt>
                <c:pt idx="1796">
                  <c:v>41484</c:v>
                </c:pt>
                <c:pt idx="1797">
                  <c:v>41485</c:v>
                </c:pt>
                <c:pt idx="1798">
                  <c:v>41486</c:v>
                </c:pt>
                <c:pt idx="1799">
                  <c:v>41487</c:v>
                </c:pt>
                <c:pt idx="1800">
                  <c:v>41488</c:v>
                </c:pt>
                <c:pt idx="1801">
                  <c:v>41489</c:v>
                </c:pt>
                <c:pt idx="1802">
                  <c:v>41490</c:v>
                </c:pt>
                <c:pt idx="1803">
                  <c:v>41491</c:v>
                </c:pt>
                <c:pt idx="1804">
                  <c:v>41492</c:v>
                </c:pt>
                <c:pt idx="1805">
                  <c:v>41493</c:v>
                </c:pt>
                <c:pt idx="1806">
                  <c:v>41494</c:v>
                </c:pt>
                <c:pt idx="1807">
                  <c:v>41495</c:v>
                </c:pt>
                <c:pt idx="1808">
                  <c:v>41496</c:v>
                </c:pt>
                <c:pt idx="1809">
                  <c:v>41497</c:v>
                </c:pt>
                <c:pt idx="1810">
                  <c:v>41498</c:v>
                </c:pt>
                <c:pt idx="1811">
                  <c:v>41499</c:v>
                </c:pt>
                <c:pt idx="1812">
                  <c:v>41500</c:v>
                </c:pt>
                <c:pt idx="1813">
                  <c:v>41501</c:v>
                </c:pt>
                <c:pt idx="1814">
                  <c:v>41502</c:v>
                </c:pt>
                <c:pt idx="1815">
                  <c:v>41503</c:v>
                </c:pt>
                <c:pt idx="1816">
                  <c:v>41504</c:v>
                </c:pt>
                <c:pt idx="1817">
                  <c:v>41505</c:v>
                </c:pt>
                <c:pt idx="1818">
                  <c:v>41506</c:v>
                </c:pt>
                <c:pt idx="1819">
                  <c:v>41507</c:v>
                </c:pt>
                <c:pt idx="1820">
                  <c:v>41508</c:v>
                </c:pt>
                <c:pt idx="1821">
                  <c:v>41509</c:v>
                </c:pt>
                <c:pt idx="1822">
                  <c:v>41510</c:v>
                </c:pt>
                <c:pt idx="1823">
                  <c:v>41511</c:v>
                </c:pt>
                <c:pt idx="1824">
                  <c:v>41512</c:v>
                </c:pt>
                <c:pt idx="1825">
                  <c:v>41513</c:v>
                </c:pt>
                <c:pt idx="1826">
                  <c:v>41514</c:v>
                </c:pt>
                <c:pt idx="1827">
                  <c:v>41515</c:v>
                </c:pt>
                <c:pt idx="1828">
                  <c:v>41516</c:v>
                </c:pt>
                <c:pt idx="1829">
                  <c:v>41517</c:v>
                </c:pt>
                <c:pt idx="1830">
                  <c:v>41518</c:v>
                </c:pt>
                <c:pt idx="1831">
                  <c:v>41519</c:v>
                </c:pt>
                <c:pt idx="1832">
                  <c:v>41520</c:v>
                </c:pt>
                <c:pt idx="1833">
                  <c:v>41521</c:v>
                </c:pt>
                <c:pt idx="1834">
                  <c:v>41522</c:v>
                </c:pt>
                <c:pt idx="1835">
                  <c:v>41523</c:v>
                </c:pt>
                <c:pt idx="1836">
                  <c:v>41524</c:v>
                </c:pt>
                <c:pt idx="1837">
                  <c:v>41525</c:v>
                </c:pt>
                <c:pt idx="1838">
                  <c:v>41526</c:v>
                </c:pt>
                <c:pt idx="1839">
                  <c:v>41527</c:v>
                </c:pt>
                <c:pt idx="1840">
                  <c:v>41528</c:v>
                </c:pt>
                <c:pt idx="1841">
                  <c:v>41529</c:v>
                </c:pt>
                <c:pt idx="1842">
                  <c:v>41530</c:v>
                </c:pt>
                <c:pt idx="1843">
                  <c:v>41531</c:v>
                </c:pt>
                <c:pt idx="1844">
                  <c:v>41532</c:v>
                </c:pt>
                <c:pt idx="1845">
                  <c:v>41533</c:v>
                </c:pt>
                <c:pt idx="1846">
                  <c:v>41534</c:v>
                </c:pt>
                <c:pt idx="1847">
                  <c:v>41535</c:v>
                </c:pt>
                <c:pt idx="1848">
                  <c:v>41536</c:v>
                </c:pt>
                <c:pt idx="1849">
                  <c:v>41537</c:v>
                </c:pt>
                <c:pt idx="1850">
                  <c:v>41538</c:v>
                </c:pt>
                <c:pt idx="1851">
                  <c:v>41539</c:v>
                </c:pt>
                <c:pt idx="1852">
                  <c:v>41540</c:v>
                </c:pt>
                <c:pt idx="1853">
                  <c:v>41541</c:v>
                </c:pt>
                <c:pt idx="1854">
                  <c:v>41542</c:v>
                </c:pt>
                <c:pt idx="1855">
                  <c:v>41543</c:v>
                </c:pt>
                <c:pt idx="1856">
                  <c:v>41544</c:v>
                </c:pt>
                <c:pt idx="1857">
                  <c:v>41545</c:v>
                </c:pt>
                <c:pt idx="1858">
                  <c:v>41546</c:v>
                </c:pt>
                <c:pt idx="1859">
                  <c:v>41547</c:v>
                </c:pt>
                <c:pt idx="1860">
                  <c:v>41548</c:v>
                </c:pt>
                <c:pt idx="1861">
                  <c:v>41549</c:v>
                </c:pt>
                <c:pt idx="1862">
                  <c:v>41550</c:v>
                </c:pt>
                <c:pt idx="1863">
                  <c:v>41551</c:v>
                </c:pt>
                <c:pt idx="1864">
                  <c:v>41552</c:v>
                </c:pt>
                <c:pt idx="1865">
                  <c:v>41553</c:v>
                </c:pt>
                <c:pt idx="1866">
                  <c:v>41554</c:v>
                </c:pt>
                <c:pt idx="1867">
                  <c:v>41555</c:v>
                </c:pt>
                <c:pt idx="1868">
                  <c:v>41556</c:v>
                </c:pt>
                <c:pt idx="1869">
                  <c:v>41557</c:v>
                </c:pt>
                <c:pt idx="1870">
                  <c:v>41558</c:v>
                </c:pt>
                <c:pt idx="1871">
                  <c:v>41559</c:v>
                </c:pt>
                <c:pt idx="1872">
                  <c:v>41560</c:v>
                </c:pt>
                <c:pt idx="1873">
                  <c:v>41561</c:v>
                </c:pt>
                <c:pt idx="1874">
                  <c:v>41562</c:v>
                </c:pt>
                <c:pt idx="1875">
                  <c:v>41563</c:v>
                </c:pt>
                <c:pt idx="1876">
                  <c:v>41564</c:v>
                </c:pt>
                <c:pt idx="1877">
                  <c:v>41565</c:v>
                </c:pt>
                <c:pt idx="1878">
                  <c:v>41566</c:v>
                </c:pt>
                <c:pt idx="1879">
                  <c:v>41567</c:v>
                </c:pt>
                <c:pt idx="1880">
                  <c:v>41568</c:v>
                </c:pt>
                <c:pt idx="1881">
                  <c:v>41569</c:v>
                </c:pt>
                <c:pt idx="1882">
                  <c:v>41570</c:v>
                </c:pt>
                <c:pt idx="1883">
                  <c:v>41571</c:v>
                </c:pt>
                <c:pt idx="1884">
                  <c:v>41572</c:v>
                </c:pt>
                <c:pt idx="1885">
                  <c:v>41573</c:v>
                </c:pt>
                <c:pt idx="1886">
                  <c:v>41574</c:v>
                </c:pt>
                <c:pt idx="1887">
                  <c:v>41575</c:v>
                </c:pt>
                <c:pt idx="1888">
                  <c:v>41576</c:v>
                </c:pt>
                <c:pt idx="1889">
                  <c:v>41577</c:v>
                </c:pt>
                <c:pt idx="1890">
                  <c:v>41578</c:v>
                </c:pt>
                <c:pt idx="1891">
                  <c:v>41579</c:v>
                </c:pt>
                <c:pt idx="1892">
                  <c:v>41580</c:v>
                </c:pt>
                <c:pt idx="1893">
                  <c:v>41581</c:v>
                </c:pt>
                <c:pt idx="1894">
                  <c:v>41582</c:v>
                </c:pt>
                <c:pt idx="1895">
                  <c:v>41583</c:v>
                </c:pt>
                <c:pt idx="1896">
                  <c:v>41584</c:v>
                </c:pt>
                <c:pt idx="1897">
                  <c:v>41585</c:v>
                </c:pt>
                <c:pt idx="1898">
                  <c:v>41586</c:v>
                </c:pt>
                <c:pt idx="1899">
                  <c:v>41587</c:v>
                </c:pt>
                <c:pt idx="1900">
                  <c:v>41588</c:v>
                </c:pt>
                <c:pt idx="1901">
                  <c:v>41589</c:v>
                </c:pt>
                <c:pt idx="1902">
                  <c:v>41590</c:v>
                </c:pt>
                <c:pt idx="1903">
                  <c:v>41591</c:v>
                </c:pt>
                <c:pt idx="1904">
                  <c:v>41592</c:v>
                </c:pt>
                <c:pt idx="1905">
                  <c:v>41593</c:v>
                </c:pt>
                <c:pt idx="1906">
                  <c:v>41594</c:v>
                </c:pt>
                <c:pt idx="1907">
                  <c:v>41595</c:v>
                </c:pt>
                <c:pt idx="1908">
                  <c:v>41596</c:v>
                </c:pt>
                <c:pt idx="1909">
                  <c:v>41597</c:v>
                </c:pt>
                <c:pt idx="1910">
                  <c:v>41598</c:v>
                </c:pt>
                <c:pt idx="1911">
                  <c:v>41599</c:v>
                </c:pt>
                <c:pt idx="1912">
                  <c:v>41600</c:v>
                </c:pt>
                <c:pt idx="1913">
                  <c:v>41601</c:v>
                </c:pt>
                <c:pt idx="1914">
                  <c:v>41602</c:v>
                </c:pt>
                <c:pt idx="1915">
                  <c:v>41603</c:v>
                </c:pt>
                <c:pt idx="1916">
                  <c:v>41604</c:v>
                </c:pt>
                <c:pt idx="1917">
                  <c:v>41605</c:v>
                </c:pt>
                <c:pt idx="1918">
                  <c:v>41606</c:v>
                </c:pt>
                <c:pt idx="1919">
                  <c:v>41607</c:v>
                </c:pt>
                <c:pt idx="1920">
                  <c:v>41608</c:v>
                </c:pt>
                <c:pt idx="1921">
                  <c:v>41609</c:v>
                </c:pt>
                <c:pt idx="1922">
                  <c:v>41610</c:v>
                </c:pt>
                <c:pt idx="1923">
                  <c:v>41611</c:v>
                </c:pt>
                <c:pt idx="1924">
                  <c:v>41612</c:v>
                </c:pt>
                <c:pt idx="1925">
                  <c:v>41613</c:v>
                </c:pt>
                <c:pt idx="1926">
                  <c:v>41614</c:v>
                </c:pt>
                <c:pt idx="1927">
                  <c:v>41615</c:v>
                </c:pt>
                <c:pt idx="1928">
                  <c:v>41616</c:v>
                </c:pt>
                <c:pt idx="1929">
                  <c:v>41617</c:v>
                </c:pt>
                <c:pt idx="1930">
                  <c:v>41618</c:v>
                </c:pt>
                <c:pt idx="1931">
                  <c:v>41619</c:v>
                </c:pt>
                <c:pt idx="1932">
                  <c:v>41620</c:v>
                </c:pt>
                <c:pt idx="1933">
                  <c:v>41621</c:v>
                </c:pt>
                <c:pt idx="1934">
                  <c:v>41622</c:v>
                </c:pt>
                <c:pt idx="1935">
                  <c:v>41623</c:v>
                </c:pt>
                <c:pt idx="1936">
                  <c:v>41624</c:v>
                </c:pt>
                <c:pt idx="1937">
                  <c:v>41625</c:v>
                </c:pt>
                <c:pt idx="1938">
                  <c:v>41626</c:v>
                </c:pt>
                <c:pt idx="1939">
                  <c:v>41627</c:v>
                </c:pt>
                <c:pt idx="1940">
                  <c:v>41628</c:v>
                </c:pt>
                <c:pt idx="1941">
                  <c:v>41629</c:v>
                </c:pt>
                <c:pt idx="1942">
                  <c:v>41630</c:v>
                </c:pt>
                <c:pt idx="1943">
                  <c:v>41631</c:v>
                </c:pt>
                <c:pt idx="1944">
                  <c:v>41632</c:v>
                </c:pt>
                <c:pt idx="1945">
                  <c:v>41633</c:v>
                </c:pt>
                <c:pt idx="1946">
                  <c:v>41634</c:v>
                </c:pt>
                <c:pt idx="1947">
                  <c:v>41635</c:v>
                </c:pt>
                <c:pt idx="1948">
                  <c:v>41636</c:v>
                </c:pt>
                <c:pt idx="1949">
                  <c:v>41637</c:v>
                </c:pt>
                <c:pt idx="1950">
                  <c:v>41638</c:v>
                </c:pt>
                <c:pt idx="1951">
                  <c:v>41639</c:v>
                </c:pt>
                <c:pt idx="1952">
                  <c:v>41640</c:v>
                </c:pt>
                <c:pt idx="1953">
                  <c:v>41641</c:v>
                </c:pt>
                <c:pt idx="1954">
                  <c:v>41642</c:v>
                </c:pt>
                <c:pt idx="1955">
                  <c:v>41643</c:v>
                </c:pt>
                <c:pt idx="1956">
                  <c:v>41644</c:v>
                </c:pt>
                <c:pt idx="1957">
                  <c:v>41645</c:v>
                </c:pt>
                <c:pt idx="1958">
                  <c:v>41646</c:v>
                </c:pt>
                <c:pt idx="1959">
                  <c:v>41647</c:v>
                </c:pt>
                <c:pt idx="1960">
                  <c:v>41648</c:v>
                </c:pt>
                <c:pt idx="1961">
                  <c:v>41649</c:v>
                </c:pt>
                <c:pt idx="1962">
                  <c:v>41650</c:v>
                </c:pt>
                <c:pt idx="1963">
                  <c:v>41651</c:v>
                </c:pt>
                <c:pt idx="1964">
                  <c:v>41652</c:v>
                </c:pt>
                <c:pt idx="1965">
                  <c:v>41653</c:v>
                </c:pt>
                <c:pt idx="1966">
                  <c:v>41654</c:v>
                </c:pt>
                <c:pt idx="1967">
                  <c:v>41655</c:v>
                </c:pt>
                <c:pt idx="1968">
                  <c:v>41656</c:v>
                </c:pt>
                <c:pt idx="1969">
                  <c:v>41657</c:v>
                </c:pt>
                <c:pt idx="1970">
                  <c:v>41658</c:v>
                </c:pt>
                <c:pt idx="1971">
                  <c:v>41659</c:v>
                </c:pt>
                <c:pt idx="1972">
                  <c:v>41660</c:v>
                </c:pt>
                <c:pt idx="1973">
                  <c:v>41661</c:v>
                </c:pt>
                <c:pt idx="1974">
                  <c:v>41662</c:v>
                </c:pt>
                <c:pt idx="1975">
                  <c:v>41663</c:v>
                </c:pt>
                <c:pt idx="1976">
                  <c:v>41664</c:v>
                </c:pt>
                <c:pt idx="1977">
                  <c:v>41665</c:v>
                </c:pt>
                <c:pt idx="1978">
                  <c:v>41666</c:v>
                </c:pt>
                <c:pt idx="1979">
                  <c:v>41667</c:v>
                </c:pt>
                <c:pt idx="1980">
                  <c:v>41668</c:v>
                </c:pt>
                <c:pt idx="1981">
                  <c:v>41669</c:v>
                </c:pt>
                <c:pt idx="1982">
                  <c:v>41670</c:v>
                </c:pt>
                <c:pt idx="1983">
                  <c:v>41671</c:v>
                </c:pt>
                <c:pt idx="1984">
                  <c:v>41672</c:v>
                </c:pt>
                <c:pt idx="1985">
                  <c:v>41673</c:v>
                </c:pt>
                <c:pt idx="1986">
                  <c:v>41674</c:v>
                </c:pt>
                <c:pt idx="1987">
                  <c:v>41675</c:v>
                </c:pt>
                <c:pt idx="1988">
                  <c:v>41676</c:v>
                </c:pt>
                <c:pt idx="1989">
                  <c:v>41677</c:v>
                </c:pt>
                <c:pt idx="1990">
                  <c:v>41678</c:v>
                </c:pt>
                <c:pt idx="1991">
                  <c:v>41679</c:v>
                </c:pt>
                <c:pt idx="1992">
                  <c:v>41680</c:v>
                </c:pt>
                <c:pt idx="1993">
                  <c:v>41681</c:v>
                </c:pt>
                <c:pt idx="1994">
                  <c:v>41682</c:v>
                </c:pt>
                <c:pt idx="1995">
                  <c:v>41683</c:v>
                </c:pt>
                <c:pt idx="1996">
                  <c:v>41684</c:v>
                </c:pt>
              </c:numCache>
            </c:numRef>
          </c:cat>
          <c:val>
            <c:numRef>
              <c:f>FX!$CH$14:$CH$2010</c:f>
              <c:numCache>
                <c:formatCode>General</c:formatCode>
                <c:ptCount val="199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</c:numCache>
            </c:numRef>
          </c:val>
        </c:ser>
        <c:marker val="1"/>
        <c:axId val="191892864"/>
        <c:axId val="191894656"/>
      </c:lineChart>
      <c:dateAx>
        <c:axId val="191889792"/>
        <c:scaling>
          <c:orientation val="minMax"/>
          <c:max val="41243"/>
          <c:min val="40359"/>
        </c:scaling>
        <c:axPos val="b"/>
        <c:numFmt formatCode="[$-409]mm;@" sourceLinked="0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1891328"/>
        <c:crosses val="autoZero"/>
        <c:auto val="1"/>
        <c:lblOffset val="100"/>
        <c:baseTimeUnit val="days"/>
        <c:majorUnit val="3"/>
        <c:majorTimeUnit val="months"/>
        <c:minorUnit val="1"/>
        <c:minorTimeUnit val="months"/>
      </c:dateAx>
      <c:valAx>
        <c:axId val="191891328"/>
        <c:scaling>
          <c:orientation val="minMax"/>
          <c:max val="6.9"/>
          <c:min val="6.2"/>
        </c:scaling>
        <c:axPos val="l"/>
        <c:numFmt formatCode="#,##0.00" sourceLinked="0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1889792"/>
        <c:crosses val="autoZero"/>
        <c:crossBetween val="between"/>
        <c:majorUnit val="0.1"/>
        <c:minorUnit val="0.05"/>
      </c:valAx>
      <c:dateAx>
        <c:axId val="191892864"/>
        <c:scaling>
          <c:orientation val="minMax"/>
        </c:scaling>
        <c:delete val="1"/>
        <c:axPos val="b"/>
        <c:numFmt formatCode="m/d/yyyy" sourceLinked="1"/>
        <c:tickLblPos val="none"/>
        <c:crossAx val="191894656"/>
        <c:crosses val="autoZero"/>
        <c:auto val="1"/>
        <c:lblOffset val="100"/>
        <c:baseTimeUnit val="days"/>
      </c:dateAx>
      <c:valAx>
        <c:axId val="191894656"/>
        <c:scaling>
          <c:orientation val="minMax"/>
          <c:max val="1500"/>
          <c:min val="-1500"/>
        </c:scaling>
        <c:axPos val="r"/>
        <c:numFmt formatCode="0" sourceLinked="0"/>
        <c:majorTickMark val="in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91892864"/>
        <c:crosses val="max"/>
        <c:crossBetween val="between"/>
        <c:majorUnit val="500"/>
      </c:valAx>
      <c:spPr>
        <a:noFill/>
        <a:ln w="25400">
          <a:noFill/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19230802880409179"/>
          <c:y val="0.19499424232050044"/>
          <c:w val="0.62286526684164478"/>
          <c:h val="0.18445364289938138"/>
        </c:manualLayout>
      </c:layout>
      <c:overlay val="1"/>
      <c:spPr>
        <a:noFill/>
      </c:spPr>
    </c:legend>
    <c:plotVisOnly val="1"/>
    <c:dispBlanksAs val="gap"/>
  </c:chart>
  <c:spPr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0113726621868614"/>
          <c:y val="8.6060526822580363E-2"/>
          <c:w val="0.81599628171478578"/>
          <c:h val="0.76114847623213844"/>
        </c:manualLayout>
      </c:layout>
      <c:barChart>
        <c:barDir val="col"/>
        <c:grouping val="clustered"/>
        <c:ser>
          <c:idx val="1"/>
          <c:order val="1"/>
          <c:tx>
            <c:v>Short-term capital inflow  1/</c:v>
          </c:tx>
          <c:spPr>
            <a:solidFill>
              <a:srgbClr val="0000FF"/>
            </a:solidFill>
            <a:ln w="3175">
              <a:solidFill>
                <a:srgbClr val="0000FF"/>
              </a:solidFill>
              <a:prstDash val="solid"/>
            </a:ln>
            <a:effectLst/>
          </c:spPr>
          <c:cat>
            <c:numRef>
              <c:f>Data!$A$2:$A$35</c:f>
              <c:numCache>
                <c:formatCode>yyyy/m</c:formatCode>
                <c:ptCount val="34"/>
                <c:pt idx="0">
                  <c:v>40207</c:v>
                </c:pt>
                <c:pt idx="1">
                  <c:v>40235</c:v>
                </c:pt>
                <c:pt idx="2">
                  <c:v>40268</c:v>
                </c:pt>
                <c:pt idx="3">
                  <c:v>40298</c:v>
                </c:pt>
                <c:pt idx="4">
                  <c:v>40329</c:v>
                </c:pt>
                <c:pt idx="5">
                  <c:v>40359</c:v>
                </c:pt>
                <c:pt idx="6">
                  <c:v>40389</c:v>
                </c:pt>
                <c:pt idx="7">
                  <c:v>40421</c:v>
                </c:pt>
                <c:pt idx="8">
                  <c:v>40451</c:v>
                </c:pt>
                <c:pt idx="9">
                  <c:v>40480</c:v>
                </c:pt>
                <c:pt idx="10">
                  <c:v>40512</c:v>
                </c:pt>
                <c:pt idx="11">
                  <c:v>40543</c:v>
                </c:pt>
                <c:pt idx="12">
                  <c:v>40574</c:v>
                </c:pt>
                <c:pt idx="13">
                  <c:v>40602</c:v>
                </c:pt>
                <c:pt idx="14">
                  <c:v>40633</c:v>
                </c:pt>
                <c:pt idx="15">
                  <c:v>40662</c:v>
                </c:pt>
                <c:pt idx="16">
                  <c:v>40694</c:v>
                </c:pt>
                <c:pt idx="17">
                  <c:v>40724</c:v>
                </c:pt>
                <c:pt idx="18">
                  <c:v>40753</c:v>
                </c:pt>
                <c:pt idx="19">
                  <c:v>40786</c:v>
                </c:pt>
                <c:pt idx="20">
                  <c:v>40816</c:v>
                </c:pt>
                <c:pt idx="21">
                  <c:v>40847</c:v>
                </c:pt>
                <c:pt idx="22">
                  <c:v>40877</c:v>
                </c:pt>
                <c:pt idx="23">
                  <c:v>40907</c:v>
                </c:pt>
                <c:pt idx="24">
                  <c:v>40939</c:v>
                </c:pt>
                <c:pt idx="25">
                  <c:v>40968</c:v>
                </c:pt>
                <c:pt idx="26">
                  <c:v>40998</c:v>
                </c:pt>
                <c:pt idx="27">
                  <c:v>41029</c:v>
                </c:pt>
                <c:pt idx="28">
                  <c:v>41060</c:v>
                </c:pt>
                <c:pt idx="29">
                  <c:v>41089</c:v>
                </c:pt>
                <c:pt idx="30">
                  <c:v>41121</c:v>
                </c:pt>
                <c:pt idx="31">
                  <c:v>41152</c:v>
                </c:pt>
                <c:pt idx="32">
                  <c:v>41180</c:v>
                </c:pt>
                <c:pt idx="33">
                  <c:v>41213</c:v>
                </c:pt>
              </c:numCache>
            </c:numRef>
          </c:cat>
          <c:val>
            <c:numRef>
              <c:f>Data!$AI$2:$AI$35</c:f>
              <c:numCache>
                <c:formatCode>0.00</c:formatCode>
                <c:ptCount val="34"/>
                <c:pt idx="0">
                  <c:v>23.731770199708514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2.6416306212993788</c:v>
                </c:pt>
                <c:pt idx="7">
                  <c:v>13.432369619581184</c:v>
                </c:pt>
                <c:pt idx="8">
                  <c:v>21.784988126926066</c:v>
                </c:pt>
                <c:pt idx="9">
                  <c:v>48.576723074640014</c:v>
                </c:pt>
                <c:pt idx="10">
                  <c:v>22.405652775713559</c:v>
                </c:pt>
                <c:pt idx="11">
                  <c:v>46.176725163889735</c:v>
                </c:pt>
                <c:pt idx="12">
                  <c:v>61.971326812185112</c:v>
                </c:pt>
                <c:pt idx="13">
                  <c:v>34.598733269112451</c:v>
                </c:pt>
                <c:pt idx="14">
                  <c:v>52.628980833586873</c:v>
                </c:pt>
                <c:pt idx="15">
                  <c:v>32.470915124529817</c:v>
                </c:pt>
                <c:pt idx="16">
                  <c:v>42.476273275232941</c:v>
                </c:pt>
                <c:pt idx="17">
                  <c:v>11.186160868492749</c:v>
                </c:pt>
                <c:pt idx="18">
                  <c:v>-2.0960225163927886</c:v>
                </c:pt>
                <c:pt idx="19">
                  <c:v>38.969323008987509</c:v>
                </c:pt>
                <c:pt idx="20">
                  <c:v>21.640378672418805</c:v>
                </c:pt>
                <c:pt idx="21">
                  <c:v>-23.761834912722023</c:v>
                </c:pt>
                <c:pt idx="22">
                  <c:v>-23.916033862068112</c:v>
                </c:pt>
                <c:pt idx="23">
                  <c:v>-25.99483983282488</c:v>
                </c:pt>
                <c:pt idx="24">
                  <c:v>-10.624694588250382</c:v>
                </c:pt>
                <c:pt idx="25">
                  <c:v>30.792065628617031</c:v>
                </c:pt>
                <c:pt idx="26">
                  <c:v>11.769343937327704</c:v>
                </c:pt>
                <c:pt idx="27">
                  <c:v>-29.825594937913262</c:v>
                </c:pt>
                <c:pt idx="28">
                  <c:v>-18.856493168922515</c:v>
                </c:pt>
                <c:pt idx="29">
                  <c:v>-29.056059566345624</c:v>
                </c:pt>
                <c:pt idx="30">
                  <c:v>-26.530171253053833</c:v>
                </c:pt>
                <c:pt idx="31">
                  <c:v>-32.269769067629987</c:v>
                </c:pt>
                <c:pt idx="32">
                  <c:v>-10.553700476998209</c:v>
                </c:pt>
                <c:pt idx="33">
                  <c:v>0</c:v>
                </c:pt>
              </c:numCache>
            </c:numRef>
          </c:val>
        </c:ser>
        <c:axId val="191907712"/>
        <c:axId val="191909248"/>
      </c:barChart>
      <c:lineChart>
        <c:grouping val="standard"/>
        <c:ser>
          <c:idx val="0"/>
          <c:order val="0"/>
          <c:tx>
            <c:v>CNY-CNH (left scale)</c:v>
          </c:tx>
          <c:spPr>
            <a:ln w="38100">
              <a:solidFill>
                <a:srgbClr val="FF0000"/>
              </a:solidFill>
              <a:prstDash val="solid"/>
            </a:ln>
            <a:effectLst/>
          </c:spPr>
          <c:marker>
            <c:symbol val="none"/>
          </c:marker>
          <c:cat>
            <c:numRef>
              <c:f>Data!$A$2:$A$35</c:f>
              <c:numCache>
                <c:formatCode>yyyy/m</c:formatCode>
                <c:ptCount val="34"/>
                <c:pt idx="0">
                  <c:v>40207</c:v>
                </c:pt>
                <c:pt idx="1">
                  <c:v>40235</c:v>
                </c:pt>
                <c:pt idx="2">
                  <c:v>40268</c:v>
                </c:pt>
                <c:pt idx="3">
                  <c:v>40298</c:v>
                </c:pt>
                <c:pt idx="4">
                  <c:v>40329</c:v>
                </c:pt>
                <c:pt idx="5">
                  <c:v>40359</c:v>
                </c:pt>
                <c:pt idx="6">
                  <c:v>40389</c:v>
                </c:pt>
                <c:pt idx="7">
                  <c:v>40421</c:v>
                </c:pt>
                <c:pt idx="8">
                  <c:v>40451</c:v>
                </c:pt>
                <c:pt idx="9">
                  <c:v>40480</c:v>
                </c:pt>
                <c:pt idx="10">
                  <c:v>40512</c:v>
                </c:pt>
                <c:pt idx="11">
                  <c:v>40543</c:v>
                </c:pt>
                <c:pt idx="12">
                  <c:v>40574</c:v>
                </c:pt>
                <c:pt idx="13">
                  <c:v>40602</c:v>
                </c:pt>
                <c:pt idx="14">
                  <c:v>40633</c:v>
                </c:pt>
                <c:pt idx="15">
                  <c:v>40662</c:v>
                </c:pt>
                <c:pt idx="16">
                  <c:v>40694</c:v>
                </c:pt>
                <c:pt idx="17">
                  <c:v>40724</c:v>
                </c:pt>
                <c:pt idx="18">
                  <c:v>40753</c:v>
                </c:pt>
                <c:pt idx="19">
                  <c:v>40786</c:v>
                </c:pt>
                <c:pt idx="20">
                  <c:v>40816</c:v>
                </c:pt>
                <c:pt idx="21">
                  <c:v>40847</c:v>
                </c:pt>
                <c:pt idx="22">
                  <c:v>40877</c:v>
                </c:pt>
                <c:pt idx="23">
                  <c:v>40907</c:v>
                </c:pt>
                <c:pt idx="24">
                  <c:v>40939</c:v>
                </c:pt>
                <c:pt idx="25">
                  <c:v>40968</c:v>
                </c:pt>
                <c:pt idx="26">
                  <c:v>40998</c:v>
                </c:pt>
                <c:pt idx="27">
                  <c:v>41029</c:v>
                </c:pt>
                <c:pt idx="28">
                  <c:v>41060</c:v>
                </c:pt>
                <c:pt idx="29">
                  <c:v>41089</c:v>
                </c:pt>
                <c:pt idx="30">
                  <c:v>41121</c:v>
                </c:pt>
                <c:pt idx="31">
                  <c:v>41152</c:v>
                </c:pt>
                <c:pt idx="32">
                  <c:v>41180</c:v>
                </c:pt>
                <c:pt idx="33">
                  <c:v>41213</c:v>
                </c:pt>
              </c:numCache>
            </c:numRef>
          </c:cat>
          <c:val>
            <c:numRef>
              <c:f>Data!$I$2:$I$35</c:f>
              <c:numCache>
                <c:formatCode>General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255.0000000000008</c:v>
                </c:pt>
                <c:pt idx="8">
                  <c:v>381.00000000000028</c:v>
                </c:pt>
                <c:pt idx="9">
                  <c:v>1032.9999999999995</c:v>
                </c:pt>
                <c:pt idx="10">
                  <c:v>423.00000000000006</c:v>
                </c:pt>
                <c:pt idx="11">
                  <c:v>41.000000000002146</c:v>
                </c:pt>
                <c:pt idx="12">
                  <c:v>156.00000000000057</c:v>
                </c:pt>
                <c:pt idx="13">
                  <c:v>224.99999999999966</c:v>
                </c:pt>
                <c:pt idx="14">
                  <c:v>7.9999999999991225</c:v>
                </c:pt>
                <c:pt idx="15">
                  <c:v>154.99999999999403</c:v>
                </c:pt>
                <c:pt idx="16">
                  <c:v>95.99999999999838</c:v>
                </c:pt>
                <c:pt idx="17">
                  <c:v>3.9999999999995581</c:v>
                </c:pt>
                <c:pt idx="18">
                  <c:v>26.000000000001577</c:v>
                </c:pt>
                <c:pt idx="19">
                  <c:v>133.00000000000091</c:v>
                </c:pt>
                <c:pt idx="20">
                  <c:v>-164.99999999999739</c:v>
                </c:pt>
                <c:pt idx="21">
                  <c:v>-586.99999999999977</c:v>
                </c:pt>
                <c:pt idx="22">
                  <c:v>-210.99999999999676</c:v>
                </c:pt>
                <c:pt idx="23">
                  <c:v>-264.00000000000648</c:v>
                </c:pt>
                <c:pt idx="24">
                  <c:v>56.000000000002714</c:v>
                </c:pt>
                <c:pt idx="25">
                  <c:v>40.000000000004476</c:v>
                </c:pt>
                <c:pt idx="26">
                  <c:v>-41.000000000002146</c:v>
                </c:pt>
                <c:pt idx="27">
                  <c:v>-72.999999999998678</c:v>
                </c:pt>
                <c:pt idx="28">
                  <c:v>-70.000000000005613</c:v>
                </c:pt>
                <c:pt idx="29">
                  <c:v>-74.000000000005173</c:v>
                </c:pt>
                <c:pt idx="30">
                  <c:v>-16.00000000000712</c:v>
                </c:pt>
                <c:pt idx="31">
                  <c:v>-46.999999999997051</c:v>
                </c:pt>
                <c:pt idx="32">
                  <c:v>-51.999999999994273</c:v>
                </c:pt>
                <c:pt idx="33">
                  <c:v>50.999999999996604</c:v>
                </c:pt>
              </c:numCache>
            </c:numRef>
          </c:val>
        </c:ser>
        <c:marker val="1"/>
        <c:axId val="191982208"/>
        <c:axId val="191980672"/>
      </c:lineChart>
      <c:dateAx>
        <c:axId val="191907712"/>
        <c:scaling>
          <c:orientation val="minMax"/>
          <c:max val="41183"/>
          <c:min val="40391"/>
        </c:scaling>
        <c:axPos val="b"/>
        <c:numFmt formatCode="yy/m" sourceLinked="0"/>
        <c:majorTickMark val="in"/>
        <c:tickLblPos val="low"/>
        <c:spPr>
          <a:ln w="3175">
            <a:solidFill>
              <a:srgbClr val="B3B3B3"/>
            </a:solidFill>
            <a:prstDash val="solid"/>
          </a:ln>
        </c:spPr>
        <c:txPr>
          <a:bodyPr/>
          <a:lstStyle/>
          <a:p>
            <a:pPr>
              <a:defRPr sz="1600"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91909248"/>
        <c:crosses val="autoZero"/>
        <c:auto val="1"/>
        <c:lblOffset val="100"/>
        <c:majorUnit val="2"/>
        <c:majorTimeUnit val="months"/>
        <c:minorUnit val="1"/>
        <c:minorTimeUnit val="months"/>
      </c:dateAx>
      <c:valAx>
        <c:axId val="191909248"/>
        <c:scaling>
          <c:orientation val="minMax"/>
        </c:scaling>
        <c:axPos val="l"/>
        <c:numFmt formatCode="0" sourceLinked="0"/>
        <c:majorTickMark val="in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/>
          <a:lstStyle/>
          <a:p>
            <a:pPr>
              <a:defRPr sz="1600"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91907712"/>
        <c:crosses val="autoZero"/>
        <c:crossBetween val="between"/>
      </c:valAx>
      <c:valAx>
        <c:axId val="191980672"/>
        <c:scaling>
          <c:orientation val="minMax"/>
          <c:min val="-600"/>
        </c:scaling>
        <c:axPos val="r"/>
        <c:numFmt formatCode="General" sourceLinked="1"/>
        <c:majorTickMark val="in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/>
          <a:lstStyle/>
          <a:p>
            <a:pPr>
              <a:defRPr sz="1600"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91982208"/>
        <c:crosses val="max"/>
        <c:crossBetween val="between"/>
      </c:valAx>
      <c:dateAx>
        <c:axId val="191982208"/>
        <c:scaling>
          <c:orientation val="minMax"/>
        </c:scaling>
        <c:delete val="1"/>
        <c:axPos val="b"/>
        <c:numFmt formatCode="yyyy/m" sourceLinked="1"/>
        <c:majorTickMark val="in"/>
        <c:tickLblPos val="none"/>
        <c:crossAx val="191980672"/>
        <c:crosses val="autoZero"/>
        <c:auto val="1"/>
        <c:lblOffset val="100"/>
      </c:dateAx>
      <c:spPr>
        <a:noFill/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8208251091967251"/>
          <c:y val="0.10801092080498156"/>
          <c:w val="0.60367876298071466"/>
          <c:h val="0.1025929024104475"/>
        </c:manualLayout>
      </c:layout>
      <c:overlay val="1"/>
      <c:txPr>
        <a:bodyPr/>
        <a:lstStyle/>
        <a:p>
          <a:pPr>
            <a:defRPr sz="1600">
              <a:latin typeface="Segoe UI"/>
              <a:ea typeface="Segoe UI"/>
              <a:cs typeface="Segoe UI"/>
            </a:defRPr>
          </a:pPr>
          <a:endParaRPr lang="en-US"/>
        </a:p>
      </c:txPr>
    </c:legend>
    <c:plotVisOnly val="1"/>
    <c:dispBlanksAs val="gap"/>
  </c:chart>
  <c:spPr>
    <a:ln w="9525"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0.1129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69342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400" b="1" dirty="0"/>
            <a:t>RMB Deposits and Trade Settlement</a:t>
          </a:r>
          <a:r>
            <a:rPr lang="en-US" sz="2400" b="1" baseline="0" dirty="0"/>
            <a:t> in Hong Kong SAR</a:t>
          </a:r>
          <a:endParaRPr lang="en-US" sz="2400" b="0" dirty="0"/>
        </a:p>
      </cdr:txBody>
    </cdr:sp>
  </cdr:relSizeAnchor>
  <cdr:relSizeAnchor xmlns:cdr="http://schemas.openxmlformats.org/drawingml/2006/chartDrawing">
    <cdr:from>
      <cdr:x>0</cdr:x>
      <cdr:y>0.05903</cdr:y>
    </cdr:from>
    <cdr:to>
      <cdr:x>0.5658</cdr:x>
      <cdr:y>0.16901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161925"/>
          <a:ext cx="2586828" cy="301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2000" dirty="0"/>
            <a:t>(In billions of RMB)</a:t>
          </a:r>
        </a:p>
      </cdr:txBody>
    </cdr:sp>
  </cdr:relSizeAnchor>
  <cdr:relSizeAnchor xmlns:cdr="http://schemas.openxmlformats.org/drawingml/2006/chartDrawing">
    <cdr:from>
      <cdr:x>0</cdr:x>
      <cdr:y>0.89001</cdr:y>
    </cdr:from>
    <cdr:to>
      <cdr:x>0.5658</cdr:x>
      <cdr:y>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2476500"/>
          <a:ext cx="2586828" cy="301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000"/>
            <a:t>Sources:</a:t>
          </a:r>
          <a:r>
            <a:rPr lang="en-US" sz="1000" baseline="0"/>
            <a:t> CEIC; and HKMA.</a:t>
          </a:r>
          <a:endParaRPr lang="en-US" sz="10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0.00319</cdr:x>
      <cdr:y>0.00151</cdr:y>
    </cdr:from>
    <cdr:to>
      <cdr:x>1</cdr:x>
      <cdr:y>0.10236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632" y="3653"/>
          <a:ext cx="3009793" cy="243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400" b="1" dirty="0"/>
            <a:t>China: RMB</a:t>
          </a:r>
          <a:r>
            <a:rPr lang="en-US" sz="2400" b="1" baseline="0" dirty="0"/>
            <a:t> Cross-border Settlement  for Trade   </a:t>
          </a:r>
          <a:endParaRPr lang="en-US" sz="2400" b="1" dirty="0"/>
        </a:p>
      </cdr:txBody>
    </cdr:sp>
  </cdr:relSizeAnchor>
  <cdr:relSizeAnchor xmlns:cdr="http://schemas.openxmlformats.org/drawingml/2006/chartDrawing">
    <cdr:from>
      <cdr:x>0</cdr:x>
      <cdr:y>0.07087</cdr:y>
    </cdr:from>
    <cdr:to>
      <cdr:x>0.17172</cdr:x>
      <cdr:y>0.2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324018"/>
          <a:ext cx="1295400" cy="590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/>
            <a:t>(RMB </a:t>
          </a:r>
          <a:r>
            <a:rPr lang="en-US" sz="1600" dirty="0" err="1"/>
            <a:t>bn</a:t>
          </a:r>
          <a:r>
            <a:rPr lang="en-US" sz="1600" dirty="0"/>
            <a:t>)</a:t>
          </a:r>
        </a:p>
      </cdr:txBody>
    </cdr:sp>
  </cdr:relSizeAnchor>
  <cdr:relSizeAnchor xmlns:cdr="http://schemas.openxmlformats.org/drawingml/2006/chartDrawing">
    <cdr:from>
      <cdr:x>0.85804</cdr:x>
      <cdr:y>0.0748</cdr:y>
    </cdr:from>
    <cdr:to>
      <cdr:x>0.99054</cdr:x>
      <cdr:y>0.20866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590800" y="180975"/>
          <a:ext cx="400050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(%)</a:t>
          </a:r>
        </a:p>
      </cdr:txBody>
    </cdr:sp>
  </cdr:relSizeAnchor>
  <cdr:relSizeAnchor xmlns:cdr="http://schemas.openxmlformats.org/drawingml/2006/chartDrawing">
    <cdr:from>
      <cdr:x>0.1451</cdr:x>
      <cdr:y>0.92126</cdr:y>
    </cdr:from>
    <cdr:to>
      <cdr:x>0.30567</cdr:x>
      <cdr:y>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38130" y="2228850"/>
          <a:ext cx="484829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b="0" dirty="0"/>
            <a:t>2010</a:t>
          </a:r>
        </a:p>
      </cdr:txBody>
    </cdr:sp>
  </cdr:relSizeAnchor>
  <cdr:relSizeAnchor xmlns:cdr="http://schemas.openxmlformats.org/drawingml/2006/chartDrawing">
    <cdr:from>
      <cdr:x>0.08517</cdr:x>
      <cdr:y>0.93674</cdr:y>
    </cdr:from>
    <cdr:to>
      <cdr:x>0.1523</cdr:x>
      <cdr:y>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57164" y="2285991"/>
          <a:ext cx="202694" cy="15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/>
            <a:t>|</a:t>
          </a:r>
        </a:p>
      </cdr:txBody>
    </cdr:sp>
  </cdr:relSizeAnchor>
  <cdr:relSizeAnchor xmlns:cdr="http://schemas.openxmlformats.org/drawingml/2006/chartDrawing">
    <cdr:from>
      <cdr:x>0.26499</cdr:x>
      <cdr:y>0.93674</cdr:y>
    </cdr:from>
    <cdr:to>
      <cdr:x>0.33212</cdr:x>
      <cdr:y>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800125" y="2266302"/>
          <a:ext cx="202694" cy="15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1"/>
            <a:t>|</a:t>
          </a:r>
        </a:p>
      </cdr:txBody>
    </cdr:sp>
  </cdr:relSizeAnchor>
  <cdr:relSizeAnchor xmlns:cdr="http://schemas.openxmlformats.org/drawingml/2006/chartDrawing">
    <cdr:from>
      <cdr:x>0.45109</cdr:x>
      <cdr:y>0.93674</cdr:y>
    </cdr:from>
    <cdr:to>
      <cdr:x>0.51822</cdr:x>
      <cdr:y>1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362034" y="2266302"/>
          <a:ext cx="202694" cy="15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1" dirty="0"/>
            <a:t>|</a:t>
          </a:r>
        </a:p>
      </cdr:txBody>
    </cdr:sp>
  </cdr:relSizeAnchor>
  <cdr:relSizeAnchor xmlns:cdr="http://schemas.openxmlformats.org/drawingml/2006/chartDrawing">
    <cdr:from>
      <cdr:x>0.86435</cdr:x>
      <cdr:y>0.9328</cdr:y>
    </cdr:from>
    <cdr:to>
      <cdr:x>0.93148</cdr:x>
      <cdr:y>0.99606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2609850" y="2256777"/>
          <a:ext cx="202676" cy="15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1" dirty="0"/>
            <a:t>|</a:t>
          </a:r>
        </a:p>
      </cdr:txBody>
    </cdr:sp>
  </cdr:relSizeAnchor>
  <cdr:relSizeAnchor xmlns:cdr="http://schemas.openxmlformats.org/drawingml/2006/chartDrawing">
    <cdr:from>
      <cdr:x>0.3407</cdr:x>
      <cdr:y>0.92126</cdr:y>
    </cdr:from>
    <cdr:to>
      <cdr:x>0.50126</cdr:x>
      <cdr:y>1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028721" y="2228850"/>
          <a:ext cx="484799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/>
          <a:r>
            <a:rPr lang="en-US" sz="2000" b="0" dirty="0">
              <a:latin typeface="Calibri"/>
              <a:ea typeface="+mn-ea"/>
              <a:cs typeface="+mn-cs"/>
            </a:rPr>
            <a:t>2011</a:t>
          </a:r>
        </a:p>
      </cdr:txBody>
    </cdr:sp>
  </cdr:relSizeAnchor>
  <cdr:relSizeAnchor xmlns:cdr="http://schemas.openxmlformats.org/drawingml/2006/chartDrawing">
    <cdr:from>
      <cdr:x>0.60883</cdr:x>
      <cdr:y>0.92126</cdr:y>
    </cdr:from>
    <cdr:to>
      <cdr:x>0.7694</cdr:x>
      <cdr:y>1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1838317" y="2228850"/>
          <a:ext cx="484829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>
              <a:latin typeface="Calibri"/>
            </a:rPr>
            <a:t>2012</a:t>
          </a:r>
        </a:p>
      </cdr:txBody>
    </cdr:sp>
  </cdr:relSizeAnchor>
  <cdr:relSizeAnchor xmlns:cdr="http://schemas.openxmlformats.org/drawingml/2006/chartDrawing">
    <cdr:from>
      <cdr:x>0.4858</cdr:x>
      <cdr:y>0.19685</cdr:y>
    </cdr:from>
    <cdr:to>
      <cdr:x>0.49211</cdr:x>
      <cdr:y>0.82181</cdr:y>
    </cdr:to>
    <cdr:sp macro="" textlink="">
      <cdr:nvSpPr>
        <cdr:cNvPr id="17" name="Straight Connector 16"/>
        <cdr:cNvSpPr/>
      </cdr:nvSpPr>
      <cdr:spPr>
        <a:xfrm xmlns:a="http://schemas.openxmlformats.org/drawingml/2006/main" flipH="1" flipV="1">
          <a:off x="1466841" y="476256"/>
          <a:ext cx="19052" cy="1511997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CC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0.52366</cdr:x>
      <cdr:y>0.437</cdr:y>
    </cdr:from>
    <cdr:to>
      <cdr:x>0.91167</cdr:x>
      <cdr:y>0.63386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1581149" y="1057248"/>
          <a:ext cx="1171575" cy="476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800" dirty="0">
              <a:solidFill>
                <a:schemeClr val="accent2"/>
              </a:solidFill>
            </a:rPr>
            <a:t>Share</a:t>
          </a:r>
          <a:r>
            <a:rPr lang="en-US" sz="1800" baseline="0" dirty="0">
              <a:solidFill>
                <a:schemeClr val="accent2"/>
              </a:solidFill>
            </a:rPr>
            <a:t> of trade settled in RMB in total trade (right axis)</a:t>
          </a:r>
          <a:endParaRPr lang="en-US" sz="1800" dirty="0">
            <a:solidFill>
              <a:schemeClr val="accent2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3.26046E-7</cdr:y>
    </cdr:from>
    <cdr:to>
      <cdr:x>1</cdr:x>
      <cdr:y>0.09317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0" y="1"/>
          <a:ext cx="405765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100" b="1" dirty="0"/>
            <a:t> </a:t>
          </a:r>
          <a:r>
            <a:rPr lang="en-US" sz="2400" b="1" dirty="0"/>
            <a:t>RMB Deposit and Certificates of Deposit in </a:t>
          </a:r>
          <a:r>
            <a:rPr lang="en-US" sz="2400" b="1" baseline="0" dirty="0"/>
            <a:t>Hong Kong</a:t>
          </a:r>
          <a:endParaRPr lang="en-US" sz="2400" b="1" dirty="0"/>
        </a:p>
      </cdr:txBody>
    </cdr:sp>
  </cdr:relSizeAnchor>
  <cdr:relSizeAnchor xmlns:cdr="http://schemas.openxmlformats.org/drawingml/2006/chartDrawing">
    <cdr:from>
      <cdr:x>0</cdr:x>
      <cdr:y>0.07894</cdr:y>
    </cdr:from>
    <cdr:to>
      <cdr:x>0.46244</cdr:x>
      <cdr:y>0.16304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242119"/>
          <a:ext cx="1876424" cy="2579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600" b="0" i="0" baseline="0" dirty="0">
              <a:solidFill>
                <a:sysClr val="windowText" lastClr="000000"/>
              </a:solidFill>
            </a:rPr>
            <a:t>(In billions of RMB)</a:t>
          </a:r>
          <a:endParaRPr lang="en-US" sz="1600" b="0" i="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0.12903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0" y="0"/>
          <a:ext cx="82296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2400" b="1" dirty="0"/>
            <a:t>CNH Bond </a:t>
          </a:r>
          <a:r>
            <a:rPr lang="en-US" sz="2400" b="1" baseline="0" dirty="0"/>
            <a:t>Outstanding Breakdown  </a:t>
          </a:r>
        </a:p>
      </cdr:txBody>
    </cdr:sp>
  </cdr:relSizeAnchor>
  <cdr:relSizeAnchor xmlns:cdr="http://schemas.openxmlformats.org/drawingml/2006/chartDrawing">
    <cdr:from>
      <cdr:x>0.40564</cdr:x>
      <cdr:y>0.19628</cdr:y>
    </cdr:from>
    <cdr:to>
      <cdr:x>0.86306</cdr:x>
      <cdr:y>0.35463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190750" y="729131"/>
          <a:ext cx="2470357" cy="5882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400" b="0" i="1" baseline="0" dirty="0">
              <a:solidFill>
                <a:sysClr val="windowText" lastClr="000000"/>
              </a:solidFill>
            </a:rPr>
            <a:t>November o/s: RMB 247 </a:t>
          </a:r>
          <a:r>
            <a:rPr lang="en-US" sz="2400" b="0" i="1" baseline="0" dirty="0" err="1">
              <a:solidFill>
                <a:sysClr val="windowText" lastClr="000000"/>
              </a:solidFill>
            </a:rPr>
            <a:t>bn</a:t>
          </a:r>
          <a:endParaRPr lang="en-US" sz="2400" b="0" i="1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</cdr:x>
      <cdr:y>0.05976</cdr:y>
    </cdr:from>
    <cdr:to>
      <cdr:x>0.69427</cdr:x>
      <cdr:y>0.16335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0" y="142875"/>
          <a:ext cx="20764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800" dirty="0"/>
            <a:t>(In billions of RMB)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0.00319</cdr:x>
      <cdr:y>0</cdr:y>
    </cdr:from>
    <cdr:to>
      <cdr:x>1</cdr:x>
      <cdr:y>0.09692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632" y="0"/>
          <a:ext cx="3009793" cy="2344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400" b="1" dirty="0"/>
            <a:t>China: RMB</a:t>
          </a:r>
          <a:r>
            <a:rPr lang="en-US" sz="2400" b="1" baseline="0" dirty="0"/>
            <a:t> Cross-border Settlement for Investment </a:t>
          </a:r>
          <a:endParaRPr lang="en-US" sz="2400" b="1" dirty="0"/>
        </a:p>
      </cdr:txBody>
    </cdr:sp>
  </cdr:relSizeAnchor>
  <cdr:relSizeAnchor xmlns:cdr="http://schemas.openxmlformats.org/drawingml/2006/chartDrawing">
    <cdr:from>
      <cdr:x>0.00952</cdr:x>
      <cdr:y>0.10448</cdr:y>
    </cdr:from>
    <cdr:to>
      <cdr:x>0.69722</cdr:x>
      <cdr:y>0.20685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6200" y="533400"/>
          <a:ext cx="5502288" cy="522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800" dirty="0"/>
            <a:t>(In billions of RMB)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3019424" cy="201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/>
            <a:t>China:</a:t>
          </a:r>
          <a:r>
            <a:rPr lang="en-US" sz="1800" b="1" baseline="0" dirty="0"/>
            <a:t> RMB </a:t>
          </a:r>
          <a:r>
            <a:rPr lang="en-US" sz="1800" b="1" dirty="0"/>
            <a:t>Qualified Foreign Institutional Investors </a:t>
          </a:r>
        </a:p>
      </cdr:txBody>
    </cdr:sp>
  </cdr:relSizeAnchor>
  <cdr:relSizeAnchor xmlns:cdr="http://schemas.openxmlformats.org/drawingml/2006/chartDrawing">
    <cdr:from>
      <cdr:x>0</cdr:x>
      <cdr:y>0.06548</cdr:y>
    </cdr:from>
    <cdr:to>
      <cdr:x>0.76025</cdr:x>
      <cdr:y>0.15242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158418"/>
          <a:ext cx="2295524" cy="2103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(RMB billions)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0.0694</cdr:x>
      <cdr:y>0.92126</cdr:y>
    </cdr:from>
    <cdr:to>
      <cdr:x>0.22996</cdr:x>
      <cdr:y>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09550" y="2228850"/>
          <a:ext cx="484799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0" dirty="0"/>
            <a:t>2011</a:t>
          </a:r>
        </a:p>
      </cdr:txBody>
    </cdr:sp>
  </cdr:relSizeAnchor>
  <cdr:relSizeAnchor xmlns:cdr="http://schemas.openxmlformats.org/drawingml/2006/chartDrawing">
    <cdr:from>
      <cdr:x>0.18519</cdr:x>
      <cdr:y>0.92126</cdr:y>
    </cdr:from>
    <cdr:to>
      <cdr:x>0.34575</cdr:x>
      <cdr:y>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524000" y="4343400"/>
          <a:ext cx="1321345" cy="365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0" dirty="0"/>
            <a:t>2012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0.12691</cdr:x>
      <cdr:y>0.92095</cdr:y>
    </cdr:from>
    <cdr:to>
      <cdr:x>0.29005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7165" y="2219328"/>
          <a:ext cx="484819" cy="1904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b="0" dirty="0"/>
            <a:t>2010</a:t>
          </a:r>
        </a:p>
      </cdr:txBody>
    </cdr:sp>
  </cdr:relSizeAnchor>
  <cdr:relSizeAnchor xmlns:cdr="http://schemas.openxmlformats.org/drawingml/2006/chartDrawing">
    <cdr:from>
      <cdr:x>0.36218</cdr:x>
      <cdr:y>0.917</cdr:y>
    </cdr:from>
    <cdr:to>
      <cdr:x>0.52659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76323" y="2209810"/>
          <a:ext cx="488594" cy="200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b="0" dirty="0"/>
            <a:t>2011</a:t>
          </a:r>
        </a:p>
      </cdr:txBody>
    </cdr:sp>
  </cdr:relSizeAnchor>
  <cdr:relSizeAnchor xmlns:cdr="http://schemas.openxmlformats.org/drawingml/2006/chartDrawing">
    <cdr:from>
      <cdr:x>0.0991</cdr:x>
      <cdr:y>0.92424</cdr:y>
    </cdr:from>
    <cdr:to>
      <cdr:x>0.14353</cdr:x>
      <cdr:y>0.9873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838200" y="4648200"/>
          <a:ext cx="375797" cy="3171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/>
            <a:t>|</a:t>
          </a:r>
        </a:p>
      </cdr:txBody>
    </cdr:sp>
  </cdr:relSizeAnchor>
  <cdr:relSizeAnchor xmlns:cdr="http://schemas.openxmlformats.org/drawingml/2006/chartDrawing">
    <cdr:from>
      <cdr:x>0.24418</cdr:x>
      <cdr:y>0.93253</cdr:y>
    </cdr:from>
    <cdr:to>
      <cdr:x>0.31237</cdr:x>
      <cdr:y>0.99604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25666" y="2247234"/>
          <a:ext cx="202647" cy="15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/>
            <a:t>|</a:t>
          </a:r>
        </a:p>
      </cdr:txBody>
    </cdr:sp>
  </cdr:relSizeAnchor>
  <cdr:relSizeAnchor xmlns:cdr="http://schemas.openxmlformats.org/drawingml/2006/chartDrawing">
    <cdr:from>
      <cdr:x>0.54016</cdr:x>
      <cdr:y>0.93243</cdr:y>
    </cdr:from>
    <cdr:to>
      <cdr:x>0.60052</cdr:x>
      <cdr:y>0.99549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614384" y="2205547"/>
          <a:ext cx="180400" cy="149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/>
            <a:t>|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0.09881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0" y="0"/>
          <a:ext cx="29718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2400" b="1" dirty="0"/>
            <a:t>RMB</a:t>
          </a:r>
          <a:r>
            <a:rPr lang="en-US" sz="2400" b="1" baseline="0" dirty="0"/>
            <a:t> Exchange Rates: Onshore </a:t>
          </a:r>
          <a:r>
            <a:rPr lang="en-US" sz="2400" b="1" i="1" baseline="0" dirty="0"/>
            <a:t>vs</a:t>
          </a:r>
          <a:r>
            <a:rPr lang="en-US" sz="2400" b="1" baseline="0" dirty="0"/>
            <a:t>. </a:t>
          </a:r>
          <a:r>
            <a:rPr lang="en-US" sz="2400" b="1" baseline="0" dirty="0">
              <a:latin typeface="Calibri"/>
              <a:ea typeface="+mn-ea"/>
              <a:cs typeface="+mn-cs"/>
            </a:rPr>
            <a:t>Offshore</a:t>
          </a:r>
          <a:r>
            <a:rPr lang="en-US" sz="2400" b="0" baseline="0" dirty="0">
              <a:latin typeface="Calibri"/>
              <a:ea typeface="+mn-ea"/>
              <a:cs typeface="+mn-cs"/>
            </a:rPr>
            <a:t> </a:t>
          </a:r>
        </a:p>
      </cdr:txBody>
    </cdr:sp>
  </cdr:relSizeAnchor>
  <cdr:relSizeAnchor xmlns:cdr="http://schemas.openxmlformats.org/drawingml/2006/chartDrawing">
    <cdr:from>
      <cdr:x>0.00901</cdr:x>
      <cdr:y>0.09091</cdr:y>
    </cdr:from>
    <cdr:to>
      <cdr:x>0.31029</cdr:x>
      <cdr:y>0.17787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76200" y="457200"/>
          <a:ext cx="2548286" cy="4373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b="0" dirty="0"/>
            <a:t>(RMB/USD)</a:t>
          </a:r>
        </a:p>
      </cdr:txBody>
    </cdr:sp>
  </cdr:relSizeAnchor>
  <cdr:relSizeAnchor xmlns:cdr="http://schemas.openxmlformats.org/drawingml/2006/chartDrawing">
    <cdr:from>
      <cdr:x>0.80449</cdr:x>
      <cdr:y>0.09091</cdr:y>
    </cdr:from>
    <cdr:to>
      <cdr:x>1</cdr:x>
      <cdr:y>0.16997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858000" y="457200"/>
          <a:ext cx="1653662" cy="397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400" b="0" dirty="0"/>
            <a:t>(pips)</a:t>
          </a:r>
        </a:p>
      </cdr:txBody>
    </cdr:sp>
  </cdr:relSizeAnchor>
  <cdr:relSizeAnchor xmlns:cdr="http://schemas.openxmlformats.org/drawingml/2006/chartDrawing">
    <cdr:from>
      <cdr:x>0.63007</cdr:x>
      <cdr:y>0.917</cdr:y>
    </cdr:from>
    <cdr:to>
      <cdr:x>0.79448</cdr:x>
      <cdr:y>1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883097" y="2169049"/>
          <a:ext cx="491378" cy="196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b="0" dirty="0"/>
            <a:t>2012</a:t>
          </a:r>
        </a:p>
      </cdr:txBody>
    </cdr:sp>
  </cdr:relSizeAnchor>
  <cdr:relSizeAnchor xmlns:cdr="http://schemas.openxmlformats.org/drawingml/2006/chartDrawing">
    <cdr:from>
      <cdr:x>0.79487</cdr:x>
      <cdr:y>0.92858</cdr:y>
    </cdr:from>
    <cdr:to>
      <cdr:x>0.86307</cdr:x>
      <cdr:y>0.99209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2362200" y="2237727"/>
          <a:ext cx="202677" cy="15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/>
            <a:t>|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0.16492</cdr:x>
      <cdr:y>0.07443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60007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/>
            <a:t>($</a:t>
          </a:r>
          <a:r>
            <a:rPr lang="en-US" sz="2000" baseline="0" dirty="0"/>
            <a:t> </a:t>
          </a:r>
          <a:r>
            <a:rPr lang="en-US" sz="2000" baseline="0" dirty="0" err="1"/>
            <a:t>bn</a:t>
          </a:r>
          <a:r>
            <a:rPr lang="en-US" sz="2000" baseline="0" dirty="0"/>
            <a:t>)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0.89189</cdr:x>
      <cdr:y>0</cdr:y>
    </cdr:from>
    <cdr:to>
      <cdr:x>1</cdr:x>
      <cdr:y>0.07835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543800" y="0"/>
          <a:ext cx="914400" cy="405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dirty="0"/>
            <a:t>(pips</a:t>
          </a:r>
          <a:r>
            <a:rPr lang="en-US" sz="2000" baseline="0" dirty="0"/>
            <a:t>)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0.01494</cdr:x>
      <cdr:y>0.93056</cdr:y>
    </cdr:from>
    <cdr:to>
      <cdr:x>1</cdr:x>
      <cdr:y>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30918" y="5105400"/>
          <a:ext cx="8632082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1/ </a:t>
          </a:r>
          <a:r>
            <a:rPr lang="en-US" sz="1400" baseline="0" dirty="0" smtClean="0"/>
            <a:t>change </a:t>
          </a:r>
          <a:r>
            <a:rPr lang="en-US" sz="1400" baseline="0" dirty="0"/>
            <a:t>in foreign exchange purchase position  minus trade balance and net direct investment </a:t>
          </a:r>
          <a:r>
            <a:rPr lang="en-US" sz="1400" baseline="0" dirty="0" smtClean="0"/>
            <a:t>inflow.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393" cy="46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4" tIns="48313" rIns="96624" bIns="48313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1"/>
            <a:ext cx="2972392" cy="46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4" tIns="48313" rIns="96624" bIns="48313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711"/>
            <a:ext cx="2972393" cy="46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4" tIns="48313" rIns="96624" bIns="48313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8829711"/>
            <a:ext cx="2972392" cy="46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4" tIns="48313" rIns="96624" bIns="48313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3D847D-AAD4-4A22-98BD-BB8A57789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393" cy="46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1"/>
            <a:ext cx="2972392" cy="46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6" y="4415603"/>
            <a:ext cx="5487370" cy="4183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711"/>
            <a:ext cx="2972393" cy="46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b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8829711"/>
            <a:ext cx="2972392" cy="46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28701BE-16B9-45C3-A6E8-EC6B0B74A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95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4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9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2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41FEFA-5874-4EE8-B2CA-644855718216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11A32-855D-4FDD-96A9-6521300E748B}" type="slidenum">
              <a:rPr 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90" indent="0" algn="ctr">
              <a:buNone/>
              <a:defRPr/>
            </a:lvl2pPr>
            <a:lvl3pPr marL="914380" indent="0" algn="ctr">
              <a:buNone/>
              <a:defRPr/>
            </a:lvl3pPr>
            <a:lvl4pPr marL="1371570" indent="0" algn="ctr">
              <a:buNone/>
              <a:defRPr/>
            </a:lvl4pPr>
            <a:lvl5pPr marL="1828760" indent="0" algn="ctr">
              <a:buNone/>
              <a:defRPr/>
            </a:lvl5pPr>
            <a:lvl6pPr marL="2285950" indent="0" algn="ctr">
              <a:buNone/>
              <a:defRPr/>
            </a:lvl6pPr>
            <a:lvl7pPr marL="2743140" indent="0" algn="ctr">
              <a:buNone/>
              <a:defRPr/>
            </a:lvl7pPr>
            <a:lvl8pPr marL="3200329" indent="0" algn="ctr">
              <a:buNone/>
              <a:defRPr/>
            </a:lvl8pPr>
            <a:lvl9pPr marL="36575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48077-B0AE-4F27-9D41-1CAE21FD3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170CE-161D-4D21-BD2B-A9E55E72E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02518-C516-469A-AB19-60A196C6B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F790D-F831-4253-9987-EAF445C99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483142-7FFB-47ED-B826-E638F1C01CF0}" type="slidenum">
              <a:rPr lang="en-GB" altLang="zh-TW"/>
              <a:pPr/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9C2B0-975C-4644-B62A-34A55E166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0" indent="0">
              <a:buNone/>
              <a:defRPr sz="1800"/>
            </a:lvl2pPr>
            <a:lvl3pPr marL="914380" indent="0">
              <a:buNone/>
              <a:defRPr sz="1600"/>
            </a:lvl3pPr>
            <a:lvl4pPr marL="1371570" indent="0">
              <a:buNone/>
              <a:defRPr sz="1400"/>
            </a:lvl4pPr>
            <a:lvl5pPr marL="1828760" indent="0">
              <a:buNone/>
              <a:defRPr sz="1400"/>
            </a:lvl5pPr>
            <a:lvl6pPr marL="2285950" indent="0">
              <a:buNone/>
              <a:defRPr sz="1400"/>
            </a:lvl6pPr>
            <a:lvl7pPr marL="2743140" indent="0">
              <a:buNone/>
              <a:defRPr sz="1400"/>
            </a:lvl7pPr>
            <a:lvl8pPr marL="3200329" indent="0">
              <a:buNone/>
              <a:defRPr sz="1400"/>
            </a:lvl8pPr>
            <a:lvl9pPr marL="365752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39B22-9701-4762-A01D-20A1DCBF8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02D0F-671A-4043-B92A-89BADA417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0" indent="0">
              <a:buNone/>
              <a:defRPr sz="2000" b="1"/>
            </a:lvl2pPr>
            <a:lvl3pPr marL="914380" indent="0">
              <a:buNone/>
              <a:defRPr sz="1800" b="1"/>
            </a:lvl3pPr>
            <a:lvl4pPr marL="1371570" indent="0">
              <a:buNone/>
              <a:defRPr sz="1600" b="1"/>
            </a:lvl4pPr>
            <a:lvl5pPr marL="1828760" indent="0">
              <a:buNone/>
              <a:defRPr sz="1600" b="1"/>
            </a:lvl5pPr>
            <a:lvl6pPr marL="2285950" indent="0">
              <a:buNone/>
              <a:defRPr sz="1600" b="1"/>
            </a:lvl6pPr>
            <a:lvl7pPr marL="2743140" indent="0">
              <a:buNone/>
              <a:defRPr sz="1600" b="1"/>
            </a:lvl7pPr>
            <a:lvl8pPr marL="3200329" indent="0">
              <a:buNone/>
              <a:defRPr sz="1600" b="1"/>
            </a:lvl8pPr>
            <a:lvl9pPr marL="36575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0" indent="0">
              <a:buNone/>
              <a:defRPr sz="2000" b="1"/>
            </a:lvl2pPr>
            <a:lvl3pPr marL="914380" indent="0">
              <a:buNone/>
              <a:defRPr sz="1800" b="1"/>
            </a:lvl3pPr>
            <a:lvl4pPr marL="1371570" indent="0">
              <a:buNone/>
              <a:defRPr sz="1600" b="1"/>
            </a:lvl4pPr>
            <a:lvl5pPr marL="1828760" indent="0">
              <a:buNone/>
              <a:defRPr sz="1600" b="1"/>
            </a:lvl5pPr>
            <a:lvl6pPr marL="2285950" indent="0">
              <a:buNone/>
              <a:defRPr sz="1600" b="1"/>
            </a:lvl6pPr>
            <a:lvl7pPr marL="2743140" indent="0">
              <a:buNone/>
              <a:defRPr sz="1600" b="1"/>
            </a:lvl7pPr>
            <a:lvl8pPr marL="3200329" indent="0">
              <a:buNone/>
              <a:defRPr sz="1600" b="1"/>
            </a:lvl8pPr>
            <a:lvl9pPr marL="36575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92C96-F253-4FA4-8FB6-AE2F72BAD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1414D-0B7F-454F-9FEB-C840E78CE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97536-E21F-4A6F-A8D7-CFB53A29F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0" indent="0">
              <a:buNone/>
              <a:defRPr sz="1200"/>
            </a:lvl2pPr>
            <a:lvl3pPr marL="914380" indent="0">
              <a:buNone/>
              <a:defRPr sz="1000"/>
            </a:lvl3pPr>
            <a:lvl4pPr marL="1371570" indent="0">
              <a:buNone/>
              <a:defRPr sz="900"/>
            </a:lvl4pPr>
            <a:lvl5pPr marL="1828760" indent="0">
              <a:buNone/>
              <a:defRPr sz="900"/>
            </a:lvl5pPr>
            <a:lvl6pPr marL="2285950" indent="0">
              <a:buNone/>
              <a:defRPr sz="900"/>
            </a:lvl6pPr>
            <a:lvl7pPr marL="2743140" indent="0">
              <a:buNone/>
              <a:defRPr sz="900"/>
            </a:lvl7pPr>
            <a:lvl8pPr marL="3200329" indent="0">
              <a:buNone/>
              <a:defRPr sz="900"/>
            </a:lvl8pPr>
            <a:lvl9pPr marL="36575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F669D-3D5E-44AA-A2A9-3E2DB677F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0" indent="0">
              <a:buNone/>
              <a:defRPr sz="2800"/>
            </a:lvl2pPr>
            <a:lvl3pPr marL="914380" indent="0">
              <a:buNone/>
              <a:defRPr sz="2400"/>
            </a:lvl3pPr>
            <a:lvl4pPr marL="1371570" indent="0">
              <a:buNone/>
              <a:defRPr sz="2000"/>
            </a:lvl4pPr>
            <a:lvl5pPr marL="1828760" indent="0">
              <a:buNone/>
              <a:defRPr sz="2000"/>
            </a:lvl5pPr>
            <a:lvl6pPr marL="2285950" indent="0">
              <a:buNone/>
              <a:defRPr sz="2000"/>
            </a:lvl6pPr>
            <a:lvl7pPr marL="2743140" indent="0">
              <a:buNone/>
              <a:defRPr sz="2000"/>
            </a:lvl7pPr>
            <a:lvl8pPr marL="3200329" indent="0">
              <a:buNone/>
              <a:defRPr sz="2000"/>
            </a:lvl8pPr>
            <a:lvl9pPr marL="365752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0" indent="0">
              <a:buNone/>
              <a:defRPr sz="1200"/>
            </a:lvl2pPr>
            <a:lvl3pPr marL="914380" indent="0">
              <a:buNone/>
              <a:defRPr sz="1000"/>
            </a:lvl3pPr>
            <a:lvl4pPr marL="1371570" indent="0">
              <a:buNone/>
              <a:defRPr sz="900"/>
            </a:lvl4pPr>
            <a:lvl5pPr marL="1828760" indent="0">
              <a:buNone/>
              <a:defRPr sz="900"/>
            </a:lvl5pPr>
            <a:lvl6pPr marL="2285950" indent="0">
              <a:buNone/>
              <a:defRPr sz="900"/>
            </a:lvl6pPr>
            <a:lvl7pPr marL="2743140" indent="0">
              <a:buNone/>
              <a:defRPr sz="900"/>
            </a:lvl7pPr>
            <a:lvl8pPr marL="3200329" indent="0">
              <a:buNone/>
              <a:defRPr sz="900"/>
            </a:lvl8pPr>
            <a:lvl9pPr marL="36575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F5023-439E-4FCB-845E-15BB2DAFC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F48D16-427F-4670-B93A-2545F19E6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19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38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57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76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545" indent="-2285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735" indent="-2285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925" indent="-2285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115" indent="-2285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8305800" cy="2133600"/>
          </a:xfrm>
        </p:spPr>
        <p:txBody>
          <a:bodyPr/>
          <a:lstStyle/>
          <a:p>
            <a:r>
              <a:rPr lang="en-US" sz="3200" dirty="0" smtClean="0"/>
              <a:t>Comments on Settlement Infrastructure for Local Currency Internationalization</a:t>
            </a:r>
            <a:br>
              <a:rPr lang="en-US" sz="3200" dirty="0" smtClean="0"/>
            </a:br>
            <a:r>
              <a:rPr lang="en-US" sz="3200" dirty="0" smtClean="0"/>
              <a:t>by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200" dirty="0" err="1" smtClean="0"/>
              <a:t>Changyong</a:t>
            </a:r>
            <a:r>
              <a:rPr lang="en-US" sz="3200" dirty="0" smtClean="0"/>
              <a:t> Rhee and Lea </a:t>
            </a:r>
            <a:r>
              <a:rPr lang="en-US" sz="3200" dirty="0" err="1" smtClean="0"/>
              <a:t>Sumulong</a:t>
            </a:r>
            <a:r>
              <a:rPr lang="en-US" sz="3200" dirty="0" smtClean="0"/>
              <a:t> Paper</a:t>
            </a:r>
            <a:br>
              <a:rPr lang="en-US" sz="3200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505200"/>
            <a:ext cx="8229600" cy="2819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R. Sean Craig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sz="2800" dirty="0" smtClean="0"/>
              <a:t>IMF Resident Representative in Hong Kong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sz="2400" dirty="0" smtClean="0"/>
              <a:t>HKIMR Conference on Currency Internationalization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sz="2400" dirty="0" smtClean="0"/>
              <a:t>Hong Kong, December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2012</a:t>
            </a:r>
          </a:p>
          <a:p>
            <a:pPr algn="l">
              <a:lnSpc>
                <a:spcPct val="80000"/>
              </a:lnSpc>
            </a:pPr>
            <a:endParaRPr lang="en-US" altLang="zh-TW" sz="2400" dirty="0" smtClean="0"/>
          </a:p>
          <a:p>
            <a:pPr algn="l" eaLnBrk="1" hangingPunct="1">
              <a:spcBef>
                <a:spcPts val="600"/>
              </a:spcBef>
              <a:spcAft>
                <a:spcPts val="1800"/>
              </a:spcAft>
            </a:pPr>
            <a:endParaRPr lang="en-US" sz="1000" dirty="0" smtClean="0"/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endParaRPr lang="en-US" sz="2400" dirty="0" smtClean="0"/>
          </a:p>
          <a:p>
            <a:pPr eaLnBrk="1" hangingPunct="1"/>
            <a:endParaRPr lang="en-US" sz="3000" dirty="0" smtClean="0"/>
          </a:p>
          <a:p>
            <a:pPr eaLnBrk="1" hangingPunct="1"/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r>
              <a:rPr lang="en-GB" altLang="zh-TW" sz="2600" dirty="0" smtClean="0">
                <a:ea typeface="新細明體" pitchFamily="18" charset="-120"/>
              </a:rPr>
              <a:t>The creation of the RMB QFII also boosted RMB portfolio flows from Hong Kong to the Mainland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609600" y="1524000"/>
          <a:ext cx="8229600" cy="4648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r>
              <a:rPr lang="en-GB" altLang="zh-TW" sz="3200" dirty="0" smtClean="0">
                <a:ea typeface="新細明體" pitchFamily="18" charset="-120"/>
              </a:rPr>
              <a:t>Measures supported RMB </a:t>
            </a:r>
            <a:r>
              <a:rPr lang="en-GB" altLang="zh-TW" sz="3200" dirty="0">
                <a:ea typeface="新細明體" pitchFamily="18" charset="-120"/>
              </a:rPr>
              <a:t>internationalization</a:t>
            </a:r>
          </a:p>
        </p:txBody>
      </p:sp>
      <p:graphicFrame>
        <p:nvGraphicFramePr>
          <p:cNvPr id="195587" name="Group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410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Sources of RMB funds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Uses of RMB funds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3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2004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Deposits, exchange – individuals, designated merchants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2009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RMB trade settlement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2010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RMB CDs, FI accounts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2010–2012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trade settlement expanded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2011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CN’s ODI settled in RMB</a:t>
                      </a:r>
                      <a:endParaRPr kumimoji="0" lang="en-GB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  <a:ea typeface="新細明體" pitchFamily="18" charset="-12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2012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RMB LTD ratio relaxed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2012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RMB liquidity facility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at HKMA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2012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RMB deposits for non-residents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2004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Exchange, remittance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2007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RMB bonds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2010 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RMB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loans to </a:t>
                      </a:r>
                      <a:r>
                        <a:rPr kumimoji="0" lang="en-GB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corporates</a:t>
                      </a:r>
                      <a:endParaRPr kumimoji="0" lang="en-GB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2010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Pilot scheme to invest in Mainland interbank bond market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2011 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Stock listing in RMB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2011 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RMB FDI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2011 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RMB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Loans relating to CN’s ODI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2012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RMB QFII – A-share ETF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2012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</a:t>
                      </a:r>
                      <a:r>
                        <a:rPr kumimoji="0" lang="en-GB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Qianhai</a:t>
                      </a:r>
                      <a:r>
                        <a:rPr kumimoji="0" lang="en-GB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plan allowing HK banks to lend from HK to 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r>
              <a:rPr lang="en-GB" altLang="zh-TW" sz="2600" dirty="0" smtClean="0">
                <a:ea typeface="新細明體" pitchFamily="18" charset="-120"/>
              </a:rPr>
              <a:t>Volatility in CNH-CNY differential reflect incomplete financial integration in offshore and onshore market</a:t>
            </a:r>
            <a:endParaRPr lang="en-GB" altLang="zh-TW" sz="2600" dirty="0">
              <a:ea typeface="新細明體" pitchFamily="18" charset="-120"/>
            </a:endParaRP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381000" y="1524000"/>
          <a:ext cx="84581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81000" y="1676400"/>
          <a:ext cx="845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GB" altLang="zh-TW" sz="2600" dirty="0" smtClean="0">
                <a:ea typeface="新細明體" pitchFamily="18" charset="-120"/>
              </a:rPr>
              <a:t>Volatility in CNH-CNY differential reflect incomplete financial integration in offshore and onshore market</a:t>
            </a:r>
            <a:endParaRPr lang="en-GB" altLang="zh-TW" sz="2600" dirty="0">
              <a:ea typeface="新細明體" pitchFamily="18" charset="-12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9600" y="1371600"/>
            <a:ext cx="79248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kumimoji="1" lang="en-GB" sz="2000" b="1" dirty="0" smtClean="0">
                <a:solidFill>
                  <a:srgbClr val="000000"/>
                </a:solidFill>
                <a:ea typeface="新細明體" pitchFamily="18" charset="-120"/>
              </a:rPr>
              <a:t>Short term capital inflows to China and the CNY-CNH basis  </a:t>
            </a:r>
            <a:endParaRPr kumimoji="1" lang="en-US" sz="2000" b="1" dirty="0">
              <a:solidFill>
                <a:srgbClr val="000000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altLang="zh-TW" sz="2800" kern="1200" dirty="0" smtClean="0">
                <a:ea typeface="新細明體" pitchFamily="18" charset="-120"/>
                <a:sym typeface="Copperplate" charset="0"/>
              </a:rPr>
              <a:t>Challenges for RMB internationalization remain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RMB internationalization has depended on measures expanding cross border flows of RMB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Demand for offshore RMB financial products healthy, but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RMB liquidity in Hong Kong is tightening as both RMB deposits and trade settlement volumes have leveled off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Redenomination of trade from dollars to RMB is slowed by the difficulty hedging RMB interest rate risk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RMB internationalization must be a market driven process,  the supporting infrastructure need further development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371600"/>
            <a:ext cx="8686800" cy="1143000"/>
          </a:xfrm>
        </p:spPr>
        <p:txBody>
          <a:bodyPr/>
          <a:lstStyle/>
          <a:p>
            <a:r>
              <a:rPr lang="en-GB" altLang="zh-TW" sz="4000" dirty="0" smtClean="0">
                <a:ea typeface="新細明體" pitchFamily="18" charset="-120"/>
              </a:rPr>
              <a:t>If you build a state-of-the-art RMB settlement system; will they come?</a:t>
            </a:r>
            <a:endParaRPr lang="zh-TW" altLang="en-US" sz="4000" dirty="0">
              <a:ea typeface="新細明體" pitchFamily="18" charset="-12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8600" y="34290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zh-TW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新細明體" pitchFamily="18" charset="-120"/>
                <a:cs typeface="+mj-cs"/>
              </a:rPr>
              <a:t>What role does the settlement system play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zh-TW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新細明體" pitchFamily="18" charset="-120"/>
                <a:cs typeface="+mj-cs"/>
              </a:rPr>
              <a:t>in RMB Internationalization?</a:t>
            </a:r>
            <a:endParaRPr kumimoji="0" lang="zh-TW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新細明體" pitchFamily="18" charset="-120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r>
              <a:rPr lang="en-GB" altLang="zh-TW" sz="2800" dirty="0" smtClean="0">
                <a:ea typeface="新細明體" pitchFamily="18" charset="-120"/>
              </a:rPr>
              <a:t>RMB Internationalization in Hong Kong depends on Mainland China’s capital </a:t>
            </a:r>
            <a:r>
              <a:rPr lang="en-GB" altLang="zh-TW" sz="2800" dirty="0">
                <a:ea typeface="新細明體" pitchFamily="18" charset="-120"/>
              </a:rPr>
              <a:t>account </a:t>
            </a:r>
            <a:r>
              <a:rPr lang="en-GB" altLang="zh-TW" sz="2800" dirty="0" smtClean="0">
                <a:ea typeface="新細明體" pitchFamily="18" charset="-120"/>
              </a:rPr>
              <a:t>opening</a:t>
            </a:r>
            <a:endParaRPr lang="zh-TW" altLang="en-US" sz="2800" dirty="0">
              <a:ea typeface="新細明體" pitchFamily="18" charset="-12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10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TW" sz="2400" dirty="0" smtClean="0">
                <a:ea typeface="新細明體" pitchFamily="18" charset="-120"/>
              </a:rPr>
              <a:t>Partial opening of the capital account supported development of offshore RMB products and markets</a:t>
            </a:r>
            <a:endParaRPr lang="en-GB" altLang="zh-TW" sz="24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GB" altLang="zh-TW" sz="2000" dirty="0" smtClean="0">
              <a:ea typeface="新細明體" pitchFamily="18" charset="-120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GB" altLang="zh-TW" sz="2000" dirty="0" smtClean="0">
                <a:ea typeface="新細明體" pitchFamily="18" charset="-120"/>
              </a:rPr>
              <a:t>Supply of offshore RMB liquidity (i.e. RMB deposits) created by outflows from mainland (i.e. trade settlement) 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GB" altLang="zh-TW" sz="2000" dirty="0" smtClean="0">
              <a:ea typeface="新細明體" pitchFamily="18" charset="-120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GB" altLang="zh-TW" sz="2000" dirty="0" smtClean="0">
                <a:ea typeface="新細明體" pitchFamily="18" charset="-120"/>
              </a:rPr>
              <a:t>Usage of offshore RMB boosted by opening up of FDI channel to mainland and R-QFII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GB" altLang="zh-TW" sz="2000" dirty="0" smtClean="0">
              <a:ea typeface="新細明體" pitchFamily="18" charset="-120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GB" altLang="zh-TW" sz="2000" dirty="0" smtClean="0">
                <a:ea typeface="新細明體" pitchFamily="18" charset="-120"/>
              </a:rPr>
              <a:t>Offshore RMB markets critical to trade and manage risks needs infrastructure to support liquidity 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altLang="zh-TW" sz="2400" dirty="0" smtClean="0">
                <a:ea typeface="新細明體" pitchFamily="18" charset="-120"/>
              </a:rPr>
              <a:t>Full convertibility unnecessary but </a:t>
            </a:r>
            <a:r>
              <a:rPr lang="en-GB" altLang="zh-TW" sz="2400" dirty="0" smtClean="0">
                <a:ea typeface="新細明體" pitchFamily="18" charset="-120"/>
              </a:rPr>
              <a:t>some cross border flows </a:t>
            </a:r>
            <a:r>
              <a:rPr lang="en-GB" altLang="zh-TW" sz="2400" dirty="0" smtClean="0">
                <a:ea typeface="新細明體" pitchFamily="18" charset="-120"/>
              </a:rPr>
              <a:t>and </a:t>
            </a:r>
            <a:r>
              <a:rPr lang="en-GB" altLang="zh-TW" sz="2400" dirty="0" smtClean="0">
                <a:ea typeface="新細明體" pitchFamily="18" charset="-120"/>
              </a:rPr>
              <a:t>arbitrage needed to sustain market development</a:t>
            </a:r>
            <a:endParaRPr lang="en-GB" altLang="zh-TW" sz="2400" dirty="0" smtClean="0">
              <a:ea typeface="新細明體" pitchFamily="18" charset="-120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altLang="zh-TW" sz="2400" dirty="0" smtClean="0">
                <a:ea typeface="新細明體" pitchFamily="18" charset="-120"/>
              </a:rPr>
              <a:t>Infrastructure </a:t>
            </a:r>
            <a:r>
              <a:rPr lang="en-GB" altLang="zh-TW" sz="2400" dirty="0" smtClean="0">
                <a:ea typeface="新細明體" pitchFamily="18" charset="-120"/>
              </a:rPr>
              <a:t>for RMB settlement important but what else is needed</a:t>
            </a:r>
            <a:r>
              <a:rPr lang="en-GB" altLang="zh-TW" sz="2400" dirty="0" smtClean="0">
                <a:ea typeface="新細明體" pitchFamily="18" charset="-120"/>
              </a:rPr>
              <a:t>?</a:t>
            </a:r>
            <a:endParaRPr lang="en-GB" altLang="zh-TW" sz="2400" dirty="0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763000" cy="731838"/>
          </a:xfrm>
        </p:spPr>
        <p:txBody>
          <a:bodyPr/>
          <a:lstStyle/>
          <a:p>
            <a:r>
              <a:rPr lang="en-GB" altLang="zh-TW" sz="3200" dirty="0" smtClean="0">
                <a:ea typeface="新細明體" pitchFamily="18" charset="-120"/>
              </a:rPr>
              <a:t>Focus of China’s capital </a:t>
            </a:r>
            <a:r>
              <a:rPr lang="en-GB" altLang="zh-TW" sz="3200" dirty="0">
                <a:ea typeface="新細明體" pitchFamily="18" charset="-120"/>
              </a:rPr>
              <a:t>account </a:t>
            </a:r>
            <a:r>
              <a:rPr lang="en-GB" altLang="zh-TW" sz="3200" dirty="0" smtClean="0">
                <a:ea typeface="新細明體" pitchFamily="18" charset="-120"/>
              </a:rPr>
              <a:t>opening shifts to liberalizing cross-border RMB flows ...</a:t>
            </a:r>
            <a:endParaRPr lang="en-GB" altLang="zh-TW" sz="3200" dirty="0">
              <a:ea typeface="新細明體" pitchFamily="18" charset="-120"/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altLang="zh-TW" sz="2400" dirty="0">
                <a:solidFill>
                  <a:srgbClr val="0066FF"/>
                </a:solidFill>
                <a:ea typeface="新細明體" pitchFamily="18" charset="-120"/>
              </a:rPr>
              <a:t>2007</a:t>
            </a:r>
            <a:r>
              <a:rPr lang="en-GB" altLang="zh-TW" sz="2400" dirty="0">
                <a:ea typeface="新細明體" pitchFamily="18" charset="-120"/>
              </a:rPr>
              <a:t> </a:t>
            </a:r>
            <a:r>
              <a:rPr lang="en-GB" altLang="zh-TW" sz="2400" dirty="0" smtClean="0">
                <a:ea typeface="新細明體" pitchFamily="18" charset="-120"/>
              </a:rPr>
              <a:t>Mainland financial </a:t>
            </a:r>
            <a:r>
              <a:rPr lang="en-GB" altLang="zh-TW" sz="2400" dirty="0">
                <a:ea typeface="新細明體" pitchFamily="18" charset="-120"/>
              </a:rPr>
              <a:t>institutions allowed to issue RMB-denominated bonds in HK subject to approval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altLang="zh-TW" sz="2400" dirty="0" smtClean="0">
                <a:solidFill>
                  <a:srgbClr val="0066FF"/>
                </a:solidFill>
                <a:ea typeface="新細明體" pitchFamily="18" charset="-120"/>
              </a:rPr>
              <a:t>2009</a:t>
            </a:r>
            <a:r>
              <a:rPr lang="en-GB" altLang="zh-TW" sz="2400" dirty="0" smtClean="0">
                <a:ea typeface="新細明體" pitchFamily="18" charset="-120"/>
              </a:rPr>
              <a:t> </a:t>
            </a:r>
            <a:r>
              <a:rPr lang="en-GB" altLang="zh-TW" sz="2400" dirty="0">
                <a:ea typeface="新細明體" pitchFamily="18" charset="-120"/>
              </a:rPr>
              <a:t>RMB cross-border trade </a:t>
            </a:r>
            <a:r>
              <a:rPr lang="en-GB" altLang="zh-TW" sz="2400" dirty="0" smtClean="0">
                <a:ea typeface="新細明體" pitchFamily="18" charset="-120"/>
              </a:rPr>
              <a:t>settlement</a:t>
            </a:r>
            <a:endParaRPr lang="en-GB" altLang="zh-TW" sz="24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altLang="zh-TW" sz="2400" dirty="0">
                <a:solidFill>
                  <a:srgbClr val="0066FF"/>
                </a:solidFill>
                <a:ea typeface="新細明體" pitchFamily="18" charset="-120"/>
              </a:rPr>
              <a:t>2010</a:t>
            </a:r>
            <a:r>
              <a:rPr lang="en-GB" altLang="zh-TW" sz="2400" dirty="0">
                <a:ea typeface="新細明體" pitchFamily="18" charset="-120"/>
              </a:rPr>
              <a:t> Foreign companies </a:t>
            </a:r>
            <a:r>
              <a:rPr lang="en-GB" altLang="zh-TW" sz="2400" dirty="0" smtClean="0">
                <a:ea typeface="新細明體" pitchFamily="18" charset="-120"/>
              </a:rPr>
              <a:t>can issue RMB- </a:t>
            </a:r>
            <a:r>
              <a:rPr lang="en-GB" altLang="zh-TW" sz="2400" dirty="0">
                <a:ea typeface="新細明體" pitchFamily="18" charset="-120"/>
              </a:rPr>
              <a:t>bonds in HK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altLang="zh-TW" sz="2400" dirty="0">
                <a:solidFill>
                  <a:srgbClr val="0066FF"/>
                </a:solidFill>
                <a:ea typeface="新細明體" pitchFamily="18" charset="-120"/>
              </a:rPr>
              <a:t>2011</a:t>
            </a:r>
            <a:r>
              <a:rPr lang="en-GB" altLang="zh-TW" sz="2400" dirty="0">
                <a:ea typeface="新細明體" pitchFamily="18" charset="-120"/>
              </a:rPr>
              <a:t> RMB FDI and ODI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altLang="zh-CN" sz="2400" dirty="0" smtClean="0">
                <a:solidFill>
                  <a:srgbClr val="0066FF"/>
                </a:solidFill>
                <a:ea typeface="宋体" pitchFamily="2" charset="-122"/>
              </a:rPr>
              <a:t>2012</a:t>
            </a:r>
            <a:r>
              <a:rPr lang="en-GB" altLang="zh-CN" sz="2400" dirty="0" smtClean="0">
                <a:ea typeface="宋体" pitchFamily="2" charset="-122"/>
              </a:rPr>
              <a:t> </a:t>
            </a:r>
            <a:r>
              <a:rPr lang="en-GB" altLang="en-GB" sz="2400" dirty="0" err="1"/>
              <a:t>Qianhai</a:t>
            </a:r>
            <a:r>
              <a:rPr lang="en-GB" altLang="en-GB" sz="2400" dirty="0"/>
              <a:t> Shenzhen-Hong Kong </a:t>
            </a:r>
            <a:r>
              <a:rPr lang="en-GB" altLang="en-GB" sz="2400" dirty="0" smtClean="0"/>
              <a:t>Cooperation Zone will allow HK banks to lend directly to mainland firms</a:t>
            </a:r>
            <a:endParaRPr lang="en-GB" altLang="zh-TW" sz="2400" dirty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sz="2600" dirty="0" smtClean="0">
                <a:ea typeface="新細明體" pitchFamily="18" charset="-120"/>
              </a:rPr>
              <a:t>Hong Kong RMB deposit growth surged early but has since levelled off as RMB trade settlement stabilized</a:t>
            </a:r>
            <a:endParaRPr lang="en-GB" altLang="zh-TW" sz="2600" dirty="0">
              <a:ea typeface="新細明體" pitchFamily="18" charset="-12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81000" y="1524000"/>
          <a:ext cx="8305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r>
              <a:rPr lang="en-GB" altLang="zh-TW" sz="2600" dirty="0" smtClean="0">
                <a:ea typeface="新細明體" pitchFamily="18" charset="-120"/>
              </a:rPr>
              <a:t>The share of trade settlement in RMB has levelled off as volatility makes it riskier to denominate trade in RMB</a:t>
            </a:r>
            <a:endParaRPr lang="en-GB" altLang="zh-TW" sz="2600" dirty="0">
              <a:ea typeface="新細明體" pitchFamily="18" charset="-120"/>
            </a:endParaRP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381000" y="1447800"/>
          <a:ext cx="8610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sz="2600" dirty="0" smtClean="0">
                <a:ea typeface="新細明體" pitchFamily="18" charset="-120"/>
              </a:rPr>
              <a:t>Banks have issues CDs that have absorbed deposits flows as they increase RMB lending (68 </a:t>
            </a:r>
            <a:r>
              <a:rPr lang="en-GB" altLang="zh-TW" sz="2600" dirty="0" err="1" smtClean="0">
                <a:ea typeface="新細明體" pitchFamily="18" charset="-120"/>
              </a:rPr>
              <a:t>bn</a:t>
            </a:r>
            <a:r>
              <a:rPr lang="en-GB" altLang="zh-TW" sz="2600" dirty="0" smtClean="0">
                <a:ea typeface="新細明體" pitchFamily="18" charset="-120"/>
              </a:rPr>
              <a:t>, end-Sept)</a:t>
            </a:r>
            <a:endParaRPr lang="en-GB" altLang="zh-TW" sz="2600" dirty="0">
              <a:ea typeface="新細明體" pitchFamily="18" charset="-12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609600" y="1371601"/>
          <a:ext cx="8001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sz="2600" dirty="0" smtClean="0">
                <a:ea typeface="新細明體" pitchFamily="18" charset="-120"/>
              </a:rPr>
              <a:t>Issuance of RMB Bonds surges while banks issue RMB CDs to raise funds for RMB lending</a:t>
            </a:r>
            <a:endParaRPr lang="en-GB" altLang="zh-TW" sz="2600" dirty="0">
              <a:ea typeface="新細明體" pitchFamily="18" charset="-120"/>
            </a:endParaRPr>
          </a:p>
        </p:txBody>
      </p:sp>
      <p:graphicFrame>
        <p:nvGraphicFramePr>
          <p:cNvPr id="13" name="Chart 12"/>
          <p:cNvGraphicFramePr>
            <a:graphicFrameLocks noGrp="1"/>
          </p:cNvGraphicFramePr>
          <p:nvPr/>
        </p:nvGraphicFramePr>
        <p:xfrm>
          <a:off x="457200" y="16002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sz="2800" dirty="0" smtClean="0">
                <a:ea typeface="新細明體" pitchFamily="18" charset="-120"/>
              </a:rPr>
              <a:t>RMB denominated FDI to the mainland has surged</a:t>
            </a:r>
            <a:endParaRPr lang="en-GB" altLang="zh-TW" dirty="0">
              <a:ea typeface="新細明體" pitchFamily="18" charset="-12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685800" y="1295400"/>
          <a:ext cx="8001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54267</TotalTime>
  <Words>700</Words>
  <Application>Microsoft Office PowerPoint</Application>
  <PresentationFormat>On-screen Show (4:3)</PresentationFormat>
  <Paragraphs>105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Comments on Settlement Infrastructure for Local Currency Internationalization by  Changyong Rhee and Lea Sumulong Paper  </vt:lpstr>
      <vt:lpstr>If you build a state-of-the-art RMB settlement system; will they come?</vt:lpstr>
      <vt:lpstr>RMB Internationalization in Hong Kong depends on Mainland China’s capital account opening</vt:lpstr>
      <vt:lpstr>Focus of China’s capital account opening shifts to liberalizing cross-border RMB flows ...</vt:lpstr>
      <vt:lpstr>Hong Kong RMB deposit growth surged early but has since levelled off as RMB trade settlement stabilized</vt:lpstr>
      <vt:lpstr>The share of trade settlement in RMB has levelled off as volatility makes it riskier to denominate trade in RMB</vt:lpstr>
      <vt:lpstr>Banks have issues CDs that have absorbed deposits flows as they increase RMB lending (68 bn, end-Sept)</vt:lpstr>
      <vt:lpstr>Issuance of RMB Bonds surges while banks issue RMB CDs to raise funds for RMB lending</vt:lpstr>
      <vt:lpstr>RMB denominated FDI to the mainland has surged</vt:lpstr>
      <vt:lpstr>The creation of the RMB QFII also boosted RMB portfolio flows from Hong Kong to the Mainland</vt:lpstr>
      <vt:lpstr>Measures supported RMB internationalization</vt:lpstr>
      <vt:lpstr>Volatility in CNH-CNY differential reflect incomplete financial integration in offshore and onshore market</vt:lpstr>
      <vt:lpstr>Volatility in CNH-CNY differential reflect incomplete financial integration in offshore and onshore market</vt:lpstr>
      <vt:lpstr>Challenges for RMB internationalization remain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jbebee</dc:creator>
  <cp:lastModifiedBy>RCraig</cp:lastModifiedBy>
  <cp:revision>1388</cp:revision>
  <dcterms:created xsi:type="dcterms:W3CDTF">2006-10-24T19:25:44Z</dcterms:created>
  <dcterms:modified xsi:type="dcterms:W3CDTF">2012-12-11T01:00:03Z</dcterms:modified>
</cp:coreProperties>
</file>