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emf" ContentType="image/x-emf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  <p:sldMasterId id="2147483650" r:id="rId2"/>
  </p:sldMasterIdLst>
  <p:notesMasterIdLst>
    <p:notesMasterId r:id="rId6"/>
  </p:notesMasterIdLst>
  <p:handoutMasterIdLst>
    <p:handoutMasterId r:id="rId7"/>
  </p:handoutMasterIdLst>
  <p:sldIdLst>
    <p:sldId id="977" r:id="rId3"/>
    <p:sldId id="978" r:id="rId4"/>
    <p:sldId id="979" r:id="rId5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i="1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i="1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i="1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i="1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EAEAEA"/>
    <a:srgbClr val="B2B2B2"/>
    <a:srgbClr val="FF0000"/>
    <a:srgbClr val="FF00FF"/>
    <a:srgbClr val="FFFF00"/>
    <a:srgbClr val="777777"/>
    <a:srgbClr val="264E8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65" autoAdjust="0"/>
    <p:restoredTop sz="68644" autoAdjust="0"/>
  </p:normalViewPr>
  <p:slideViewPr>
    <p:cSldViewPr snapToObjects="1">
      <p:cViewPr>
        <p:scale>
          <a:sx n="60" d="100"/>
          <a:sy n="60" d="100"/>
        </p:scale>
        <p:origin x="-1440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Objects="1">
      <p:cViewPr varScale="1">
        <p:scale>
          <a:sx n="72" d="100"/>
          <a:sy n="72" d="100"/>
        </p:scale>
        <p:origin x="-2124" y="-96"/>
      </p:cViewPr>
      <p:guideLst>
        <p:guide orient="horz" pos="3024"/>
        <p:guide pos="2304"/>
      </p:guideLst>
    </p:cSldViewPr>
  </p:notesViewPr>
  <p:gridSpacing cx="77716063" cy="7771606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583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891" tIns="47946" rIns="95891" bIns="47946" numCol="1" anchor="t" anchorCtr="0" compatLnSpc="1">
            <a:prstTxWarp prst="textNoShape">
              <a:avLst/>
            </a:prstTxWarp>
          </a:bodyPr>
          <a:lstStyle>
            <a:lvl1pPr defTabSz="958387">
              <a:defRPr sz="1200" 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2962" y="0"/>
            <a:ext cx="3170583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891" tIns="47946" rIns="95891" bIns="47946" numCol="1" anchor="t" anchorCtr="0" compatLnSpc="1">
            <a:prstTxWarp prst="textNoShape">
              <a:avLst/>
            </a:prstTxWarp>
          </a:bodyPr>
          <a:lstStyle>
            <a:lvl1pPr algn="r" defTabSz="958387">
              <a:defRPr sz="1200" i="0"/>
            </a:lvl1pPr>
          </a:lstStyle>
          <a:p>
            <a:pPr>
              <a:defRPr/>
            </a:pPr>
            <a:fld id="{A222E2E7-E63A-4BB7-AA60-0AC816940DD7}" type="datetime1">
              <a:rPr lang="zh-CN" altLang="en-US"/>
              <a:pPr>
                <a:defRPr/>
              </a:pPr>
              <a:t>2013/1/10</a:t>
            </a:fld>
            <a:endParaRPr lang="en-US" altLang="zh-CN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9173"/>
            <a:ext cx="3170583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891" tIns="47946" rIns="95891" bIns="47946" numCol="1" anchor="b" anchorCtr="0" compatLnSpc="1">
            <a:prstTxWarp prst="textNoShape">
              <a:avLst/>
            </a:prstTxWarp>
          </a:bodyPr>
          <a:lstStyle>
            <a:lvl1pPr defTabSz="958387">
              <a:defRPr sz="1200" 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2962" y="9119173"/>
            <a:ext cx="3170583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891" tIns="47946" rIns="95891" bIns="47946" numCol="1" anchor="b" anchorCtr="0" compatLnSpc="1">
            <a:prstTxWarp prst="textNoShape">
              <a:avLst/>
            </a:prstTxWarp>
          </a:bodyPr>
          <a:lstStyle>
            <a:lvl1pPr algn="r" defTabSz="958387">
              <a:defRPr sz="1200" i="0"/>
            </a:lvl1pPr>
          </a:lstStyle>
          <a:p>
            <a:pPr>
              <a:defRPr/>
            </a:pPr>
            <a:fld id="{F375D5A7-87CF-49F6-B2FF-359A3717FAD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583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891" tIns="47946" rIns="95891" bIns="47946" numCol="1" anchor="t" anchorCtr="0" compatLnSpc="1">
            <a:prstTxWarp prst="textNoShape">
              <a:avLst/>
            </a:prstTxWarp>
          </a:bodyPr>
          <a:lstStyle>
            <a:lvl1pPr defTabSz="958387">
              <a:defRPr sz="1200" 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2962" y="0"/>
            <a:ext cx="3170583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891" tIns="47946" rIns="95891" bIns="47946" numCol="1" anchor="t" anchorCtr="0" compatLnSpc="1">
            <a:prstTxWarp prst="textNoShape">
              <a:avLst/>
            </a:prstTxWarp>
          </a:bodyPr>
          <a:lstStyle>
            <a:lvl1pPr algn="r" defTabSz="958387">
              <a:defRPr sz="1200" i="0"/>
            </a:lvl1pPr>
          </a:lstStyle>
          <a:p>
            <a:pPr>
              <a:defRPr/>
            </a:pPr>
            <a:fld id="{BE063FB8-D3EB-41E1-8372-30F191AF63F3}" type="datetime1">
              <a:rPr lang="zh-CN" altLang="en-US"/>
              <a:pPr>
                <a:defRPr/>
              </a:pPr>
              <a:t>2013/1/10</a:t>
            </a:fld>
            <a:endParaRPr lang="en-US" altLang="zh-CN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2183" y="4561226"/>
            <a:ext cx="5850835" cy="432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891" tIns="47946" rIns="95891" bIns="479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9173"/>
            <a:ext cx="3170583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891" tIns="47946" rIns="95891" bIns="47946" numCol="1" anchor="b" anchorCtr="0" compatLnSpc="1">
            <a:prstTxWarp prst="textNoShape">
              <a:avLst/>
            </a:prstTxWarp>
          </a:bodyPr>
          <a:lstStyle>
            <a:lvl1pPr defTabSz="958387">
              <a:defRPr sz="1200" i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2962" y="9119173"/>
            <a:ext cx="3170583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891" tIns="47946" rIns="95891" bIns="47946" numCol="1" anchor="b" anchorCtr="0" compatLnSpc="1">
            <a:prstTxWarp prst="textNoShape">
              <a:avLst/>
            </a:prstTxWarp>
          </a:bodyPr>
          <a:lstStyle>
            <a:lvl1pPr algn="r" defTabSz="958387">
              <a:defRPr sz="1200" i="0"/>
            </a:lvl1pPr>
          </a:lstStyle>
          <a:p>
            <a:pPr>
              <a:defRPr/>
            </a:pPr>
            <a:fld id="{8B00B174-8B33-4F7B-9817-82EC75A2F9D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65200"/>
            <a:fld id="{ADFA3E7C-0320-495D-B16D-14E55533278C}" type="slidenum">
              <a:rPr lang="zh-CN" altLang="en-US" smtClean="0">
                <a:latin typeface="Arial" charset="0"/>
              </a:rPr>
              <a:pPr defTabSz="965200"/>
              <a:t>1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2063" y="720725"/>
            <a:ext cx="4797425" cy="3598863"/>
          </a:xfrm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8663" y="4562475"/>
            <a:ext cx="5857875" cy="4318000"/>
          </a:xfrm>
          <a:noFill/>
          <a:ln/>
        </p:spPr>
        <p:txBody>
          <a:bodyPr/>
          <a:lstStyle/>
          <a:p>
            <a:endParaRPr lang="zh-CN" alt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65200"/>
            <a:fld id="{ADFA3E7C-0320-495D-B16D-14E55533278C}" type="slidenum">
              <a:rPr lang="zh-CN" altLang="en-US" smtClean="0">
                <a:latin typeface="Arial" charset="0"/>
              </a:rPr>
              <a:pPr defTabSz="965200"/>
              <a:t>2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2063" y="720725"/>
            <a:ext cx="4797425" cy="3598863"/>
          </a:xfrm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8663" y="4562475"/>
            <a:ext cx="5857875" cy="4318000"/>
          </a:xfrm>
          <a:noFill/>
          <a:ln/>
        </p:spPr>
        <p:txBody>
          <a:bodyPr/>
          <a:lstStyle/>
          <a:p>
            <a:endParaRPr lang="zh-CN" alt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65200"/>
            <a:fld id="{ADFA3E7C-0320-495D-B16D-14E55533278C}" type="slidenum">
              <a:rPr lang="zh-CN" altLang="en-US" smtClean="0">
                <a:latin typeface="Arial" charset="0"/>
              </a:rPr>
              <a:pPr defTabSz="965200"/>
              <a:t>3</a:t>
            </a:fld>
            <a:endParaRPr lang="en-US" altLang="zh-CN" smtClean="0">
              <a:latin typeface="Arial" charset="0"/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2063" y="720725"/>
            <a:ext cx="4797425" cy="3598863"/>
          </a:xfrm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8663" y="4562475"/>
            <a:ext cx="5857875" cy="4318000"/>
          </a:xfrm>
          <a:noFill/>
          <a:ln/>
        </p:spPr>
        <p:txBody>
          <a:bodyPr/>
          <a:lstStyle/>
          <a:p>
            <a:endParaRPr lang="zh-CN" alt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                                                                                         </a:t>
            </a:r>
            <a:fld id="{BFAE1AC8-DBB2-477A-8EE9-E538E7351977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 </a:t>
            </a:r>
            <a:r>
              <a:rPr lang="en-US" altLang="zh-CN" sz="1400"/>
              <a:t>                                      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                                                                                         </a:t>
            </a:r>
            <a:fld id="{3655C316-5D91-4F8B-9F92-FCA59E657C1C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 </a:t>
            </a:r>
            <a:r>
              <a:rPr lang="en-US" altLang="zh-CN" sz="1400"/>
              <a:t>                                      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                                                                                         </a:t>
            </a:r>
            <a:fld id="{60A5C6DE-E05F-4562-95F2-AF3C68303DE6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 </a:t>
            </a:r>
            <a:r>
              <a:rPr lang="en-US" altLang="zh-CN" sz="1400"/>
              <a:t>                                      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                                                                                         </a:t>
            </a:r>
            <a:fld id="{A0311B57-549A-43D9-9946-9C2D5B835DC4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 </a:t>
            </a:r>
            <a:r>
              <a:rPr lang="en-US" altLang="zh-CN" sz="1400"/>
              <a:t>                                      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                                                                                         </a:t>
            </a:r>
            <a:fld id="{13F8C0CE-7FB8-4939-A213-648F9B4EB2E0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 </a:t>
            </a:r>
            <a:r>
              <a:rPr lang="en-US" altLang="zh-CN" sz="1400"/>
              <a:t>                                      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                                                                                         </a:t>
            </a:r>
            <a:fld id="{9331E2F5-556A-4664-A993-8A35ED7F92B9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 </a:t>
            </a:r>
            <a:r>
              <a:rPr lang="en-US" altLang="zh-CN" sz="1400"/>
              <a:t>                                      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                                                                                         </a:t>
            </a:r>
            <a:fld id="{26AB8C47-1E8D-4284-AE18-4B6B811D3D7D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 </a:t>
            </a:r>
            <a:r>
              <a:rPr lang="en-US" altLang="zh-CN" sz="1400"/>
              <a:t>                                      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                                                                                         </a:t>
            </a:r>
            <a:fld id="{1C6EDED1-16C1-4150-805A-199932157142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 </a:t>
            </a:r>
            <a:r>
              <a:rPr lang="en-US" altLang="zh-CN" sz="1400"/>
              <a:t>                                      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0"/>
            <a:ext cx="2058988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29325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                                                                                         </a:t>
            </a:r>
            <a:fld id="{0970D272-6108-48D8-9BAE-27AECA3E2CD8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 </a:t>
            </a:r>
            <a:r>
              <a:rPr lang="en-US" altLang="zh-CN" sz="1400"/>
              <a:t>                                      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                                                                                         </a:t>
            </a:r>
            <a:fld id="{EDC8D35F-B3B2-4BCC-9D15-CA3E264943A4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 </a:t>
            </a:r>
            <a:r>
              <a:rPr lang="en-US" altLang="zh-CN" sz="1400"/>
              <a:t>                                      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                                                                                         </a:t>
            </a:r>
            <a:fld id="{5215F811-1753-4783-9B9F-D6462BC1DC37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 </a:t>
            </a:r>
            <a:r>
              <a:rPr lang="en-US" altLang="zh-CN" sz="1400"/>
              <a:t>                                      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                                                                                         </a:t>
            </a:r>
            <a:fld id="{2DA8D9EC-9169-4846-8DB7-4F393607DCD2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 </a:t>
            </a:r>
            <a:r>
              <a:rPr lang="en-US" altLang="zh-CN" sz="1400"/>
              <a:t>                                      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                                                                                         </a:t>
            </a:r>
            <a:fld id="{DBC719D5-A5EA-4C56-AD96-E98129B84140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 </a:t>
            </a:r>
            <a:r>
              <a:rPr lang="en-US" altLang="zh-CN" sz="1400"/>
              <a:t>                                      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                                                                                         </a:t>
            </a:r>
            <a:fld id="{5BD69B08-EDCC-4F85-8EED-C9A2B2356A01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 </a:t>
            </a:r>
            <a:r>
              <a:rPr lang="en-US" altLang="zh-CN" sz="1400"/>
              <a:t>                                      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                                                                                         </a:t>
            </a:r>
            <a:fld id="{03A18062-7D28-4919-94BF-441A3302562E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 </a:t>
            </a:r>
            <a:r>
              <a:rPr lang="en-US" altLang="zh-CN" sz="1400"/>
              <a:t>                                      </a:t>
            </a:r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13450" y="638175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 i="0">
                <a:ea typeface="SimSun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                                                                                          </a:t>
            </a:r>
            <a:fld id="{651442AF-436C-44B4-99DA-A331A2B1953C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 </a:t>
            </a:r>
            <a:r>
              <a:rPr lang="en-US" altLang="zh-CN" sz="1400"/>
              <a:t>                                      </a:t>
            </a:r>
            <a:endParaRPr lang="en-US" altLang="zh-CN"/>
          </a:p>
        </p:txBody>
      </p:sp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blackGray">
          <a:xfrm>
            <a:off x="228600" y="6477000"/>
            <a:ext cx="838200" cy="171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pic>
        <p:nvPicPr>
          <p:cNvPr id="2052" name="Picture 5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blackGray">
          <a:xfrm>
            <a:off x="228600" y="6477000"/>
            <a:ext cx="838200" cy="171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5"/>
          <p:cNvSpPr>
            <a:spLocks noGrp="1" noChangeArrowheads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</a:rPr>
              <a:t>                                                                                          </a:t>
            </a:r>
            <a:fld id="{2EEF1681-2E6D-4EE7-A483-E7DF06DB1AFB}" type="slidenum">
              <a:rPr lang="en-US" altLang="zh-CN" smtClean="0">
                <a:latin typeface="Arial" charset="0"/>
              </a:rPr>
              <a:pPr/>
              <a:t>1</a:t>
            </a:fld>
            <a:r>
              <a:rPr lang="en-US" altLang="zh-CN" smtClean="0">
                <a:latin typeface="Arial" charset="0"/>
              </a:rPr>
              <a:t> </a:t>
            </a:r>
            <a:r>
              <a:rPr lang="en-US" altLang="zh-CN" sz="1400" smtClean="0">
                <a:latin typeface="Arial" charset="0"/>
              </a:rPr>
              <a:t>                                      </a:t>
            </a:r>
            <a:endParaRPr lang="en-US" altLang="zh-CN" smtClean="0">
              <a:latin typeface="Arial" charset="0"/>
            </a:endParaRPr>
          </a:p>
        </p:txBody>
      </p:sp>
      <p:sp>
        <p:nvSpPr>
          <p:cNvPr id="43011" name="Line 2"/>
          <p:cNvSpPr>
            <a:spLocks noChangeShapeType="1"/>
          </p:cNvSpPr>
          <p:nvPr/>
        </p:nvSpPr>
        <p:spPr bwMode="auto">
          <a:xfrm>
            <a:off x="684213" y="1125538"/>
            <a:ext cx="7773987" cy="4762"/>
          </a:xfrm>
          <a:prstGeom prst="line">
            <a:avLst/>
          </a:prstGeom>
          <a:noFill/>
          <a:ln w="25400">
            <a:solidFill>
              <a:srgbClr val="0C2E86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3017" name="Text Box 15"/>
          <p:cNvSpPr txBox="1">
            <a:spLocks noChangeArrowheads="1"/>
          </p:cNvSpPr>
          <p:nvPr/>
        </p:nvSpPr>
        <p:spPr bwMode="auto">
          <a:xfrm>
            <a:off x="8215313" y="6388100"/>
            <a:ext cx="4556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800">
              <a:solidFill>
                <a:srgbClr val="B2B2B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910" y="1379835"/>
            <a:ext cx="7741290" cy="455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5"/>
          <p:cNvSpPr>
            <a:spLocks noGrp="1" noChangeArrowheads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</a:rPr>
              <a:t>                                                                                          </a:t>
            </a:r>
            <a:fld id="{2EEF1681-2E6D-4EE7-A483-E7DF06DB1AFB}" type="slidenum">
              <a:rPr lang="en-US" altLang="zh-CN" smtClean="0">
                <a:latin typeface="Arial" charset="0"/>
              </a:rPr>
              <a:pPr/>
              <a:t>2</a:t>
            </a:fld>
            <a:r>
              <a:rPr lang="en-US" altLang="zh-CN" smtClean="0">
                <a:latin typeface="Arial" charset="0"/>
              </a:rPr>
              <a:t> </a:t>
            </a:r>
            <a:r>
              <a:rPr lang="en-US" altLang="zh-CN" sz="1400" smtClean="0">
                <a:latin typeface="Arial" charset="0"/>
              </a:rPr>
              <a:t>                                      </a:t>
            </a:r>
            <a:endParaRPr lang="en-US" altLang="zh-CN" smtClean="0">
              <a:latin typeface="Arial" charset="0"/>
            </a:endParaRPr>
          </a:p>
        </p:txBody>
      </p:sp>
      <p:sp>
        <p:nvSpPr>
          <p:cNvPr id="43011" name="Line 2"/>
          <p:cNvSpPr>
            <a:spLocks noChangeShapeType="1"/>
          </p:cNvSpPr>
          <p:nvPr/>
        </p:nvSpPr>
        <p:spPr bwMode="auto">
          <a:xfrm>
            <a:off x="684213" y="1125538"/>
            <a:ext cx="7773987" cy="4762"/>
          </a:xfrm>
          <a:prstGeom prst="line">
            <a:avLst/>
          </a:prstGeom>
          <a:noFill/>
          <a:ln w="25400">
            <a:solidFill>
              <a:srgbClr val="0C2E86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3017" name="Text Box 15"/>
          <p:cNvSpPr txBox="1">
            <a:spLocks noChangeArrowheads="1"/>
          </p:cNvSpPr>
          <p:nvPr/>
        </p:nvSpPr>
        <p:spPr bwMode="auto">
          <a:xfrm>
            <a:off x="8215313" y="6388100"/>
            <a:ext cx="4556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800">
              <a:solidFill>
                <a:srgbClr val="B2B2B2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0682" y="1609724"/>
            <a:ext cx="7577518" cy="4466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5"/>
          <p:cNvSpPr>
            <a:spLocks noGrp="1" noChangeArrowheads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</a:rPr>
              <a:t>                                                                                          </a:t>
            </a:r>
            <a:fld id="{2EEF1681-2E6D-4EE7-A483-E7DF06DB1AFB}" type="slidenum">
              <a:rPr lang="en-US" altLang="zh-CN" smtClean="0">
                <a:latin typeface="Arial" charset="0"/>
              </a:rPr>
              <a:pPr/>
              <a:t>3</a:t>
            </a:fld>
            <a:r>
              <a:rPr lang="en-US" altLang="zh-CN" smtClean="0">
                <a:latin typeface="Arial" charset="0"/>
              </a:rPr>
              <a:t> </a:t>
            </a:r>
            <a:r>
              <a:rPr lang="en-US" altLang="zh-CN" sz="1400" smtClean="0">
                <a:latin typeface="Arial" charset="0"/>
              </a:rPr>
              <a:t>                                      </a:t>
            </a:r>
            <a:endParaRPr lang="en-US" altLang="zh-CN" smtClean="0">
              <a:latin typeface="Arial" charset="0"/>
            </a:endParaRPr>
          </a:p>
        </p:txBody>
      </p:sp>
      <p:sp>
        <p:nvSpPr>
          <p:cNvPr id="43011" name="Line 2"/>
          <p:cNvSpPr>
            <a:spLocks noChangeShapeType="1"/>
          </p:cNvSpPr>
          <p:nvPr/>
        </p:nvSpPr>
        <p:spPr bwMode="auto">
          <a:xfrm>
            <a:off x="684213" y="1125538"/>
            <a:ext cx="7773987" cy="4762"/>
          </a:xfrm>
          <a:prstGeom prst="line">
            <a:avLst/>
          </a:prstGeom>
          <a:noFill/>
          <a:ln w="25400">
            <a:solidFill>
              <a:srgbClr val="0C2E86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3017" name="Text Box 15"/>
          <p:cNvSpPr txBox="1">
            <a:spLocks noChangeArrowheads="1"/>
          </p:cNvSpPr>
          <p:nvPr/>
        </p:nvSpPr>
        <p:spPr bwMode="auto">
          <a:xfrm>
            <a:off x="8215313" y="6388100"/>
            <a:ext cx="4556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800">
              <a:solidFill>
                <a:srgbClr val="B2B2B2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9040" y="1619250"/>
            <a:ext cx="7463306" cy="4390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Microsoft Office PowerPoint</Application>
  <PresentationFormat>On-screen Show (4:3)</PresentationFormat>
  <Paragraphs>6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Default Design</vt:lpstr>
      <vt:lpstr>2_Default Design</vt:lpstr>
      <vt:lpstr>Slide 1</vt:lpstr>
      <vt:lpstr>Slide 2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Bouncing toward malaise</dc:title>
  <dc:creator/>
  <cp:lastModifiedBy/>
  <cp:revision>177</cp:revision>
  <dcterms:created xsi:type="dcterms:W3CDTF">1901-01-01T04:00:00Z</dcterms:created>
  <dcterms:modified xsi:type="dcterms:W3CDTF">2013-01-10T08:44:05Z</dcterms:modified>
</cp:coreProperties>
</file>